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59" r:id="rId4"/>
    <p:sldId id="258" r:id="rId5"/>
    <p:sldId id="260" r:id="rId6"/>
    <p:sldId id="261" r:id="rId7"/>
    <p:sldId id="263" r:id="rId8"/>
    <p:sldId id="264" r:id="rId9"/>
    <p:sldId id="296" r:id="rId10"/>
    <p:sldId id="295" r:id="rId11"/>
    <p:sldId id="276" r:id="rId12"/>
    <p:sldId id="278" r:id="rId13"/>
    <p:sldId id="279" r:id="rId14"/>
    <p:sldId id="280" r:id="rId15"/>
    <p:sldId id="282" r:id="rId16"/>
    <p:sldId id="298" r:id="rId17"/>
    <p:sldId id="293" r:id="rId18"/>
    <p:sldId id="300" r:id="rId19"/>
    <p:sldId id="294" r:id="rId20"/>
    <p:sldId id="286" r:id="rId21"/>
    <p:sldId id="287" r:id="rId22"/>
  </p:sldIdLst>
  <p:sldSz cx="9144000" cy="6858000" type="screen4x3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44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AEC9C-2171-4850-9987-6D060861A8C4}" type="datetimeFigureOut">
              <a:rPr lang="en-CA" smtClean="0"/>
              <a:t>2018-06-27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8E9E30-494A-4A9C-B9B8-F2F824DD9B3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448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E9E30-494A-4A9C-B9B8-F2F824DD9B3D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7900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E9E30-494A-4A9C-B9B8-F2F824DD9B3D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6380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E9E30-494A-4A9C-B9B8-F2F824DD9B3D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3921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E9E30-494A-4A9C-B9B8-F2F824DD9B3D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08841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E9E30-494A-4A9C-B9B8-F2F824DD9B3D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45120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E9E30-494A-4A9C-B9B8-F2F824DD9B3D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94123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E9E30-494A-4A9C-B9B8-F2F824DD9B3D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67132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E9E30-494A-4A9C-B9B8-F2F824DD9B3D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45752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E9E30-494A-4A9C-B9B8-F2F824DD9B3D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84789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E9E30-494A-4A9C-B9B8-F2F824DD9B3D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11230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E9E30-494A-4A9C-B9B8-F2F824DD9B3D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8463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E9E30-494A-4A9C-B9B8-F2F824DD9B3D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85386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E9E30-494A-4A9C-B9B8-F2F824DD9B3D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73206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E9E30-494A-4A9C-B9B8-F2F824DD9B3D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9137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E9E30-494A-4A9C-B9B8-F2F824DD9B3D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2409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E9E30-494A-4A9C-B9B8-F2F824DD9B3D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630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E9E30-494A-4A9C-B9B8-F2F824DD9B3D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2181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E9E30-494A-4A9C-B9B8-F2F824DD9B3D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4290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E9E30-494A-4A9C-B9B8-F2F824DD9B3D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3233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E9E30-494A-4A9C-B9B8-F2F824DD9B3D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6089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E9E30-494A-4A9C-B9B8-F2F824DD9B3D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3071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776472"/>
            <a:ext cx="7196328" cy="147002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257800"/>
            <a:ext cx="7196328" cy="98755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 2" pitchFamily="18" charset="2"/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267200"/>
            <a:ext cx="7612063" cy="1100138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450465"/>
            <a:ext cx="5486400" cy="362621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75" y="5443538"/>
            <a:ext cx="7612063" cy="804862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2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457200"/>
            <a:ext cx="1497106" cy="5810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8" y="457200"/>
            <a:ext cx="6513511" cy="58102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89" y="3774328"/>
            <a:ext cx="7199311" cy="1470025"/>
          </a:xfrm>
        </p:spPr>
        <p:txBody>
          <a:bodyPr anchor="b" anchorCtr="0"/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5257800"/>
            <a:ext cx="7199312" cy="9906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3"/>
            <a:ext cx="4142460" cy="308539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2236694"/>
            <a:ext cx="7612063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3617259"/>
            <a:ext cx="7612063" cy="1500187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81000"/>
            <a:ext cx="4149725" cy="58864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03CEC41E-48BD-4881-B6FF-D82EEBBCD904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2070846"/>
            <a:ext cx="7612064" cy="4182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75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Around the World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Unit 8 Lesson 7</a:t>
            </a:r>
          </a:p>
        </p:txBody>
      </p:sp>
    </p:spTree>
    <p:extLst>
      <p:ext uri="{BB962C8B-B14F-4D97-AF65-F5344CB8AC3E}">
        <p14:creationId xmlns:p14="http://schemas.microsoft.com/office/powerpoint/2010/main" val="4225220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find out!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43003" y="3403219"/>
            <a:ext cx="3694117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We will now read a book about India!</a:t>
            </a:r>
          </a:p>
        </p:txBody>
      </p:sp>
      <p:pic>
        <p:nvPicPr>
          <p:cNvPr id="4" name="Picture 3" descr="raz_lk29_india_clr (dragged)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8"/>
          <a:stretch/>
        </p:blipFill>
        <p:spPr>
          <a:xfrm>
            <a:off x="4828722" y="1216055"/>
            <a:ext cx="3370698" cy="518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21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you like about India?</a:t>
            </a:r>
          </a:p>
        </p:txBody>
      </p:sp>
      <p:sp>
        <p:nvSpPr>
          <p:cNvPr id="3" name="Rectangle 2"/>
          <p:cNvSpPr/>
          <p:nvPr/>
        </p:nvSpPr>
        <p:spPr>
          <a:xfrm>
            <a:off x="765174" y="2116890"/>
            <a:ext cx="7457545" cy="2569469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38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8346" y="2102292"/>
            <a:ext cx="71018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Now that you have read the book</a:t>
            </a:r>
            <a:r>
              <a:rPr lang="is-IS" sz="3200" dirty="0">
                <a:solidFill>
                  <a:srgbClr val="FFFFFF"/>
                </a:solidFill>
              </a:rPr>
              <a:t>…</a:t>
            </a:r>
            <a:br>
              <a:rPr lang="is-IS" sz="3200" dirty="0">
                <a:solidFill>
                  <a:srgbClr val="FFFFFF"/>
                </a:solidFill>
              </a:rPr>
            </a:br>
            <a:endParaRPr lang="is-IS" sz="3200" dirty="0">
              <a:solidFill>
                <a:srgbClr val="FFFFFF"/>
              </a:solidFill>
            </a:endParaRPr>
          </a:p>
          <a:p>
            <a:pPr algn="ctr"/>
            <a:r>
              <a:rPr lang="is-IS" sz="3200" dirty="0">
                <a:solidFill>
                  <a:srgbClr val="FFFFFF"/>
                </a:solidFill>
              </a:rPr>
              <a:t>What do people from India mostly do for work?</a:t>
            </a:r>
            <a:br>
              <a:rPr lang="is-IS" sz="3200" dirty="0">
                <a:solidFill>
                  <a:srgbClr val="FFFFFF"/>
                </a:solidFill>
              </a:rPr>
            </a:br>
            <a:r>
              <a:rPr lang="is-IS" sz="3200" dirty="0">
                <a:solidFill>
                  <a:srgbClr val="FFFFFF"/>
                </a:solidFill>
              </a:rPr>
              <a:t>What animals live in India?</a:t>
            </a:r>
            <a:br>
              <a:rPr lang="is-IS" sz="3200" dirty="0">
                <a:solidFill>
                  <a:srgbClr val="FFFFFF"/>
                </a:solidFill>
              </a:rPr>
            </a:b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310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 work!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18221" y="2160690"/>
            <a:ext cx="6168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Now we will review the “</a:t>
            </a:r>
            <a:r>
              <a:rPr lang="en-US" sz="2800" dirty="0" err="1">
                <a:solidFill>
                  <a:srgbClr val="FFFFFF"/>
                </a:solidFill>
              </a:rPr>
              <a:t>e_e</a:t>
            </a:r>
            <a:r>
              <a:rPr lang="en-US" sz="2800" dirty="0">
                <a:solidFill>
                  <a:srgbClr val="FFFFFF"/>
                </a:solidFill>
              </a:rPr>
              <a:t>” sound!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" y="3702128"/>
            <a:ext cx="76200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14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560" y="79468"/>
            <a:ext cx="8070673" cy="1417638"/>
          </a:xfrm>
        </p:spPr>
        <p:txBody>
          <a:bodyPr/>
          <a:lstStyle/>
          <a:p>
            <a:r>
              <a:rPr lang="en-US" dirty="0"/>
              <a:t>What time of day is it in this photo of India?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303" y="1851832"/>
            <a:ext cx="7167757" cy="479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30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40" y="131248"/>
            <a:ext cx="8577728" cy="1417638"/>
          </a:xfrm>
        </p:spPr>
        <p:txBody>
          <a:bodyPr/>
          <a:lstStyle/>
          <a:p>
            <a:r>
              <a:rPr lang="en-US" dirty="0"/>
              <a:t>Here are some more </a:t>
            </a:r>
            <a:r>
              <a:rPr lang="en-US" dirty="0" err="1"/>
              <a:t>e_e</a:t>
            </a:r>
            <a:r>
              <a:rPr lang="en-US" dirty="0"/>
              <a:t> words. Can you read them?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78050" y="2219087"/>
            <a:ext cx="2397561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Extreme</a:t>
            </a:r>
          </a:p>
          <a:p>
            <a:r>
              <a:rPr lang="en-US" sz="4000" dirty="0">
                <a:solidFill>
                  <a:schemeClr val="bg1"/>
                </a:solidFill>
              </a:rPr>
              <a:t>Theme</a:t>
            </a:r>
          </a:p>
          <a:p>
            <a:r>
              <a:rPr lang="en-US" sz="4000" dirty="0">
                <a:solidFill>
                  <a:schemeClr val="bg1"/>
                </a:solidFill>
              </a:rPr>
              <a:t>Complete</a:t>
            </a:r>
          </a:p>
          <a:p>
            <a:r>
              <a:rPr lang="en-US" sz="4000" dirty="0">
                <a:solidFill>
                  <a:schemeClr val="bg1"/>
                </a:solidFill>
              </a:rPr>
              <a:t>Scene</a:t>
            </a:r>
          </a:p>
          <a:p>
            <a:r>
              <a:rPr lang="en-US" sz="4000" dirty="0">
                <a:solidFill>
                  <a:schemeClr val="bg1"/>
                </a:solidFill>
              </a:rPr>
              <a:t>These</a:t>
            </a:r>
          </a:p>
          <a:p>
            <a:r>
              <a:rPr lang="en-US" sz="4000" dirty="0">
                <a:solidFill>
                  <a:schemeClr val="bg1"/>
                </a:solidFill>
              </a:rPr>
              <a:t>Freeze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073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Great, try to use a word in a sentence!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5761" y="2116892"/>
            <a:ext cx="2397561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Extreme</a:t>
            </a:r>
          </a:p>
          <a:p>
            <a:r>
              <a:rPr lang="en-US" sz="4000" dirty="0">
                <a:solidFill>
                  <a:schemeClr val="bg1"/>
                </a:solidFill>
              </a:rPr>
              <a:t>Theme</a:t>
            </a:r>
          </a:p>
          <a:p>
            <a:r>
              <a:rPr lang="en-US" sz="4000" dirty="0">
                <a:solidFill>
                  <a:schemeClr val="bg1"/>
                </a:solidFill>
              </a:rPr>
              <a:t>Complete</a:t>
            </a:r>
          </a:p>
          <a:p>
            <a:r>
              <a:rPr lang="en-US" sz="4000" dirty="0">
                <a:solidFill>
                  <a:schemeClr val="bg1"/>
                </a:solidFill>
              </a:rPr>
              <a:t>Scene</a:t>
            </a:r>
          </a:p>
          <a:p>
            <a:r>
              <a:rPr lang="en-US" sz="4000" dirty="0">
                <a:solidFill>
                  <a:schemeClr val="bg1"/>
                </a:solidFill>
              </a:rPr>
              <a:t>These</a:t>
            </a:r>
          </a:p>
          <a:p>
            <a:r>
              <a:rPr lang="en-US" sz="4000" dirty="0">
                <a:solidFill>
                  <a:schemeClr val="bg1"/>
                </a:solidFill>
              </a:rPr>
              <a:t>Freeze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138632" y="2116892"/>
            <a:ext cx="5413785" cy="3898001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913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903" y="79468"/>
            <a:ext cx="8533809" cy="1417638"/>
          </a:xfrm>
        </p:spPr>
        <p:txBody>
          <a:bodyPr/>
          <a:lstStyle/>
          <a:p>
            <a:r>
              <a:rPr lang="en-US" dirty="0"/>
              <a:t>Can you name these </a:t>
            </a:r>
            <a:r>
              <a:rPr lang="en-US" dirty="0" err="1"/>
              <a:t>e_e</a:t>
            </a:r>
            <a:r>
              <a:rPr lang="en-US" dirty="0"/>
              <a:t> words? How do they sound?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03" y="1962887"/>
            <a:ext cx="5284579" cy="26071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7" b="98655" l="2750" r="98000">
                        <a14:foregroundMark x1="45250" y1="71300" x2="45250" y2="713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5179" y="4025900"/>
            <a:ext cx="5080000" cy="2832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679" y="4508500"/>
            <a:ext cx="3238500" cy="215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5313" y1="68145" x2="75313" y2="68145"/>
                        <a14:foregroundMark x1="85000" y1="67258" x2="85000" y2="67258"/>
                        <a14:foregroundMark x1="89313" y1="66613" x2="89313" y2="66613"/>
                        <a14:foregroundMark x1="94250" y1="63226" x2="94250" y2="63226"/>
                        <a14:foregroundMark x1="97375" y1="56210" x2="97375" y2="56210"/>
                        <a14:foregroundMark x1="6000" y1="18548" x2="6000" y2="18548"/>
                        <a14:foregroundMark x1="12438" y1="12742" x2="12438" y2="12742"/>
                        <a14:foregroundMark x1="19563" y1="10645" x2="19563" y2="10645"/>
                        <a14:foregroundMark x1="26125" y1="8306" x2="26125" y2="8306"/>
                        <a14:foregroundMark x1="30125" y1="10242" x2="30125" y2="10242"/>
                        <a14:foregroundMark x1="32563" y1="10403" x2="32563" y2="10403"/>
                        <a14:foregroundMark x1="36188" y1="10887" x2="36188" y2="10887"/>
                        <a14:foregroundMark x1="35875" y1="93065" x2="35875" y2="93065"/>
                        <a14:foregroundMark x1="49063" y1="93226" x2="49063" y2="93226"/>
                        <a14:foregroundMark x1="33250" y1="93871" x2="33250" y2="93871"/>
                        <a14:backgroundMark x1="88500" y1="62581" x2="88500" y2="62581"/>
                        <a14:backgroundMark x1="93250" y1="59597" x2="93250" y2="595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3253" y="1676400"/>
            <a:ext cx="3031613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96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903" y="79468"/>
            <a:ext cx="8533809" cy="1417638"/>
          </a:xfrm>
        </p:spPr>
        <p:txBody>
          <a:bodyPr/>
          <a:lstStyle/>
          <a:p>
            <a:r>
              <a:rPr lang="en-US" dirty="0"/>
              <a:t>Use one of these words in a sentence.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03" y="1962887"/>
            <a:ext cx="5284579" cy="26071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7" b="98655" l="2750" r="98000">
                        <a14:foregroundMark x1="45250" y1="71300" x2="45250" y2="713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5179" y="4025900"/>
            <a:ext cx="5080000" cy="2832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679" y="4508500"/>
            <a:ext cx="3238500" cy="215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5313" y1="68145" x2="75313" y2="68145"/>
                        <a14:foregroundMark x1="85000" y1="67258" x2="85000" y2="67258"/>
                        <a14:foregroundMark x1="89313" y1="66613" x2="89313" y2="66613"/>
                        <a14:foregroundMark x1="94250" y1="63226" x2="94250" y2="63226"/>
                        <a14:foregroundMark x1="97375" y1="56210" x2="97375" y2="56210"/>
                        <a14:foregroundMark x1="6000" y1="18548" x2="6000" y2="18548"/>
                        <a14:foregroundMark x1="12438" y1="12742" x2="12438" y2="12742"/>
                        <a14:foregroundMark x1="19563" y1="10645" x2="19563" y2="10645"/>
                        <a14:foregroundMark x1="26125" y1="8306" x2="26125" y2="8306"/>
                        <a14:foregroundMark x1="30125" y1="10242" x2="30125" y2="10242"/>
                        <a14:foregroundMark x1="32563" y1="10403" x2="32563" y2="10403"/>
                        <a14:foregroundMark x1="36188" y1="10887" x2="36188" y2="10887"/>
                        <a14:foregroundMark x1="35875" y1="93065" x2="35875" y2="93065"/>
                        <a14:foregroundMark x1="49063" y1="93226" x2="49063" y2="93226"/>
                        <a14:foregroundMark x1="33250" y1="93871" x2="33250" y2="93871"/>
                        <a14:backgroundMark x1="88500" y1="62581" x2="88500" y2="62581"/>
                        <a14:backgroundMark x1="93250" y1="59597" x2="93250" y2="595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3253" y="1676400"/>
            <a:ext cx="3031613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75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as many </a:t>
            </a:r>
            <a:r>
              <a:rPr lang="en-US" dirty="0" err="1"/>
              <a:t>e_e</a:t>
            </a:r>
            <a:r>
              <a:rPr lang="en-US" dirty="0"/>
              <a:t> words as you can in 1:00.</a:t>
            </a:r>
          </a:p>
        </p:txBody>
      </p:sp>
      <p:sp>
        <p:nvSpPr>
          <p:cNvPr id="5" name="Rectangle 4"/>
          <p:cNvSpPr/>
          <p:nvPr/>
        </p:nvSpPr>
        <p:spPr>
          <a:xfrm>
            <a:off x="765174" y="2271841"/>
            <a:ext cx="7457545" cy="2569469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32619"/>
            <a:ext cx="4170456" cy="32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24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will we be learning this class?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1116" y="2969934"/>
            <a:ext cx="623760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A look into a new country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A review of the “</a:t>
            </a:r>
            <a:r>
              <a:rPr lang="en-US" sz="3600" dirty="0" err="1">
                <a:solidFill>
                  <a:schemeClr val="bg1"/>
                </a:solidFill>
              </a:rPr>
              <a:t>e_e</a:t>
            </a:r>
            <a:r>
              <a:rPr lang="en-US" sz="3600" dirty="0">
                <a:solidFill>
                  <a:schemeClr val="bg1"/>
                </a:solidFill>
              </a:rPr>
              <a:t>” sound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298" y="1497106"/>
            <a:ext cx="3620702" cy="474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97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Very good job! What did we learn today?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2336535"/>
            <a:ext cx="6086864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A look into India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Practicing Predictions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A review of “</a:t>
            </a:r>
            <a:r>
              <a:rPr lang="en-US" sz="3600" dirty="0" err="1">
                <a:solidFill>
                  <a:schemeClr val="bg1"/>
                </a:solidFill>
              </a:rPr>
              <a:t>e_e</a:t>
            </a:r>
            <a:r>
              <a:rPr lang="en-US" sz="3600" dirty="0">
                <a:solidFill>
                  <a:schemeClr val="bg1"/>
                </a:solidFill>
              </a:rPr>
              <a:t>” words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6667" y1="33566" x2="76667" y2="33566"/>
                        <a14:foregroundMark x1="20476" y1="25874" x2="20476" y2="25874"/>
                        <a14:foregroundMark x1="17619" y1="57343" x2="17619" y2="57343"/>
                        <a14:foregroundMark x1="16667" y1="90909" x2="16667" y2="909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6756" y="3892678"/>
            <a:ext cx="3880608" cy="264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43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56174" y="3106847"/>
            <a:ext cx="5780921" cy="12003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Let’s look at the homework now.</a:t>
            </a:r>
          </a:p>
          <a:p>
            <a:pPr algn="ctr"/>
            <a:br>
              <a:rPr lang="en-US" sz="2400" dirty="0"/>
            </a:br>
            <a:r>
              <a:rPr lang="en-US" sz="2400" dirty="0"/>
              <a:t>Do you have any questions?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484" y="175192"/>
            <a:ext cx="2788271" cy="169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48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 we will be learning about another country.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807" y="2392029"/>
            <a:ext cx="8139778" cy="24975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This country has beautiful animals</a:t>
            </a:r>
            <a:r>
              <a:rPr lang="is-IS" sz="3200" dirty="0"/>
              <a:t>…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186" y="3181155"/>
            <a:ext cx="5138597" cy="341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08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has temples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08946" y="4493185"/>
            <a:ext cx="3250360" cy="1507028"/>
          </a:xfrm>
        </p:spPr>
        <p:txBody>
          <a:bodyPr/>
          <a:lstStyle/>
          <a:p>
            <a:endParaRPr lang="en-US" sz="2800" dirty="0"/>
          </a:p>
          <a:p>
            <a:r>
              <a:rPr lang="en-US" sz="2800" dirty="0"/>
              <a:t>And beaches!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9571" r="9571"/>
          <a:stretch>
            <a:fillRect/>
          </a:stretch>
        </p:blipFill>
        <p:spPr/>
      </p:pic>
      <p:pic>
        <p:nvPicPr>
          <p:cNvPr id="10" name="Picture Placeholder 9"/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3548" b="35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66957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085" y="5032416"/>
            <a:ext cx="8685011" cy="1100138"/>
          </a:xfrm>
        </p:spPr>
        <p:txBody>
          <a:bodyPr/>
          <a:lstStyle/>
          <a:p>
            <a:r>
              <a:rPr lang="en-US" dirty="0"/>
              <a:t>And a very high </a:t>
            </a:r>
            <a:r>
              <a:rPr lang="en-US" u="sng" dirty="0"/>
              <a:t>population</a:t>
            </a:r>
            <a:r>
              <a:rPr lang="en-US" dirty="0"/>
              <a:t>!</a:t>
            </a:r>
            <a:br>
              <a:rPr lang="en-US" dirty="0"/>
            </a:br>
            <a:r>
              <a:rPr lang="en-US" sz="2400" dirty="0"/>
              <a:t>What is a population?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7479" r="74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1739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661380"/>
            <a:ext cx="7612063" cy="1100138"/>
          </a:xfrm>
        </p:spPr>
        <p:txBody>
          <a:bodyPr/>
          <a:lstStyle/>
          <a:p>
            <a:r>
              <a:rPr lang="en-US" dirty="0"/>
              <a:t>What country do you think it could be?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3596" b="135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60631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you know about India? Write it below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152" y="2029296"/>
            <a:ext cx="5136418" cy="4189987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8097" y="1764587"/>
            <a:ext cx="3693737" cy="484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68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make some </a:t>
            </a:r>
            <a:r>
              <a:rPr lang="en-US" u="sng" dirty="0"/>
              <a:t>predictions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5174" y="2023725"/>
            <a:ext cx="7978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What do you think most people from India do for work?</a:t>
            </a:r>
          </a:p>
        </p:txBody>
      </p:sp>
      <p:sp>
        <p:nvSpPr>
          <p:cNvPr id="6" name="Rectangle 5"/>
          <p:cNvSpPr/>
          <p:nvPr/>
        </p:nvSpPr>
        <p:spPr>
          <a:xfrm>
            <a:off x="919692" y="3416226"/>
            <a:ext cx="7457545" cy="2978248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31" b="98129" l="1292" r="9870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2188" y="2676965"/>
            <a:ext cx="3853947" cy="418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99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971"/>
            <a:ext cx="8954487" cy="1417638"/>
          </a:xfrm>
        </p:spPr>
        <p:txBody>
          <a:bodyPr/>
          <a:lstStyle/>
          <a:p>
            <a:r>
              <a:rPr lang="en-US" dirty="0"/>
              <a:t>What animals do you think live in India?</a:t>
            </a:r>
          </a:p>
        </p:txBody>
      </p:sp>
      <p:sp>
        <p:nvSpPr>
          <p:cNvPr id="8" name="Rectangle 7"/>
          <p:cNvSpPr/>
          <p:nvPr/>
        </p:nvSpPr>
        <p:spPr>
          <a:xfrm>
            <a:off x="3999930" y="2116892"/>
            <a:ext cx="4377307" cy="4277582"/>
          </a:xfrm>
          <a:prstGeom prst="rect">
            <a:avLst/>
          </a:prstGeom>
          <a:noFill/>
          <a:ln w="571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38" y="2116892"/>
            <a:ext cx="4434989" cy="352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930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1"/>
  <p:tag name="ISPRING_SCORM_RATE_QUIZZES" val="0"/>
  <p:tag name="ISPRING_SCORM_PASSING_SCORE" val="100.000000"/>
  <p:tag name="ISPRING_ULTRA_SCORM_COURSE_ID" val="59F3E146-C580-42FD-8427-C13B9F0353A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E:\Beth\eslao-nc\stage-1\unit-8\lesson-8-7"/>
  <p:tag name="ISPRING_PRESENTATION_TITLE" val="ESLAO-8-7-Slides-Student"/>
  <p:tag name="ISPRING_FIRST_PUBLISH" val="1"/>
</p:tagLst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Habitat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Habita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Habitat.thmx</Template>
  <TotalTime>369</TotalTime>
  <Words>286</Words>
  <Application>Microsoft Office PowerPoint</Application>
  <PresentationFormat>On-screen Show (4:3)</PresentationFormat>
  <Paragraphs>69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Book Antiqua</vt:lpstr>
      <vt:lpstr>Calibri</vt:lpstr>
      <vt:lpstr>Wingdings 2</vt:lpstr>
      <vt:lpstr>Habitat</vt:lpstr>
      <vt:lpstr>Around the World</vt:lpstr>
      <vt:lpstr>What will we be learning this class?</vt:lpstr>
      <vt:lpstr>Today we will be learning about another country.</vt:lpstr>
      <vt:lpstr>It has temples…</vt:lpstr>
      <vt:lpstr>And a very high population! What is a population?</vt:lpstr>
      <vt:lpstr>What country do you think it could be?</vt:lpstr>
      <vt:lpstr>What do you know about India? Write it below</vt:lpstr>
      <vt:lpstr>Let’s make some predictions…</vt:lpstr>
      <vt:lpstr>What animals do you think live in India?</vt:lpstr>
      <vt:lpstr>Let’s find out!</vt:lpstr>
      <vt:lpstr>What did you like about India?</vt:lpstr>
      <vt:lpstr>Review</vt:lpstr>
      <vt:lpstr>Great work!</vt:lpstr>
      <vt:lpstr>What time of day is it in this photo of India?</vt:lpstr>
      <vt:lpstr>Here are some more e_e words. Can you read them?</vt:lpstr>
      <vt:lpstr>Great, try to use a word in a sentence!</vt:lpstr>
      <vt:lpstr>Can you name these e_e words? How do they sound?</vt:lpstr>
      <vt:lpstr>Use one of these words in a sentence.</vt:lpstr>
      <vt:lpstr>List as many e_e words as you can in 1:00.</vt:lpstr>
      <vt:lpstr>Very good job! What did we learn today?</vt:lpstr>
      <vt:lpstr>PowerPoint Presentation</vt:lpstr>
    </vt:vector>
  </TitlesOfParts>
  <Company>Vandilay Industries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ESLAO-8-7-Slides-Student</dc:title>
  <dc:creator>Marissa Quintigliani</dc:creator>
  <cp:lastModifiedBy>Lakshmi Priya</cp:lastModifiedBy>
  <cp:revision>39</cp:revision>
  <dcterms:created xsi:type="dcterms:W3CDTF">2017-08-03T14:31:16Z</dcterms:created>
  <dcterms:modified xsi:type="dcterms:W3CDTF">2018-06-27T13:21:41Z</dcterms:modified>
</cp:coreProperties>
</file>