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90" r:id="rId8"/>
    <p:sldId id="263" r:id="rId9"/>
    <p:sldId id="264" r:id="rId10"/>
    <p:sldId id="296" r:id="rId11"/>
    <p:sldId id="295" r:id="rId12"/>
    <p:sldId id="266" r:id="rId13"/>
    <p:sldId id="272" r:id="rId14"/>
    <p:sldId id="271" r:id="rId15"/>
    <p:sldId id="274" r:id="rId16"/>
    <p:sldId id="273" r:id="rId17"/>
    <p:sldId id="275" r:id="rId18"/>
    <p:sldId id="292" r:id="rId19"/>
    <p:sldId id="276" r:id="rId20"/>
    <p:sldId id="278" r:id="rId21"/>
    <p:sldId id="279" r:id="rId22"/>
    <p:sldId id="280" r:id="rId23"/>
    <p:sldId id="281" r:id="rId24"/>
    <p:sldId id="282" r:id="rId25"/>
    <p:sldId id="298" r:id="rId26"/>
    <p:sldId id="293" r:id="rId27"/>
    <p:sldId id="300" r:id="rId28"/>
    <p:sldId id="294" r:id="rId29"/>
    <p:sldId id="286" r:id="rId30"/>
    <p:sldId id="287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1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17-09-26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17-09-26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17-09-26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17-09-26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17-09-26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17-09-26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17-09-26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17-09-26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17-09-26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17-09-26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17-09-26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17-09-26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17-09-26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t>17-09-26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microsoft.com/office/2007/relationships/hdphoto" Target="../media/hdphoto2.wdp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microsoft.com/office/2007/relationships/hdphoto" Target="../media/hdphoto4.wdp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microsoft.com/office/2007/relationships/hdphoto" Target="../media/hdphoto5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Around the World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Unit 8 Lesson </a:t>
            </a:r>
            <a:r>
              <a:rPr lang="en-US" dirty="0" smtClean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220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971"/>
            <a:ext cx="8954487" cy="1417638"/>
          </a:xfrm>
        </p:spPr>
        <p:txBody>
          <a:bodyPr/>
          <a:lstStyle/>
          <a:p>
            <a:r>
              <a:rPr lang="en-US" dirty="0" smtClean="0"/>
              <a:t>What animals do you think live in </a:t>
            </a:r>
            <a:r>
              <a:rPr lang="en-US" dirty="0" smtClean="0"/>
              <a:t>India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999930" y="2116892"/>
            <a:ext cx="4377307" cy="4277582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38" y="2116892"/>
            <a:ext cx="4434989" cy="352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93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find out!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43003" y="3403219"/>
            <a:ext cx="3694117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We will now read a book about </a:t>
            </a:r>
            <a:r>
              <a:rPr lang="en-US" dirty="0" smtClean="0">
                <a:solidFill>
                  <a:srgbClr val="FFFFFF"/>
                </a:solidFill>
              </a:rPr>
              <a:t>India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raz_lk29_india_clr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8"/>
          <a:stretch/>
        </p:blipFill>
        <p:spPr>
          <a:xfrm>
            <a:off x="4828722" y="1216055"/>
            <a:ext cx="3370698" cy="518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21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k29_india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57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k29_india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50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k29_india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5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k29_india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52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k29_india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81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k29_india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16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k29_india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29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you like about </a:t>
            </a:r>
            <a:r>
              <a:rPr lang="en-US" dirty="0" smtClean="0"/>
              <a:t>India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5174" y="2116890"/>
            <a:ext cx="7457545" cy="2569469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38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we be learning this class?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1116" y="2969934"/>
            <a:ext cx="62376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A look into a new country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 review of </a:t>
            </a:r>
            <a:r>
              <a:rPr lang="en-US" sz="3600" dirty="0" smtClean="0">
                <a:solidFill>
                  <a:schemeClr val="bg1"/>
                </a:solidFill>
              </a:rPr>
              <a:t>the </a:t>
            </a:r>
            <a:r>
              <a:rPr lang="en-US" sz="3600" dirty="0" smtClean="0">
                <a:solidFill>
                  <a:schemeClr val="bg1"/>
                </a:solidFill>
              </a:rPr>
              <a:t>“</a:t>
            </a:r>
            <a:r>
              <a:rPr lang="en-US" sz="3600" dirty="0" err="1">
                <a:solidFill>
                  <a:schemeClr val="bg1"/>
                </a:solidFill>
              </a:rPr>
              <a:t>e</a:t>
            </a:r>
            <a:r>
              <a:rPr lang="en-US" sz="3600" dirty="0" err="1" smtClean="0">
                <a:solidFill>
                  <a:schemeClr val="bg1"/>
                </a:solidFill>
              </a:rPr>
              <a:t>_e</a:t>
            </a:r>
            <a:r>
              <a:rPr lang="en-US" sz="3600" dirty="0" smtClean="0">
                <a:solidFill>
                  <a:schemeClr val="bg1"/>
                </a:solidFill>
              </a:rPr>
              <a:t>” sound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298" y="1497106"/>
            <a:ext cx="3620702" cy="474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97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18346" y="2102292"/>
            <a:ext cx="71018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Now that you have read the book</a:t>
            </a:r>
            <a:r>
              <a:rPr lang="is-IS" sz="3200" dirty="0" smtClean="0">
                <a:solidFill>
                  <a:srgbClr val="FFFFFF"/>
                </a:solidFill>
              </a:rPr>
              <a:t>…</a:t>
            </a:r>
            <a:br>
              <a:rPr lang="is-IS" sz="3200" dirty="0" smtClean="0">
                <a:solidFill>
                  <a:srgbClr val="FFFFFF"/>
                </a:solidFill>
              </a:rPr>
            </a:br>
            <a:endParaRPr lang="is-IS" sz="3200" dirty="0" smtClean="0">
              <a:solidFill>
                <a:srgbClr val="FFFFFF"/>
              </a:solidFill>
            </a:endParaRPr>
          </a:p>
          <a:p>
            <a:pPr algn="ctr"/>
            <a:r>
              <a:rPr lang="is-IS" sz="3200" dirty="0" smtClean="0">
                <a:solidFill>
                  <a:srgbClr val="FFFFFF"/>
                </a:solidFill>
              </a:rPr>
              <a:t>What </a:t>
            </a:r>
            <a:r>
              <a:rPr lang="is-IS" sz="3200" dirty="0" smtClean="0">
                <a:solidFill>
                  <a:srgbClr val="FFFFFF"/>
                </a:solidFill>
              </a:rPr>
              <a:t>do people from India mostly do for work?</a:t>
            </a:r>
            <a:r>
              <a:rPr lang="is-IS" sz="3200" dirty="0" smtClean="0">
                <a:solidFill>
                  <a:srgbClr val="FFFFFF"/>
                </a:solidFill>
              </a:rPr>
              <a:t/>
            </a:r>
            <a:br>
              <a:rPr lang="is-IS" sz="3200" dirty="0" smtClean="0">
                <a:solidFill>
                  <a:srgbClr val="FFFFFF"/>
                </a:solidFill>
              </a:rPr>
            </a:br>
            <a:r>
              <a:rPr lang="is-IS" sz="3200" dirty="0" smtClean="0">
                <a:solidFill>
                  <a:srgbClr val="FFFFFF"/>
                </a:solidFill>
              </a:rPr>
              <a:t>What animals live in </a:t>
            </a:r>
            <a:r>
              <a:rPr lang="is-IS" sz="3200" dirty="0" smtClean="0">
                <a:solidFill>
                  <a:srgbClr val="FFFFFF"/>
                </a:solidFill>
              </a:rPr>
              <a:t>India?</a:t>
            </a:r>
            <a:r>
              <a:rPr lang="is-IS" sz="3200" dirty="0" smtClean="0">
                <a:solidFill>
                  <a:srgbClr val="FFFFFF"/>
                </a:solidFill>
              </a:rPr>
              <a:t/>
            </a:r>
            <a:br>
              <a:rPr lang="is-IS" sz="3200" dirty="0" smtClean="0">
                <a:solidFill>
                  <a:srgbClr val="FFFFFF"/>
                </a:solidFill>
              </a:rPr>
            </a:b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310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work!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18221" y="2160690"/>
            <a:ext cx="6168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Now we will review the </a:t>
            </a:r>
            <a:r>
              <a:rPr lang="en-US" sz="2800" dirty="0" smtClean="0">
                <a:solidFill>
                  <a:srgbClr val="FFFFFF"/>
                </a:solidFill>
              </a:rPr>
              <a:t>“</a:t>
            </a:r>
            <a:r>
              <a:rPr lang="en-US" sz="2800" dirty="0" err="1">
                <a:solidFill>
                  <a:srgbClr val="FFFFFF"/>
                </a:solidFill>
              </a:rPr>
              <a:t>e</a:t>
            </a:r>
            <a:r>
              <a:rPr lang="en-US" sz="2800" dirty="0" err="1" smtClean="0">
                <a:solidFill>
                  <a:srgbClr val="FFFFFF"/>
                </a:solidFill>
              </a:rPr>
              <a:t>_e</a:t>
            </a:r>
            <a:r>
              <a:rPr lang="en-US" sz="2800" dirty="0" smtClean="0">
                <a:solidFill>
                  <a:srgbClr val="FFFFFF"/>
                </a:solidFill>
              </a:rPr>
              <a:t>” sound!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3702128"/>
            <a:ext cx="76200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14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560" y="79468"/>
            <a:ext cx="8070673" cy="1417638"/>
          </a:xfrm>
        </p:spPr>
        <p:txBody>
          <a:bodyPr/>
          <a:lstStyle/>
          <a:p>
            <a:r>
              <a:rPr lang="en-US" dirty="0" smtClean="0"/>
              <a:t>What </a:t>
            </a:r>
            <a:r>
              <a:rPr lang="en-US" dirty="0" smtClean="0"/>
              <a:t>time of day is it in this photo of India?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303" y="1851832"/>
            <a:ext cx="7167757" cy="479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30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78" y="481775"/>
            <a:ext cx="91360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Correct, </a:t>
            </a:r>
            <a:r>
              <a:rPr lang="en-US" sz="4000" dirty="0" smtClean="0">
                <a:solidFill>
                  <a:srgbClr val="FFFFFF"/>
                </a:solidFill>
              </a:rPr>
              <a:t>it is nighttime!</a:t>
            </a:r>
            <a:r>
              <a:rPr lang="en-US" sz="4000" dirty="0" smtClean="0">
                <a:solidFill>
                  <a:srgbClr val="FFFFFF"/>
                </a:solidFill>
              </a:rPr>
              <a:t/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/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Another word for nighttime is </a:t>
            </a:r>
            <a:r>
              <a:rPr lang="en-US" sz="4000" u="sng" dirty="0" smtClean="0">
                <a:solidFill>
                  <a:srgbClr val="FFFFFF"/>
                </a:solidFill>
              </a:rPr>
              <a:t>evening</a:t>
            </a:r>
            <a:r>
              <a:rPr lang="en-US" sz="4000" dirty="0" smtClean="0">
                <a:solidFill>
                  <a:srgbClr val="FFFFFF"/>
                </a:solidFill>
              </a:rPr>
              <a:t>. That is an </a:t>
            </a:r>
            <a:r>
              <a:rPr lang="en-US" sz="4000" dirty="0" err="1" smtClean="0">
                <a:solidFill>
                  <a:srgbClr val="FFFFFF"/>
                </a:solidFill>
              </a:rPr>
              <a:t>e_e</a:t>
            </a:r>
            <a:r>
              <a:rPr lang="en-US" sz="4000" dirty="0" smtClean="0">
                <a:solidFill>
                  <a:srgbClr val="FFFFFF"/>
                </a:solidFill>
              </a:rPr>
              <a:t> word!</a:t>
            </a:r>
            <a:endParaRPr lang="en-US" sz="4000" dirty="0" smtClean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683" y="3401625"/>
            <a:ext cx="3049149" cy="304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89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40" y="131248"/>
            <a:ext cx="8577728" cy="1417638"/>
          </a:xfrm>
        </p:spPr>
        <p:txBody>
          <a:bodyPr/>
          <a:lstStyle/>
          <a:p>
            <a:r>
              <a:rPr lang="en-US" dirty="0" smtClean="0"/>
              <a:t>Here are some more </a:t>
            </a:r>
            <a:r>
              <a:rPr lang="en-US" dirty="0" err="1" smtClean="0"/>
              <a:t>e_e</a:t>
            </a:r>
            <a:r>
              <a:rPr lang="en-US" dirty="0" smtClean="0"/>
              <a:t> words. Can you read them?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78050" y="2219087"/>
            <a:ext cx="2397561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Extreme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Theme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Complete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Scene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These</a:t>
            </a:r>
          </a:p>
          <a:p>
            <a:r>
              <a:rPr lang="en-US" sz="4000" dirty="0">
                <a:solidFill>
                  <a:schemeClr val="bg1"/>
                </a:solidFill>
              </a:rPr>
              <a:t>F</a:t>
            </a:r>
            <a:r>
              <a:rPr lang="en-US" sz="4000" dirty="0" smtClean="0">
                <a:solidFill>
                  <a:schemeClr val="bg1"/>
                </a:solidFill>
              </a:rPr>
              <a:t>reeze</a:t>
            </a:r>
            <a:endParaRPr lang="en-US" sz="4000" dirty="0">
              <a:solidFill>
                <a:schemeClr val="bg1"/>
              </a:solidFill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3073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Great, try to use a word in a sentence!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5761" y="2116892"/>
            <a:ext cx="2397561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Extreme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Theme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Complete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Scene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These</a:t>
            </a:r>
          </a:p>
          <a:p>
            <a:r>
              <a:rPr lang="en-US" sz="4000" dirty="0">
                <a:solidFill>
                  <a:schemeClr val="bg1"/>
                </a:solidFill>
              </a:rPr>
              <a:t>F</a:t>
            </a:r>
            <a:r>
              <a:rPr lang="en-US" sz="4000" dirty="0" smtClean="0">
                <a:solidFill>
                  <a:schemeClr val="bg1"/>
                </a:solidFill>
              </a:rPr>
              <a:t>reeze</a:t>
            </a:r>
            <a:endParaRPr lang="en-US" sz="4000" dirty="0">
              <a:solidFill>
                <a:schemeClr val="bg1"/>
              </a:solidFill>
            </a:endParaRPr>
          </a:p>
          <a:p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3138632" y="2116892"/>
            <a:ext cx="5413785" cy="3898001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13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03" y="79468"/>
            <a:ext cx="8533809" cy="1417638"/>
          </a:xfrm>
        </p:spPr>
        <p:txBody>
          <a:bodyPr/>
          <a:lstStyle/>
          <a:p>
            <a:r>
              <a:rPr lang="en-US" dirty="0" smtClean="0"/>
              <a:t>Can you name these </a:t>
            </a:r>
            <a:r>
              <a:rPr lang="en-US" dirty="0" err="1" smtClean="0"/>
              <a:t>e_e</a:t>
            </a:r>
            <a:r>
              <a:rPr lang="en-US" dirty="0" smtClean="0"/>
              <a:t> words? </a:t>
            </a:r>
            <a:r>
              <a:rPr lang="en-US" dirty="0" smtClean="0"/>
              <a:t>How do they sound?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03" y="1962887"/>
            <a:ext cx="5284579" cy="26071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7" b="98655" l="2750" r="98000">
                        <a14:foregroundMark x1="45250" y1="71300" x2="45250" y2="713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5179" y="4025900"/>
            <a:ext cx="5080000" cy="2832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79" y="4508500"/>
            <a:ext cx="3238500" cy="215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5313" y1="68145" x2="75313" y2="68145"/>
                        <a14:foregroundMark x1="85000" y1="67258" x2="85000" y2="67258"/>
                        <a14:foregroundMark x1="89313" y1="66613" x2="89313" y2="66613"/>
                        <a14:foregroundMark x1="94250" y1="63226" x2="94250" y2="63226"/>
                        <a14:foregroundMark x1="97375" y1="56210" x2="97375" y2="56210"/>
                        <a14:foregroundMark x1="6000" y1="18548" x2="6000" y2="18548"/>
                        <a14:foregroundMark x1="12438" y1="12742" x2="12438" y2="12742"/>
                        <a14:foregroundMark x1="19563" y1="10645" x2="19563" y2="10645"/>
                        <a14:foregroundMark x1="26125" y1="8306" x2="26125" y2="8306"/>
                        <a14:foregroundMark x1="30125" y1="10242" x2="30125" y2="10242"/>
                        <a14:foregroundMark x1="32563" y1="10403" x2="32563" y2="10403"/>
                        <a14:foregroundMark x1="36188" y1="10887" x2="36188" y2="10887"/>
                        <a14:foregroundMark x1="35875" y1="93065" x2="35875" y2="93065"/>
                        <a14:foregroundMark x1="49063" y1="93226" x2="49063" y2="93226"/>
                        <a14:foregroundMark x1="33250" y1="93871" x2="33250" y2="93871"/>
                        <a14:backgroundMark x1="88500" y1="62581" x2="88500" y2="62581"/>
                        <a14:backgroundMark x1="93250" y1="59597" x2="93250" y2="595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3253" y="1676400"/>
            <a:ext cx="3031613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96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03" y="79468"/>
            <a:ext cx="8533809" cy="1417638"/>
          </a:xfrm>
        </p:spPr>
        <p:txBody>
          <a:bodyPr/>
          <a:lstStyle/>
          <a:p>
            <a:r>
              <a:rPr lang="en-US" dirty="0" smtClean="0"/>
              <a:t>Use one of these words in a sentence.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03" y="1962887"/>
            <a:ext cx="5284579" cy="26071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7" b="98655" l="2750" r="98000">
                        <a14:foregroundMark x1="45250" y1="71300" x2="45250" y2="713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5179" y="4025900"/>
            <a:ext cx="5080000" cy="2832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79" y="4508500"/>
            <a:ext cx="3238500" cy="215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5313" y1="68145" x2="75313" y2="68145"/>
                        <a14:foregroundMark x1="85000" y1="67258" x2="85000" y2="67258"/>
                        <a14:foregroundMark x1="89313" y1="66613" x2="89313" y2="66613"/>
                        <a14:foregroundMark x1="94250" y1="63226" x2="94250" y2="63226"/>
                        <a14:foregroundMark x1="97375" y1="56210" x2="97375" y2="56210"/>
                        <a14:foregroundMark x1="6000" y1="18548" x2="6000" y2="18548"/>
                        <a14:foregroundMark x1="12438" y1="12742" x2="12438" y2="12742"/>
                        <a14:foregroundMark x1="19563" y1="10645" x2="19563" y2="10645"/>
                        <a14:foregroundMark x1="26125" y1="8306" x2="26125" y2="8306"/>
                        <a14:foregroundMark x1="30125" y1="10242" x2="30125" y2="10242"/>
                        <a14:foregroundMark x1="32563" y1="10403" x2="32563" y2="10403"/>
                        <a14:foregroundMark x1="36188" y1="10887" x2="36188" y2="10887"/>
                        <a14:foregroundMark x1="35875" y1="93065" x2="35875" y2="93065"/>
                        <a14:foregroundMark x1="49063" y1="93226" x2="49063" y2="93226"/>
                        <a14:foregroundMark x1="33250" y1="93871" x2="33250" y2="93871"/>
                        <a14:backgroundMark x1="88500" y1="62581" x2="88500" y2="62581"/>
                        <a14:backgroundMark x1="93250" y1="59597" x2="93250" y2="595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3253" y="1676400"/>
            <a:ext cx="3031613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75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 as many </a:t>
            </a:r>
            <a:r>
              <a:rPr lang="en-US" dirty="0" err="1"/>
              <a:t>e</a:t>
            </a:r>
            <a:r>
              <a:rPr lang="en-US" dirty="0" err="1" smtClean="0"/>
              <a:t>_e</a:t>
            </a:r>
            <a:r>
              <a:rPr lang="en-US" dirty="0" smtClean="0"/>
              <a:t> </a:t>
            </a:r>
            <a:r>
              <a:rPr lang="en-US" dirty="0" smtClean="0"/>
              <a:t>words as you can in 1:00.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5174" y="2271841"/>
            <a:ext cx="7457545" cy="2569469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2619"/>
            <a:ext cx="4170456" cy="32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24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Very good job! What did we learn today?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2336535"/>
            <a:ext cx="608686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A look into </a:t>
            </a:r>
            <a:r>
              <a:rPr lang="en-US" sz="3600" dirty="0" smtClean="0">
                <a:solidFill>
                  <a:schemeClr val="bg1"/>
                </a:solidFill>
              </a:rPr>
              <a:t>India</a:t>
            </a:r>
            <a:endParaRPr lang="en-US" sz="3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Practicing Predictions</a:t>
            </a:r>
            <a:endParaRPr lang="en-US" sz="3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 review of </a:t>
            </a:r>
            <a:r>
              <a:rPr lang="en-US" sz="3600" dirty="0" smtClean="0">
                <a:solidFill>
                  <a:schemeClr val="bg1"/>
                </a:solidFill>
              </a:rPr>
              <a:t>“</a:t>
            </a:r>
            <a:r>
              <a:rPr lang="en-US" sz="3600" dirty="0" err="1">
                <a:solidFill>
                  <a:schemeClr val="bg1"/>
                </a:solidFill>
              </a:rPr>
              <a:t>e</a:t>
            </a:r>
            <a:r>
              <a:rPr lang="en-US" sz="3600" dirty="0" err="1" smtClean="0">
                <a:solidFill>
                  <a:schemeClr val="bg1"/>
                </a:solidFill>
              </a:rPr>
              <a:t>_e</a:t>
            </a:r>
            <a:r>
              <a:rPr lang="en-US" sz="3600" dirty="0" smtClean="0">
                <a:solidFill>
                  <a:schemeClr val="bg1"/>
                </a:solidFill>
              </a:rPr>
              <a:t>” </a:t>
            </a:r>
            <a:r>
              <a:rPr lang="en-US" sz="3600" dirty="0">
                <a:solidFill>
                  <a:schemeClr val="bg1"/>
                </a:solidFill>
              </a:rPr>
              <a:t>words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6667" y1="33566" x2="76667" y2="33566"/>
                        <a14:foregroundMark x1="20476" y1="25874" x2="20476" y2="25874"/>
                        <a14:foregroundMark x1="17619" y1="57343" x2="17619" y2="57343"/>
                        <a14:foregroundMark x1="16667" y1="90909" x2="16667" y2="909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6756" y="3892678"/>
            <a:ext cx="3880608" cy="264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43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 we will be learning about another country.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807" y="2392029"/>
            <a:ext cx="8139778" cy="24975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This country has beautiful </a:t>
            </a:r>
            <a:r>
              <a:rPr lang="en-US" sz="3200" dirty="0" smtClean="0"/>
              <a:t>animals</a:t>
            </a:r>
            <a:r>
              <a:rPr lang="is-IS" sz="3200" dirty="0" smtClean="0"/>
              <a:t>…</a:t>
            </a:r>
            <a:endParaRPr lang="en-US" sz="3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186" y="3181155"/>
            <a:ext cx="5138597" cy="341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08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56174" y="3106847"/>
            <a:ext cx="5780921" cy="1200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Let’s look at the homework now.</a:t>
            </a:r>
          </a:p>
          <a:p>
            <a:pPr algn="ctr"/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Do you have any questions?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484" y="175192"/>
            <a:ext cx="2788271" cy="169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48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has </a:t>
            </a:r>
            <a:r>
              <a:rPr lang="en-US" dirty="0" smtClean="0"/>
              <a:t>temples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08946" y="4493185"/>
            <a:ext cx="3250360" cy="1507028"/>
          </a:xfrm>
        </p:spPr>
        <p:txBody>
          <a:bodyPr/>
          <a:lstStyle/>
          <a:p>
            <a:endParaRPr lang="en-US" sz="2800" dirty="0" smtClean="0"/>
          </a:p>
          <a:p>
            <a:r>
              <a:rPr lang="en-US" sz="2800" dirty="0" smtClean="0"/>
              <a:t>And </a:t>
            </a:r>
            <a:r>
              <a:rPr lang="en-US" sz="2800" dirty="0" smtClean="0"/>
              <a:t>beaches!</a:t>
            </a:r>
            <a:endParaRPr lang="en-US" sz="28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571" r="9571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3548" b="35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6957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85" y="5032416"/>
            <a:ext cx="8685011" cy="1100138"/>
          </a:xfrm>
        </p:spPr>
        <p:txBody>
          <a:bodyPr/>
          <a:lstStyle/>
          <a:p>
            <a:r>
              <a:rPr lang="en-US" dirty="0" smtClean="0"/>
              <a:t>And a very high </a:t>
            </a:r>
            <a:r>
              <a:rPr lang="en-US" u="sng" dirty="0" smtClean="0"/>
              <a:t>population</a:t>
            </a:r>
            <a:r>
              <a:rPr lang="en-US" dirty="0" smtClean="0"/>
              <a:t>!</a:t>
            </a:r>
            <a:br>
              <a:rPr lang="en-US" dirty="0" smtClean="0"/>
            </a:br>
            <a:r>
              <a:rPr lang="en-US" sz="2400" dirty="0" smtClean="0"/>
              <a:t>What is a population?</a:t>
            </a:r>
            <a:endParaRPr lang="en-US" sz="2400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479" r="74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1739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661380"/>
            <a:ext cx="7612063" cy="1100138"/>
          </a:xfrm>
        </p:spPr>
        <p:txBody>
          <a:bodyPr/>
          <a:lstStyle/>
          <a:p>
            <a:r>
              <a:rPr lang="en-US" dirty="0" smtClean="0"/>
              <a:t>What country do you think it could be?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3596" b="135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0631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760869"/>
            <a:ext cx="7612063" cy="1100138"/>
          </a:xfrm>
        </p:spPr>
        <p:txBody>
          <a:bodyPr/>
          <a:lstStyle/>
          <a:p>
            <a:r>
              <a:rPr lang="en-US" dirty="0" smtClean="0"/>
              <a:t>It is </a:t>
            </a:r>
            <a:r>
              <a:rPr lang="en-US" dirty="0"/>
              <a:t>I</a:t>
            </a:r>
            <a:r>
              <a:rPr lang="en-US" dirty="0" smtClean="0"/>
              <a:t>ndia! </a:t>
            </a:r>
            <a:r>
              <a:rPr lang="en-US" dirty="0" smtClean="0"/>
              <a:t>We will be learning about this country today.</a:t>
            </a:r>
            <a:endParaRPr lang="en-US" u="sng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941" b="59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8766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know about </a:t>
            </a:r>
            <a:r>
              <a:rPr lang="en-US" dirty="0" smtClean="0"/>
              <a:t>India</a:t>
            </a:r>
            <a:r>
              <a:rPr lang="en-US" dirty="0" smtClean="0"/>
              <a:t>? </a:t>
            </a:r>
            <a:r>
              <a:rPr lang="en-US" dirty="0" smtClean="0"/>
              <a:t>Write it below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152" y="2029296"/>
            <a:ext cx="5136418" cy="4189987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8097" y="1764587"/>
            <a:ext cx="3693737" cy="484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68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make some </a:t>
            </a:r>
            <a:r>
              <a:rPr lang="en-US" u="sng" dirty="0" smtClean="0"/>
              <a:t>predictions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5174" y="2023725"/>
            <a:ext cx="7978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What </a:t>
            </a:r>
            <a:r>
              <a:rPr lang="en-US" sz="3600" dirty="0" smtClean="0">
                <a:solidFill>
                  <a:srgbClr val="FFFFFF"/>
                </a:solidFill>
              </a:rPr>
              <a:t>do you think most people from India do for work?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9692" y="3416226"/>
            <a:ext cx="7457545" cy="2978248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31" b="98129" l="1292" r="9870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2188" y="2676965"/>
            <a:ext cx="3853947" cy="418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997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365</TotalTime>
  <Words>274</Words>
  <Application>Microsoft Macintosh PowerPoint</Application>
  <PresentationFormat>On-screen Show (4:3)</PresentationFormat>
  <Paragraphs>50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Habitat</vt:lpstr>
      <vt:lpstr>Around the World</vt:lpstr>
      <vt:lpstr>What will we be learning this class?</vt:lpstr>
      <vt:lpstr>Today we will be learning about another country.</vt:lpstr>
      <vt:lpstr>It has temples…</vt:lpstr>
      <vt:lpstr>And a very high population! What is a population?</vt:lpstr>
      <vt:lpstr>What country do you think it could be?</vt:lpstr>
      <vt:lpstr>It is India! We will be learning about this country today.</vt:lpstr>
      <vt:lpstr>What do you know about India? Write it below</vt:lpstr>
      <vt:lpstr>Let’s make some predictions…</vt:lpstr>
      <vt:lpstr>What animals do you think live in India?</vt:lpstr>
      <vt:lpstr>Let’s find out!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did you like about India?</vt:lpstr>
      <vt:lpstr>Review</vt:lpstr>
      <vt:lpstr>Great work!</vt:lpstr>
      <vt:lpstr>What time of day is it in this photo of India?</vt:lpstr>
      <vt:lpstr>PowerPoint Presentation</vt:lpstr>
      <vt:lpstr>Here are some more e_e words. Can you read them?</vt:lpstr>
      <vt:lpstr>Great, try to use a word in a sentence!</vt:lpstr>
      <vt:lpstr>Can you name these e_e words? How do they sound?</vt:lpstr>
      <vt:lpstr>Use one of these words in a sentence.</vt:lpstr>
      <vt:lpstr>List as many e_e words as you can in 1:00.</vt:lpstr>
      <vt:lpstr>Very good job! What did we learn today?</vt:lpstr>
      <vt:lpstr>PowerPoint Presentation</vt:lpstr>
    </vt:vector>
  </TitlesOfParts>
  <Company>Vandilay Industries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Around the World</dc:title>
  <dc:creator>Marissa Quintigliani</dc:creator>
  <cp:lastModifiedBy>Marissa Quintigliani</cp:lastModifiedBy>
  <cp:revision>36</cp:revision>
  <dcterms:created xsi:type="dcterms:W3CDTF">2017-08-03T14:31:16Z</dcterms:created>
  <dcterms:modified xsi:type="dcterms:W3CDTF">2017-09-26T19:24:30Z</dcterms:modified>
</cp:coreProperties>
</file>