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301" r:id="rId7"/>
    <p:sldId id="261" r:id="rId8"/>
    <p:sldId id="290" r:id="rId9"/>
    <p:sldId id="263" r:id="rId10"/>
    <p:sldId id="264" r:id="rId11"/>
    <p:sldId id="295" r:id="rId12"/>
    <p:sldId id="266" r:id="rId13"/>
    <p:sldId id="272" r:id="rId14"/>
    <p:sldId id="271" r:id="rId15"/>
    <p:sldId id="274" r:id="rId16"/>
    <p:sldId id="273" r:id="rId17"/>
    <p:sldId id="275" r:id="rId18"/>
    <p:sldId id="292" r:id="rId19"/>
    <p:sldId id="276" r:id="rId20"/>
    <p:sldId id="302" r:id="rId21"/>
    <p:sldId id="303" r:id="rId22"/>
    <p:sldId id="279" r:id="rId23"/>
    <p:sldId id="280" r:id="rId24"/>
    <p:sldId id="281" r:id="rId25"/>
    <p:sldId id="282" r:id="rId26"/>
    <p:sldId id="298" r:id="rId27"/>
    <p:sldId id="293" r:id="rId28"/>
    <p:sldId id="304" r:id="rId29"/>
    <p:sldId id="294" r:id="rId30"/>
    <p:sldId id="286" r:id="rId31"/>
    <p:sldId id="28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13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776472"/>
            <a:ext cx="7196328" cy="147002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257800"/>
            <a:ext cx="7196328" cy="98755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 2" pitchFamily="18" charset="2"/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17-12-31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267200"/>
            <a:ext cx="7612063" cy="1100138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450465"/>
            <a:ext cx="5486400" cy="362621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75" y="5443538"/>
            <a:ext cx="7612063" cy="804862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17-12-31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17-12-31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2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17-12-31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457200"/>
            <a:ext cx="1497106" cy="5810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8" y="457200"/>
            <a:ext cx="6513511" cy="58102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17-12-31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17-12-31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89" y="3774328"/>
            <a:ext cx="7199311" cy="1470025"/>
          </a:xfrm>
        </p:spPr>
        <p:txBody>
          <a:bodyPr anchor="b" anchorCtr="0"/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5257800"/>
            <a:ext cx="7199312" cy="9906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17-12-31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3"/>
            <a:ext cx="4142460" cy="308539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2236694"/>
            <a:ext cx="7612063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3617259"/>
            <a:ext cx="7612063" cy="1500187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17-12-31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17-12-31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17-12-31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17-12-31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17-12-31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81000"/>
            <a:ext cx="4149725" cy="58864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17-12-31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2070846"/>
            <a:ext cx="7612064" cy="4182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t>17-12-31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75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microsoft.com/office/2007/relationships/hdphoto" Target="../media/hdphoto4.wdp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microsoft.com/office/2007/relationships/hdphoto" Target="../media/hdphoto4.wdp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Relationship Id="rId3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Around the World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Unit 8 Lesson </a:t>
            </a:r>
            <a:r>
              <a:rPr lang="en-US" dirty="0" smtClean="0"/>
              <a:t>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220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468"/>
            <a:ext cx="9007141" cy="1417638"/>
          </a:xfrm>
        </p:spPr>
        <p:txBody>
          <a:bodyPr/>
          <a:lstStyle/>
          <a:p>
            <a:r>
              <a:rPr lang="en-US" dirty="0" smtClean="0"/>
              <a:t>Have you visited Japan before? Tell us a story from your trip!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631" y="1637409"/>
            <a:ext cx="6744407" cy="495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99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089" y="79468"/>
            <a:ext cx="6162960" cy="1417638"/>
          </a:xfrm>
        </p:spPr>
        <p:txBody>
          <a:bodyPr/>
          <a:lstStyle/>
          <a:p>
            <a:r>
              <a:rPr lang="en-US" dirty="0" smtClean="0"/>
              <a:t>Let’s </a:t>
            </a:r>
            <a:r>
              <a:rPr lang="en-US" dirty="0" smtClean="0"/>
              <a:t>learn more about the country!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43003" y="3403219"/>
            <a:ext cx="3694117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We will now read a book about </a:t>
            </a:r>
            <a:r>
              <a:rPr lang="en-US" dirty="0" smtClean="0">
                <a:solidFill>
                  <a:srgbClr val="FFFFFF"/>
                </a:solidFill>
              </a:rPr>
              <a:t>Japan!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raz_lk29_japan_clr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0"/>
          <a:stretch/>
        </p:blipFill>
        <p:spPr>
          <a:xfrm>
            <a:off x="4908374" y="1702842"/>
            <a:ext cx="3681949" cy="502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21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z_lk29_japan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57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z_lk29_japan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50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z_lk29_japan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5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z_lk29_japan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52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z_lk29_japan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26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81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z_lk29_japan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167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z_lk29_japan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98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29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did you like about </a:t>
            </a:r>
            <a:r>
              <a:rPr lang="en-US" dirty="0" smtClean="0"/>
              <a:t>Japan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65174" y="2116890"/>
            <a:ext cx="7457545" cy="2569469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212" y="4815503"/>
            <a:ext cx="4865319" cy="192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38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will we be learning this class?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03577" y="1816593"/>
            <a:ext cx="623760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A look into a new country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A review of </a:t>
            </a:r>
            <a:r>
              <a:rPr lang="en-US" sz="3600" dirty="0" smtClean="0">
                <a:solidFill>
                  <a:schemeClr val="bg1"/>
                </a:solidFill>
              </a:rPr>
              <a:t>the </a:t>
            </a:r>
            <a:r>
              <a:rPr lang="en-US" sz="3600" dirty="0" smtClean="0">
                <a:solidFill>
                  <a:schemeClr val="bg1"/>
                </a:solidFill>
              </a:rPr>
              <a:t>“</a:t>
            </a:r>
            <a:r>
              <a:rPr lang="en-US" sz="3600" dirty="0" err="1">
                <a:solidFill>
                  <a:schemeClr val="bg1"/>
                </a:solidFill>
              </a:rPr>
              <a:t>o</a:t>
            </a:r>
            <a:r>
              <a:rPr lang="en-US" sz="3600" dirty="0" err="1" smtClean="0">
                <a:solidFill>
                  <a:schemeClr val="bg1"/>
                </a:solidFill>
              </a:rPr>
              <a:t>_e</a:t>
            </a:r>
            <a:r>
              <a:rPr lang="en-US" sz="3600" dirty="0" smtClean="0">
                <a:solidFill>
                  <a:schemeClr val="bg1"/>
                </a:solidFill>
              </a:rPr>
              <a:t>” sound</a:t>
            </a:r>
            <a:endParaRPr lang="en-US" sz="36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094" y="3464417"/>
            <a:ext cx="7634902" cy="306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97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514" y="85940"/>
            <a:ext cx="8782104" cy="1417638"/>
          </a:xfrm>
        </p:spPr>
        <p:txBody>
          <a:bodyPr/>
          <a:lstStyle/>
          <a:p>
            <a:r>
              <a:rPr lang="en-US" dirty="0" smtClean="0"/>
              <a:t>Japan has some </a:t>
            </a:r>
            <a:r>
              <a:rPr lang="en-US" u="sng" dirty="0" smtClean="0"/>
              <a:t>similarities</a:t>
            </a:r>
            <a:r>
              <a:rPr lang="en-US" dirty="0"/>
              <a:t> </a:t>
            </a:r>
            <a:r>
              <a:rPr lang="en-US" dirty="0" smtClean="0"/>
              <a:t>to China. Can you list some?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65174" y="2116890"/>
            <a:ext cx="7457545" cy="2569469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15" y="4304747"/>
            <a:ext cx="3414672" cy="228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54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514" y="85940"/>
            <a:ext cx="8782104" cy="1417638"/>
          </a:xfrm>
        </p:spPr>
        <p:txBody>
          <a:bodyPr/>
          <a:lstStyle/>
          <a:p>
            <a:r>
              <a:rPr lang="en-US" dirty="0" smtClean="0"/>
              <a:t>Japan also has </a:t>
            </a:r>
            <a:r>
              <a:rPr lang="en-US" u="sng" dirty="0" smtClean="0"/>
              <a:t>differences.</a:t>
            </a:r>
            <a:r>
              <a:rPr lang="en-US" dirty="0" smtClean="0"/>
              <a:t> List some differences to China.</a:t>
            </a:r>
            <a:endParaRPr lang="en-US" u="sng" dirty="0"/>
          </a:p>
        </p:txBody>
      </p:sp>
      <p:sp>
        <p:nvSpPr>
          <p:cNvPr id="3" name="Rectangle 2"/>
          <p:cNvSpPr/>
          <p:nvPr/>
        </p:nvSpPr>
        <p:spPr>
          <a:xfrm>
            <a:off x="765174" y="2116890"/>
            <a:ext cx="7457545" cy="2569469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7107"/>
          <a:stretch/>
        </p:blipFill>
        <p:spPr>
          <a:xfrm>
            <a:off x="0" y="1700374"/>
            <a:ext cx="9144000" cy="515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97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work!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18221" y="2160690"/>
            <a:ext cx="6168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Now we will review the </a:t>
            </a:r>
            <a:r>
              <a:rPr lang="en-US" sz="2800" dirty="0" smtClean="0">
                <a:solidFill>
                  <a:srgbClr val="FFFFFF"/>
                </a:solidFill>
              </a:rPr>
              <a:t>“</a:t>
            </a:r>
            <a:r>
              <a:rPr lang="en-US" sz="2800" dirty="0" err="1">
                <a:solidFill>
                  <a:srgbClr val="FFFFFF"/>
                </a:solidFill>
              </a:rPr>
              <a:t>o</a:t>
            </a:r>
            <a:r>
              <a:rPr lang="en-US" sz="2800" dirty="0" err="1" smtClean="0">
                <a:solidFill>
                  <a:srgbClr val="FFFFFF"/>
                </a:solidFill>
              </a:rPr>
              <a:t>_e</a:t>
            </a:r>
            <a:r>
              <a:rPr lang="en-US" sz="2800" dirty="0" smtClean="0">
                <a:solidFill>
                  <a:srgbClr val="FFFFFF"/>
                </a:solidFill>
              </a:rPr>
              <a:t>” sound!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414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560" y="79468"/>
            <a:ext cx="8070673" cy="1417638"/>
          </a:xfrm>
        </p:spPr>
        <p:txBody>
          <a:bodyPr/>
          <a:lstStyle/>
          <a:p>
            <a:r>
              <a:rPr lang="en-US" dirty="0" smtClean="0"/>
              <a:t>What word do you think is pictured?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" b="98000" l="0" r="9034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9614" y="2158999"/>
            <a:ext cx="5816099" cy="40111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66710" y="2668943"/>
            <a:ext cx="33577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H __ __ __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1303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78" y="481775"/>
            <a:ext cx="91360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Correct, it is </a:t>
            </a:r>
            <a:r>
              <a:rPr lang="en-US" sz="4000" dirty="0" smtClean="0">
                <a:solidFill>
                  <a:srgbClr val="FFFFFF"/>
                </a:solidFill>
              </a:rPr>
              <a:t>home!</a:t>
            </a:r>
            <a:r>
              <a:rPr lang="en-US" sz="4000" dirty="0" smtClean="0">
                <a:solidFill>
                  <a:srgbClr val="FFFFFF"/>
                </a:solidFill>
              </a:rPr>
              <a:t/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rgbClr val="FFFFFF"/>
                </a:solidFill>
              </a:rPr>
              <a:t/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rgbClr val="FFFFFF"/>
                </a:solidFill>
              </a:rPr>
              <a:t>That </a:t>
            </a:r>
            <a:r>
              <a:rPr lang="en-US" sz="4000" dirty="0" smtClean="0">
                <a:solidFill>
                  <a:srgbClr val="FFFFFF"/>
                </a:solidFill>
              </a:rPr>
              <a:t>is an </a:t>
            </a:r>
            <a:r>
              <a:rPr lang="en-US" sz="4000" dirty="0" err="1">
                <a:solidFill>
                  <a:srgbClr val="FFFFFF"/>
                </a:solidFill>
              </a:rPr>
              <a:t>o</a:t>
            </a:r>
            <a:r>
              <a:rPr lang="en-US" sz="4000" dirty="0" err="1" smtClean="0">
                <a:solidFill>
                  <a:srgbClr val="FFFFFF"/>
                </a:solidFill>
              </a:rPr>
              <a:t>_e</a:t>
            </a:r>
            <a:r>
              <a:rPr lang="en-US" sz="4000" dirty="0" smtClean="0">
                <a:solidFill>
                  <a:srgbClr val="FFFFFF"/>
                </a:solidFill>
              </a:rPr>
              <a:t> </a:t>
            </a:r>
            <a:r>
              <a:rPr lang="en-US" sz="4000" dirty="0" smtClean="0">
                <a:solidFill>
                  <a:srgbClr val="FFFFFF"/>
                </a:solidFill>
              </a:rPr>
              <a:t>word!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327" y="2589120"/>
            <a:ext cx="4301868" cy="450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892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40" y="131248"/>
            <a:ext cx="8577728" cy="1417638"/>
          </a:xfrm>
        </p:spPr>
        <p:txBody>
          <a:bodyPr/>
          <a:lstStyle/>
          <a:p>
            <a:r>
              <a:rPr lang="en-US" dirty="0" smtClean="0"/>
              <a:t>Here are some more </a:t>
            </a:r>
            <a:r>
              <a:rPr lang="en-US" dirty="0" err="1"/>
              <a:t>o</a:t>
            </a:r>
            <a:r>
              <a:rPr lang="en-US" dirty="0" err="1" smtClean="0"/>
              <a:t>_e</a:t>
            </a:r>
            <a:r>
              <a:rPr lang="en-US" dirty="0" smtClean="0"/>
              <a:t> </a:t>
            </a:r>
            <a:r>
              <a:rPr lang="en-US" dirty="0" smtClean="0"/>
              <a:t>words. Can you read them?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78050" y="2219087"/>
            <a:ext cx="1717788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Smoke</a:t>
            </a:r>
            <a:endParaRPr lang="en-US" sz="4000" dirty="0" smtClean="0">
              <a:solidFill>
                <a:schemeClr val="bg1"/>
              </a:solidFill>
            </a:endParaRPr>
          </a:p>
          <a:p>
            <a:r>
              <a:rPr lang="en-US" sz="4000" dirty="0" smtClean="0">
                <a:solidFill>
                  <a:schemeClr val="bg1"/>
                </a:solidFill>
              </a:rPr>
              <a:t>Hope</a:t>
            </a:r>
            <a:endParaRPr lang="en-US" sz="4000" dirty="0" smtClean="0">
              <a:solidFill>
                <a:schemeClr val="bg1"/>
              </a:solidFill>
            </a:endParaRPr>
          </a:p>
          <a:p>
            <a:r>
              <a:rPr lang="en-US" sz="4000" dirty="0" smtClean="0">
                <a:solidFill>
                  <a:schemeClr val="bg1"/>
                </a:solidFill>
              </a:rPr>
              <a:t>Slope</a:t>
            </a:r>
            <a:endParaRPr lang="en-US" sz="4000" dirty="0" smtClean="0">
              <a:solidFill>
                <a:schemeClr val="bg1"/>
              </a:solidFill>
            </a:endParaRPr>
          </a:p>
          <a:p>
            <a:r>
              <a:rPr lang="en-US" sz="4000" dirty="0" smtClean="0">
                <a:solidFill>
                  <a:schemeClr val="bg1"/>
                </a:solidFill>
              </a:rPr>
              <a:t>Froze</a:t>
            </a:r>
            <a:endParaRPr lang="en-US" sz="4000" dirty="0" smtClean="0">
              <a:solidFill>
                <a:schemeClr val="bg1"/>
              </a:solidFill>
            </a:endParaRPr>
          </a:p>
          <a:p>
            <a:r>
              <a:rPr lang="en-US" sz="4000" dirty="0" smtClean="0">
                <a:solidFill>
                  <a:schemeClr val="bg1"/>
                </a:solidFill>
              </a:rPr>
              <a:t>Bone</a:t>
            </a:r>
            <a:endParaRPr lang="en-US" sz="4000" dirty="0" smtClean="0">
              <a:solidFill>
                <a:schemeClr val="bg1"/>
              </a:solidFill>
            </a:endParaRPr>
          </a:p>
          <a:p>
            <a:r>
              <a:rPr lang="en-US" sz="4000" dirty="0" smtClean="0">
                <a:solidFill>
                  <a:schemeClr val="bg1"/>
                </a:solidFill>
              </a:rPr>
              <a:t>Globe</a:t>
            </a:r>
            <a:endParaRPr lang="en-US" sz="4000" dirty="0">
              <a:solidFill>
                <a:schemeClr val="bg1"/>
              </a:solidFill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030734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Great, try to use a word in a sentence!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138632" y="2116892"/>
            <a:ext cx="5413785" cy="3898001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3863" y="2116892"/>
            <a:ext cx="1717788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Smoke</a:t>
            </a:r>
            <a:endParaRPr lang="en-US" sz="4000" dirty="0" smtClean="0">
              <a:solidFill>
                <a:schemeClr val="bg1"/>
              </a:solidFill>
            </a:endParaRPr>
          </a:p>
          <a:p>
            <a:r>
              <a:rPr lang="en-US" sz="4000" dirty="0" smtClean="0">
                <a:solidFill>
                  <a:schemeClr val="bg1"/>
                </a:solidFill>
              </a:rPr>
              <a:t>Hope</a:t>
            </a:r>
            <a:endParaRPr lang="en-US" sz="4000" dirty="0" smtClean="0">
              <a:solidFill>
                <a:schemeClr val="bg1"/>
              </a:solidFill>
            </a:endParaRPr>
          </a:p>
          <a:p>
            <a:r>
              <a:rPr lang="en-US" sz="4000" dirty="0" smtClean="0">
                <a:solidFill>
                  <a:schemeClr val="bg1"/>
                </a:solidFill>
              </a:rPr>
              <a:t>Slope</a:t>
            </a:r>
            <a:endParaRPr lang="en-US" sz="4000" dirty="0" smtClean="0">
              <a:solidFill>
                <a:schemeClr val="bg1"/>
              </a:solidFill>
            </a:endParaRPr>
          </a:p>
          <a:p>
            <a:r>
              <a:rPr lang="en-US" sz="4000" dirty="0" smtClean="0">
                <a:solidFill>
                  <a:schemeClr val="bg1"/>
                </a:solidFill>
              </a:rPr>
              <a:t>Froze</a:t>
            </a:r>
            <a:endParaRPr lang="en-US" sz="4000" dirty="0" smtClean="0">
              <a:solidFill>
                <a:schemeClr val="bg1"/>
              </a:solidFill>
            </a:endParaRPr>
          </a:p>
          <a:p>
            <a:r>
              <a:rPr lang="en-US" sz="4000" dirty="0" smtClean="0">
                <a:solidFill>
                  <a:schemeClr val="bg1"/>
                </a:solidFill>
              </a:rPr>
              <a:t>Bone</a:t>
            </a:r>
            <a:endParaRPr lang="en-US" sz="4000" dirty="0" smtClean="0">
              <a:solidFill>
                <a:schemeClr val="bg1"/>
              </a:solidFill>
            </a:endParaRPr>
          </a:p>
          <a:p>
            <a:r>
              <a:rPr lang="en-US" sz="4000" dirty="0" smtClean="0">
                <a:solidFill>
                  <a:schemeClr val="bg1"/>
                </a:solidFill>
              </a:rPr>
              <a:t>Globe</a:t>
            </a:r>
            <a:endParaRPr lang="en-US" sz="4000" dirty="0">
              <a:solidFill>
                <a:schemeClr val="bg1"/>
              </a:solidFill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119136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903" y="79468"/>
            <a:ext cx="8533809" cy="1417638"/>
          </a:xfrm>
        </p:spPr>
        <p:txBody>
          <a:bodyPr/>
          <a:lstStyle/>
          <a:p>
            <a:r>
              <a:rPr lang="en-US" dirty="0" smtClean="0"/>
              <a:t>Can you name these </a:t>
            </a:r>
            <a:r>
              <a:rPr lang="en-US" dirty="0" err="1"/>
              <a:t>o</a:t>
            </a:r>
            <a:r>
              <a:rPr lang="en-US" dirty="0" err="1" smtClean="0"/>
              <a:t>_e</a:t>
            </a:r>
            <a:r>
              <a:rPr lang="en-US" dirty="0" smtClean="0"/>
              <a:t> </a:t>
            </a:r>
            <a:r>
              <a:rPr lang="en-US" dirty="0" smtClean="0"/>
              <a:t>words? How do they sound?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59525">
            <a:off x="126035" y="1240655"/>
            <a:ext cx="5295878" cy="25817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1" b="100000" l="3000" r="956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0329" y="1968908"/>
            <a:ext cx="3573671" cy="35093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839" y="2460331"/>
            <a:ext cx="4125931" cy="412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967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903" y="79468"/>
            <a:ext cx="8533809" cy="1417638"/>
          </a:xfrm>
        </p:spPr>
        <p:txBody>
          <a:bodyPr/>
          <a:lstStyle/>
          <a:p>
            <a:r>
              <a:rPr lang="en-US" dirty="0" smtClean="0"/>
              <a:t>Use one of these words in a sentence!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59525">
            <a:off x="126035" y="1240655"/>
            <a:ext cx="5295878" cy="25817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1" b="100000" l="3000" r="956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0329" y="1968908"/>
            <a:ext cx="3573671" cy="35093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839" y="2460331"/>
            <a:ext cx="4125931" cy="412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65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 as many </a:t>
            </a:r>
            <a:r>
              <a:rPr lang="en-US" dirty="0" err="1"/>
              <a:t>o</a:t>
            </a:r>
            <a:r>
              <a:rPr lang="en-US" dirty="0" err="1" smtClean="0"/>
              <a:t>_e</a:t>
            </a:r>
            <a:r>
              <a:rPr lang="en-US" dirty="0" smtClean="0"/>
              <a:t> </a:t>
            </a:r>
            <a:r>
              <a:rPr lang="en-US" dirty="0" smtClean="0"/>
              <a:t>words as you can in 1:00.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5174" y="2271841"/>
            <a:ext cx="7457545" cy="2569469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578" y="2271840"/>
            <a:ext cx="4408359" cy="440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24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 we will be learning about another country.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807" y="2392029"/>
            <a:ext cx="8139778" cy="24975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/>
              <a:t>This country </a:t>
            </a:r>
            <a:r>
              <a:rPr lang="en-US" sz="3200" dirty="0" smtClean="0"/>
              <a:t>is made up of many islands in the Pacific Ocean</a:t>
            </a:r>
            <a:r>
              <a:rPr lang="is-IS" sz="3200" dirty="0" smtClean="0"/>
              <a:t>…</a:t>
            </a:r>
            <a:endParaRPr lang="en-US" sz="3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" b="99375" l="2656" r="94844">
                        <a14:foregroundMark x1="26250" y1="84375" x2="26250" y2="84375"/>
                        <a14:foregroundMark x1="37813" y1="78333" x2="37813" y2="78333"/>
                        <a14:foregroundMark x1="66250" y1="23125" x2="66250" y2="23125"/>
                        <a14:foregroundMark x1="40313" y1="76042" x2="40313" y2="760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1587" y="3015000"/>
            <a:ext cx="4615998" cy="346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084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Very good job! What did we learn today?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2336535"/>
            <a:ext cx="6086864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A look into </a:t>
            </a:r>
            <a:r>
              <a:rPr lang="en-US" sz="3600" dirty="0" smtClean="0">
                <a:solidFill>
                  <a:schemeClr val="bg1"/>
                </a:solidFill>
              </a:rPr>
              <a:t>Japan</a:t>
            </a:r>
            <a:endParaRPr lang="en-US" sz="3600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Similarities and Differences</a:t>
            </a:r>
            <a:endParaRPr lang="en-US" sz="3600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A review of </a:t>
            </a:r>
            <a:r>
              <a:rPr lang="en-US" sz="3600" dirty="0" smtClean="0">
                <a:solidFill>
                  <a:schemeClr val="bg1"/>
                </a:solidFill>
              </a:rPr>
              <a:t>“</a:t>
            </a:r>
            <a:r>
              <a:rPr lang="en-US" sz="3600" dirty="0" err="1">
                <a:solidFill>
                  <a:schemeClr val="bg1"/>
                </a:solidFill>
              </a:rPr>
              <a:t>o</a:t>
            </a:r>
            <a:r>
              <a:rPr lang="en-US" sz="3600" dirty="0" err="1" smtClean="0">
                <a:solidFill>
                  <a:schemeClr val="bg1"/>
                </a:solidFill>
              </a:rPr>
              <a:t>_e</a:t>
            </a:r>
            <a:r>
              <a:rPr lang="en-US" sz="3600" dirty="0" smtClean="0">
                <a:solidFill>
                  <a:schemeClr val="bg1"/>
                </a:solidFill>
              </a:rPr>
              <a:t>” </a:t>
            </a:r>
            <a:r>
              <a:rPr lang="en-US" sz="3600" dirty="0">
                <a:solidFill>
                  <a:schemeClr val="bg1"/>
                </a:solidFill>
              </a:rPr>
              <a:t>words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8877" y="904439"/>
            <a:ext cx="3026619" cy="558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438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56174" y="3106847"/>
            <a:ext cx="5780921" cy="12003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Let’s look at the homework now.</a:t>
            </a:r>
          </a:p>
          <a:p>
            <a:pPr algn="ctr"/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Do you have any questions?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097" y="166296"/>
            <a:ext cx="2386188" cy="179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48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country is known for growing rice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08946" y="4493185"/>
            <a:ext cx="3250360" cy="1507028"/>
          </a:xfrm>
        </p:spPr>
        <p:txBody>
          <a:bodyPr/>
          <a:lstStyle/>
          <a:p>
            <a:endParaRPr lang="en-US" sz="2800" dirty="0" smtClean="0"/>
          </a:p>
          <a:p>
            <a:r>
              <a:rPr lang="en-US" sz="2800" dirty="0" smtClean="0"/>
              <a:t>And </a:t>
            </a:r>
            <a:r>
              <a:rPr lang="en-US" sz="2800" dirty="0" smtClean="0"/>
              <a:t>catching fish</a:t>
            </a:r>
            <a:r>
              <a:rPr lang="en-US" sz="2800" dirty="0" smtClean="0"/>
              <a:t>!</a:t>
            </a:r>
            <a:endParaRPr lang="en-US" sz="280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5079" r="5079"/>
          <a:stretch>
            <a:fillRect/>
          </a:stretch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7622" r="76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66957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085" y="5280603"/>
            <a:ext cx="8685011" cy="1100138"/>
          </a:xfrm>
        </p:spPr>
        <p:txBody>
          <a:bodyPr/>
          <a:lstStyle/>
          <a:p>
            <a:r>
              <a:rPr lang="en-US" dirty="0" smtClean="0"/>
              <a:t>Do you remember? What is a </a:t>
            </a:r>
            <a:r>
              <a:rPr lang="en-US" u="sng" dirty="0" smtClean="0"/>
              <a:t>population?</a:t>
            </a:r>
            <a:r>
              <a:rPr lang="en-US" dirty="0" smtClean="0"/>
              <a:t> This country also has a high </a:t>
            </a:r>
            <a:r>
              <a:rPr lang="en-US" u="sng" dirty="0" smtClean="0"/>
              <a:t>population.</a:t>
            </a:r>
            <a:endParaRPr lang="en-US" sz="2400" u="sng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459" b="4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1739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760869"/>
            <a:ext cx="7612063" cy="1100138"/>
          </a:xfrm>
        </p:spPr>
        <p:txBody>
          <a:bodyPr/>
          <a:lstStyle/>
          <a:p>
            <a:r>
              <a:rPr lang="en-US" dirty="0" smtClean="0"/>
              <a:t>The last clue: This city</a:t>
            </a:r>
            <a:r>
              <a:rPr lang="en-US" dirty="0" smtClean="0"/>
              <a:t>’s capital is Tokyo!</a:t>
            </a:r>
            <a:endParaRPr lang="en-US" u="sng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422" b="4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3781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661380"/>
            <a:ext cx="7612063" cy="1100138"/>
          </a:xfrm>
        </p:spPr>
        <p:txBody>
          <a:bodyPr/>
          <a:lstStyle/>
          <a:p>
            <a:r>
              <a:rPr lang="en-US" dirty="0" smtClean="0"/>
              <a:t>What country do you think it could be?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434" b="4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60631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760869"/>
            <a:ext cx="7612063" cy="1100138"/>
          </a:xfrm>
        </p:spPr>
        <p:txBody>
          <a:bodyPr/>
          <a:lstStyle/>
          <a:p>
            <a:r>
              <a:rPr lang="en-US" dirty="0" smtClean="0"/>
              <a:t>It is </a:t>
            </a:r>
            <a:r>
              <a:rPr lang="en-US" dirty="0" smtClean="0"/>
              <a:t>Japan</a:t>
            </a:r>
            <a:r>
              <a:rPr lang="en-US" dirty="0" smtClean="0"/>
              <a:t>! </a:t>
            </a:r>
            <a:r>
              <a:rPr lang="en-US" dirty="0" smtClean="0"/>
              <a:t>We will be learning about this country today.</a:t>
            </a:r>
            <a:endParaRPr lang="en-US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932" y="-686165"/>
            <a:ext cx="6388882" cy="404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66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you know about </a:t>
            </a:r>
            <a:r>
              <a:rPr lang="en-US" dirty="0" smtClean="0"/>
              <a:t>Japan</a:t>
            </a:r>
            <a:r>
              <a:rPr lang="en-US" dirty="0" smtClean="0"/>
              <a:t>? </a:t>
            </a:r>
            <a:r>
              <a:rPr lang="en-US" dirty="0" smtClean="0"/>
              <a:t>Write it below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152" y="2029296"/>
            <a:ext cx="5136418" cy="4189987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9" b="100000" l="426" r="100000">
                        <a14:foregroundMark x1="76064" y1="30501" x2="76064" y2="30501"/>
                        <a14:foregroundMark x1="65319" y1="16017" x2="65319" y2="16017"/>
                        <a14:foregroundMark x1="76170" y1="12535" x2="76170" y2="12535"/>
                        <a14:foregroundMark x1="86170" y1="1671" x2="86170" y2="1671"/>
                        <a14:foregroundMark x1="80106" y1="17409" x2="80106" y2="17409"/>
                        <a14:foregroundMark x1="89255" y1="33565" x2="89255" y2="33565"/>
                        <a14:foregroundMark x1="80319" y1="50418" x2="80319" y2="50418"/>
                        <a14:foregroundMark x1="66489" y1="28134" x2="66489" y2="28134"/>
                        <a14:foregroundMark x1="82872" y1="58496" x2="82872" y2="58496"/>
                        <a14:foregroundMark x1="78830" y1="54457" x2="78830" y2="54457"/>
                        <a14:foregroundMark x1="85638" y1="54875" x2="85638" y2="54875"/>
                        <a14:foregroundMark x1="70532" y1="29805" x2="70532" y2="29805"/>
                        <a14:foregroundMark x1="25851" y1="25070" x2="25851" y2="25070"/>
                        <a14:foregroundMark x1="55106" y1="26880" x2="55106" y2="26880"/>
                        <a14:foregroundMark x1="57660" y1="95125" x2="57660" y2="95125"/>
                        <a14:foregroundMark x1="52021" y1="95822" x2="52021" y2="95822"/>
                        <a14:foregroundMark x1="30851" y1="39415" x2="30851" y2="39415"/>
                        <a14:foregroundMark x1="25957" y1="37047" x2="25957" y2="37047"/>
                        <a14:foregroundMark x1="66277" y1="95822" x2="66277" y2="95822"/>
                        <a14:foregroundMark x1="62447" y1="97493" x2="62447" y2="97493"/>
                        <a14:foregroundMark x1="57553" y1="98329" x2="57553" y2="98329"/>
                        <a14:foregroundMark x1="54149" y1="95822" x2="54149" y2="95822"/>
                        <a14:foregroundMark x1="46489" y1="94150" x2="46489" y2="94150"/>
                        <a14:foregroundMark x1="43830" y1="96797" x2="43830" y2="96797"/>
                        <a14:foregroundMark x1="38830" y1="94568" x2="38830" y2="94568"/>
                        <a14:foregroundMark x1="32660" y1="95404" x2="32660" y2="95404"/>
                        <a14:foregroundMark x1="27447" y1="97075" x2="27447" y2="97075"/>
                        <a14:foregroundMark x1="27766" y1="94986" x2="27766" y2="94986"/>
                        <a14:foregroundMark x1="32340" y1="98189" x2="32340" y2="98189"/>
                        <a14:backgroundMark x1="37660" y1="96797" x2="37660" y2="967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00" y="2364341"/>
            <a:ext cx="4201097" cy="320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689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Habitat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Habita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Habitat.thmx</Template>
  <TotalTime>423</TotalTime>
  <Words>313</Words>
  <Application>Microsoft Macintosh PowerPoint</Application>
  <PresentationFormat>On-screen Show (4:3)</PresentationFormat>
  <Paragraphs>49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Habitat</vt:lpstr>
      <vt:lpstr>Around the World</vt:lpstr>
      <vt:lpstr>What will we be learning this class?</vt:lpstr>
      <vt:lpstr>Today we will be learning about another country.</vt:lpstr>
      <vt:lpstr>The country is known for growing rice…</vt:lpstr>
      <vt:lpstr>Do you remember? What is a population? This country also has a high population.</vt:lpstr>
      <vt:lpstr>The last clue: This city’s capital is Tokyo!</vt:lpstr>
      <vt:lpstr>What country do you think it could be?</vt:lpstr>
      <vt:lpstr>It is Japan! We will be learning about this country today.</vt:lpstr>
      <vt:lpstr>What do you know about Japan? Write it below</vt:lpstr>
      <vt:lpstr>Have you visited Japan before? Tell us a story from your trip!</vt:lpstr>
      <vt:lpstr>Let’s learn more about the country!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did you like about Japan?</vt:lpstr>
      <vt:lpstr>Japan has some similarities to China. Can you list some?</vt:lpstr>
      <vt:lpstr>Japan also has differences. List some differences to China.</vt:lpstr>
      <vt:lpstr>Great work!</vt:lpstr>
      <vt:lpstr>What word do you think is pictured?</vt:lpstr>
      <vt:lpstr>PowerPoint Presentation</vt:lpstr>
      <vt:lpstr>Here are some more o_e words. Can you read them?</vt:lpstr>
      <vt:lpstr>Great, try to use a word in a sentence!</vt:lpstr>
      <vt:lpstr>Can you name these o_e words? How do they sound?</vt:lpstr>
      <vt:lpstr>Use one of these words in a sentence!</vt:lpstr>
      <vt:lpstr>List as many o_e words as you can in 1:00.</vt:lpstr>
      <vt:lpstr>Very good job! What did we learn today?</vt:lpstr>
      <vt:lpstr>PowerPoint Presentation</vt:lpstr>
    </vt:vector>
  </TitlesOfParts>
  <Company>Vandilay Industries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Around the World</dc:title>
  <dc:creator>Marissa Quintigliani</dc:creator>
  <cp:lastModifiedBy>Marissa Quintigliani</cp:lastModifiedBy>
  <cp:revision>43</cp:revision>
  <dcterms:created xsi:type="dcterms:W3CDTF">2017-08-03T14:31:16Z</dcterms:created>
  <dcterms:modified xsi:type="dcterms:W3CDTF">2018-01-01T00:30:01Z</dcterms:modified>
</cp:coreProperties>
</file>