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92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7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8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0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2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CBF8-625D-3B40-986F-B3171B5598DE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8B7A-3EFF-DE48-A298-D8A831B6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7440" y="591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7"/>
          <a:stretch/>
        </p:blipFill>
        <p:spPr>
          <a:xfrm>
            <a:off x="2078813" y="1209707"/>
            <a:ext cx="5354274" cy="13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r="71652" b="53762"/>
          <a:stretch/>
        </p:blipFill>
        <p:spPr>
          <a:xfrm>
            <a:off x="7961453" y="1209707"/>
            <a:ext cx="1517827" cy="94451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5887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7"/>
          <a:stretch/>
        </p:blipFill>
        <p:spPr>
          <a:xfrm>
            <a:off x="485558" y="1209707"/>
            <a:ext cx="5354274" cy="13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r="71652" b="53762"/>
          <a:stretch/>
        </p:blipFill>
        <p:spPr>
          <a:xfrm>
            <a:off x="6368198" y="1209707"/>
            <a:ext cx="1517827" cy="94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6" b="29102"/>
          <a:stretch/>
        </p:blipFill>
        <p:spPr>
          <a:xfrm>
            <a:off x="724364" y="2640522"/>
            <a:ext cx="5354274" cy="12192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59981" y="58724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7"/>
          <a:stretch/>
        </p:blipFill>
        <p:spPr>
          <a:xfrm>
            <a:off x="485558" y="1209707"/>
            <a:ext cx="5354274" cy="13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r="71652" b="53762"/>
          <a:stretch/>
        </p:blipFill>
        <p:spPr>
          <a:xfrm>
            <a:off x="6368198" y="1209707"/>
            <a:ext cx="1517827" cy="94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6" b="-76"/>
          <a:stretch/>
        </p:blipFill>
        <p:spPr>
          <a:xfrm>
            <a:off x="724364" y="2640522"/>
            <a:ext cx="5354274" cy="267823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7"/>
          <a:stretch/>
        </p:blipFill>
        <p:spPr>
          <a:xfrm>
            <a:off x="485558" y="1209707"/>
            <a:ext cx="5354274" cy="13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r="71652" b="53762"/>
          <a:stretch/>
        </p:blipFill>
        <p:spPr>
          <a:xfrm>
            <a:off x="6368198" y="1209707"/>
            <a:ext cx="1517827" cy="94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6" b="-76"/>
          <a:stretch/>
        </p:blipFill>
        <p:spPr>
          <a:xfrm>
            <a:off x="724364" y="2640522"/>
            <a:ext cx="5354274" cy="2678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8"/>
          <a:stretch/>
        </p:blipFill>
        <p:spPr>
          <a:xfrm>
            <a:off x="6078638" y="2640523"/>
            <a:ext cx="5057558" cy="167239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7"/>
          <a:stretch/>
        </p:blipFill>
        <p:spPr>
          <a:xfrm>
            <a:off x="485558" y="1209707"/>
            <a:ext cx="5354274" cy="13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r="71652" b="53762"/>
          <a:stretch/>
        </p:blipFill>
        <p:spPr>
          <a:xfrm>
            <a:off x="6368198" y="1209707"/>
            <a:ext cx="1517827" cy="94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6" b="-76"/>
          <a:stretch/>
        </p:blipFill>
        <p:spPr>
          <a:xfrm>
            <a:off x="724364" y="2640522"/>
            <a:ext cx="5354274" cy="2678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6078638" y="2640522"/>
            <a:ext cx="5057558" cy="293731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5558" y="4846320"/>
            <a:ext cx="2455762" cy="569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56560" y="4724400"/>
            <a:ext cx="3947160" cy="457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" y="189809"/>
            <a:ext cx="11779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deep underground cave contains 2.24x10</a:t>
            </a:r>
            <a:r>
              <a:rPr lang="en-US" baseline="30000" dirty="0" smtClean="0"/>
              <a:t>6</a:t>
            </a:r>
            <a:r>
              <a:rPr lang="en-US" dirty="0" smtClean="0"/>
              <a:t> L of methane gas (CH</a:t>
            </a:r>
            <a:r>
              <a:rPr lang="en-US" baseline="-25000" dirty="0" smtClean="0"/>
              <a:t>4</a:t>
            </a:r>
            <a:r>
              <a:rPr lang="en-US" dirty="0" smtClean="0"/>
              <a:t>) at a pressure of 1.50x10</a:t>
            </a:r>
            <a:r>
              <a:rPr lang="en-US" baseline="30000" dirty="0" smtClean="0"/>
              <a:t>3</a:t>
            </a:r>
            <a:r>
              <a:rPr lang="en-US" dirty="0" smtClean="0"/>
              <a:t> kPa and a temperature of 315 K.  How many grams of CH</a:t>
            </a:r>
            <a:r>
              <a:rPr lang="en-US" baseline="-25000" dirty="0" smtClean="0"/>
              <a:t>4</a:t>
            </a:r>
            <a:r>
              <a:rPr lang="en-US" dirty="0" smtClean="0"/>
              <a:t> does the cave contain?</a:t>
            </a:r>
          </a:p>
          <a:p>
            <a:r>
              <a:rPr lang="en-US" b="1" dirty="0" smtClean="0"/>
              <a:t>Note: Round your answer to 3 significant figures.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7"/>
          <a:stretch/>
        </p:blipFill>
        <p:spPr>
          <a:xfrm>
            <a:off x="485558" y="1209707"/>
            <a:ext cx="5354274" cy="1334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r="71652" b="53762"/>
          <a:stretch/>
        </p:blipFill>
        <p:spPr>
          <a:xfrm>
            <a:off x="6368198" y="1209707"/>
            <a:ext cx="1517827" cy="94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6" b="-76"/>
          <a:stretch/>
        </p:blipFill>
        <p:spPr>
          <a:xfrm>
            <a:off x="724364" y="2640522"/>
            <a:ext cx="5354274" cy="2678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6078638" y="2640522"/>
            <a:ext cx="5057558" cy="2937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961" y="5818930"/>
            <a:ext cx="10804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432FF"/>
                </a:solidFill>
              </a:rPr>
              <a:t>Therefore the cave will contain 2.05x10</a:t>
            </a:r>
            <a:r>
              <a:rPr lang="en-US" sz="3200" baseline="30000" dirty="0" smtClean="0">
                <a:solidFill>
                  <a:srgbClr val="0432FF"/>
                </a:solidFill>
              </a:rPr>
              <a:t>7</a:t>
            </a:r>
            <a:r>
              <a:rPr lang="en-US" sz="3200" dirty="0" smtClean="0">
                <a:solidFill>
                  <a:srgbClr val="0432FF"/>
                </a:solidFill>
              </a:rPr>
              <a:t> g of methane gas. </a:t>
            </a:r>
            <a:endParaRPr lang="en-US" sz="3200" dirty="0">
              <a:solidFill>
                <a:srgbClr val="0432FF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64035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193</Words>
  <Application>Microsoft Macintosh PowerPoint</Application>
  <PresentationFormat>Widescreen</PresentationFormat>
  <Paragraphs>15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Fogle</dc:creator>
  <cp:lastModifiedBy>Eli Fogle</cp:lastModifiedBy>
  <cp:revision>5</cp:revision>
  <dcterms:created xsi:type="dcterms:W3CDTF">2016-12-01T16:28:26Z</dcterms:created>
  <dcterms:modified xsi:type="dcterms:W3CDTF">2016-12-01T19:09:22Z</dcterms:modified>
</cp:coreProperties>
</file>