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/>
    <p:restoredTop sz="94602"/>
  </p:normalViewPr>
  <p:slideViewPr>
    <p:cSldViewPr snapToGrid="0" snapToObjects="1">
      <p:cViewPr varScale="1">
        <p:scale>
          <a:sx n="128" d="100"/>
          <a:sy n="128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1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5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7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5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5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9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9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8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5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7431" y="1600200"/>
            <a:ext cx="9144000" cy="250764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rgbClr val="FFFF00"/>
                </a:solidFill>
              </a:rPr>
              <a:t>Cells, </a:t>
            </a:r>
            <a:r>
              <a:rPr lang="en-US" sz="8800" dirty="0" smtClean="0">
                <a:solidFill>
                  <a:srgbClr val="FFFF00"/>
                </a:solidFill>
              </a:rPr>
              <a:t>Tissues Organs </a:t>
            </a:r>
            <a:r>
              <a:rPr lang="en-US" sz="8800" dirty="0" smtClean="0">
                <a:solidFill>
                  <a:srgbClr val="FFFF00"/>
                </a:solidFill>
              </a:rPr>
              <a:t>&amp; Systems</a:t>
            </a:r>
            <a:endParaRPr lang="en-US" sz="8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66" y="5939501"/>
            <a:ext cx="1885950" cy="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420" y="2170906"/>
            <a:ext cx="6109485" cy="30305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24" y="1581944"/>
            <a:ext cx="4417976" cy="46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6899739"/>
          </a:xfrm>
        </p:spPr>
      </p:pic>
      <p:sp>
        <p:nvSpPr>
          <p:cNvPr id="6" name="TextBox 5"/>
          <p:cNvSpPr txBox="1"/>
          <p:nvPr/>
        </p:nvSpPr>
        <p:spPr>
          <a:xfrm>
            <a:off x="820615" y="759264"/>
            <a:ext cx="10550769" cy="4031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Cells are the building blocks of all living things.  This means that every organism that is alive is made up of cells. 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</a:t>
            </a:r>
            <a:r>
              <a:rPr lang="en-US" sz="3200" dirty="0" smtClean="0">
                <a:solidFill>
                  <a:srgbClr val="FFFF00"/>
                </a:solidFill>
              </a:rPr>
              <a:t>smallest living things in existence are made up of just one, single, individual cell; while other more complex organisms, such as humans are made up of trillions (10</a:t>
            </a:r>
            <a:r>
              <a:rPr lang="en-US" sz="3200" baseline="30000" dirty="0" smtClean="0">
                <a:solidFill>
                  <a:srgbClr val="FFFF00"/>
                </a:solidFill>
              </a:rPr>
              <a:t>12</a:t>
            </a:r>
            <a:r>
              <a:rPr lang="en-US" sz="3200" dirty="0" smtClean="0">
                <a:solidFill>
                  <a:srgbClr val="FFFF00"/>
                </a:solidFill>
              </a:rPr>
              <a:t>) of cells</a:t>
            </a:r>
            <a:r>
              <a:rPr lang="en-US" sz="3200" dirty="0" smtClean="0">
                <a:solidFill>
                  <a:srgbClr val="FFFF00"/>
                </a:solidFill>
              </a:rPr>
              <a:t>.  In this activity you will learn about some of the basic functions of cells and how they can be grouped together to form complex tissues, organs and systems.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85" y="5067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Cells are the basic structures of all living organisms.  Organisms that are made up of just a single cell, such as amoeba, are called unicellular; while organisms made up of groups of cells, such as humans are called multicellular.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89" y="2758265"/>
            <a:ext cx="4063311" cy="2754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07042"/>
            <a:ext cx="6277707" cy="5164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4489" y="5326055"/>
            <a:ext cx="406331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Unicellular - Amoeba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4997" y="6009473"/>
            <a:ext cx="406331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</a:rPr>
              <a:t>Multicellular - Human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346" y="571256"/>
            <a:ext cx="10847754" cy="53977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On a very basic level, cells are </a:t>
            </a:r>
            <a:r>
              <a:rPr lang="en-US" dirty="0" smtClean="0"/>
              <a:t>just tiny </a:t>
            </a:r>
            <a:r>
              <a:rPr lang="en-US" dirty="0" smtClean="0"/>
              <a:t>compartments that carry out the functions to maintain life. Cells carry out many different important tasks to help keep an organism alive.  These tasks include: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Obtaining </a:t>
            </a:r>
            <a:r>
              <a:rPr lang="en-US" dirty="0" smtClean="0"/>
              <a:t>food and energy</a:t>
            </a:r>
          </a:p>
          <a:p>
            <a:r>
              <a:rPr lang="en-US" dirty="0" smtClean="0"/>
              <a:t>Converting energy for use inside the cell</a:t>
            </a:r>
          </a:p>
          <a:p>
            <a:r>
              <a:rPr lang="en-US" dirty="0" smtClean="0"/>
              <a:t>Building and maintaining structures</a:t>
            </a:r>
          </a:p>
          <a:p>
            <a:r>
              <a:rPr lang="en-US" dirty="0" smtClean="0"/>
              <a:t>Eliminating waste</a:t>
            </a:r>
          </a:p>
          <a:p>
            <a:r>
              <a:rPr lang="en-US" dirty="0" smtClean="0"/>
              <a:t>Reproduction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 carry out these different functions, cells contain different specialized structures called </a:t>
            </a:r>
            <a:r>
              <a:rPr lang="en-US" b="1" dirty="0" smtClean="0"/>
              <a:t>organelles.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1896048"/>
            <a:ext cx="4445000" cy="29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899" y="645319"/>
            <a:ext cx="10160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In complex multicellular organisms, cells group together to form specific types of </a:t>
            </a:r>
            <a:r>
              <a:rPr lang="en-US" sz="3600" b="1" dirty="0" smtClean="0"/>
              <a:t>tissues, </a:t>
            </a:r>
            <a:r>
              <a:rPr lang="en-US" sz="3600" dirty="0" smtClean="0"/>
              <a:t>such as muscle tissue or nervous tissue. 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900" y="2831148"/>
            <a:ext cx="5269653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3" b="-1102"/>
          <a:stretch/>
        </p:blipFill>
        <p:spPr>
          <a:xfrm>
            <a:off x="698501" y="2832100"/>
            <a:ext cx="5359400" cy="24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899" y="645319"/>
            <a:ext cx="10160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These cells that group together as tissues, then further group together for form </a:t>
            </a:r>
            <a:r>
              <a:rPr lang="en-US" sz="3600" b="1" dirty="0" smtClean="0"/>
              <a:t>organs </a:t>
            </a:r>
            <a:r>
              <a:rPr lang="en-US" sz="3600" dirty="0" smtClean="0"/>
              <a:t>such as the lungs, heart and brain.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894" y="2652486"/>
            <a:ext cx="2578100" cy="373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994" y="2652486"/>
            <a:ext cx="4813906" cy="3740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42" y="2652486"/>
            <a:ext cx="3877052" cy="37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454025"/>
            <a:ext cx="10744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multicellular organisms cells group together to form tissues, tissues can group together to form organs, organs can then group together to form </a:t>
            </a:r>
            <a:r>
              <a:rPr lang="en-US" b="1" dirty="0" smtClean="0"/>
              <a:t>systems </a:t>
            </a:r>
            <a:r>
              <a:rPr lang="en-US" dirty="0" smtClean="0"/>
              <a:t>such as the digestive system or respiratory system.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1909786"/>
            <a:ext cx="3479738" cy="467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0" y="1909786"/>
            <a:ext cx="3644900" cy="4671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100" y="6119991"/>
            <a:ext cx="347973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Digestive System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2900" y="6119991"/>
            <a:ext cx="36449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Respiratory System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365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final level of organization of cells in multicellular organisms occurs when multiple systems of organs combine to form a fully functioning organism, made up of trillions of </a:t>
            </a:r>
            <a:r>
              <a:rPr lang="en-US" b="1" dirty="0" smtClean="0"/>
              <a:t>cells</a:t>
            </a:r>
            <a:r>
              <a:rPr lang="en-US" dirty="0" smtClean="0"/>
              <a:t> grouped into different types of </a:t>
            </a:r>
            <a:r>
              <a:rPr lang="en-US" b="1" dirty="0" smtClean="0"/>
              <a:t>tissues</a:t>
            </a:r>
            <a:r>
              <a:rPr lang="en-US" dirty="0" smtClean="0"/>
              <a:t>.  These tissues then further group into different types </a:t>
            </a:r>
            <a:r>
              <a:rPr lang="en-US" b="1" dirty="0" smtClean="0"/>
              <a:t>organs</a:t>
            </a:r>
            <a:r>
              <a:rPr lang="en-US" dirty="0" smtClean="0"/>
              <a:t>.  These tissues group into different types of </a:t>
            </a:r>
            <a:r>
              <a:rPr lang="en-US" b="1" dirty="0" smtClean="0"/>
              <a:t>systems</a:t>
            </a:r>
            <a:r>
              <a:rPr lang="en-US" dirty="0" smtClean="0"/>
              <a:t>. Together these systems group to form a fully functioning living organism.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2957957"/>
            <a:ext cx="9194800" cy="35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5441" y="2019300"/>
            <a:ext cx="4949838" cy="3294062"/>
          </a:xfrm>
        </p:spPr>
      </p:pic>
      <p:sp>
        <p:nvSpPr>
          <p:cNvPr id="5" name="TextBox 4"/>
          <p:cNvSpPr txBox="1"/>
          <p:nvPr/>
        </p:nvSpPr>
        <p:spPr>
          <a:xfrm>
            <a:off x="4388151" y="266700"/>
            <a:ext cx="631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/>
              <a:t>SUCCESS!</a:t>
            </a:r>
            <a:endParaRPr lang="en-US" sz="7200"/>
          </a:p>
        </p:txBody>
      </p:sp>
      <p:sp>
        <p:nvSpPr>
          <p:cNvPr id="6" name="TextBox 5"/>
          <p:cNvSpPr txBox="1"/>
          <p:nvPr/>
        </p:nvSpPr>
        <p:spPr>
          <a:xfrm>
            <a:off x="503841" y="1886129"/>
            <a:ext cx="6451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You did it! You’ve reached the end of this activity.</a:t>
            </a:r>
          </a:p>
          <a:p>
            <a:r>
              <a:rPr lang="en-US" sz="2400" dirty="0" smtClean="0"/>
              <a:t>You’ll know that you have met the learning goals for this activity when you can: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provide a basic definition of a cell.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ist some of the the basic functions of a cell.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explain the difference between a unicellular and multicellular organism.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explain how cells are organized into tissues, organs and systems in multicellular organisms.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24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448</Words>
  <Application>Microsoft Macintosh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Cells, Tissues Organs &amp;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CELL?</dc:title>
  <dc:creator>Eli Fogle</dc:creator>
  <cp:lastModifiedBy>Eli Fogle</cp:lastModifiedBy>
  <cp:revision>19</cp:revision>
  <dcterms:created xsi:type="dcterms:W3CDTF">2016-05-06T14:33:26Z</dcterms:created>
  <dcterms:modified xsi:type="dcterms:W3CDTF">2016-06-06T20:01:59Z</dcterms:modified>
</cp:coreProperties>
</file>