
<file path=[Content_Types].xml><?xml version="1.0" encoding="utf-8"?>
<Types xmlns="http://schemas.openxmlformats.org/package/2006/content-types">
  <Default Extension="xml" ContentType="application/xml"/>
  <Default Extension="jpeg" ContentType="image/jpeg"/>
  <Default Extension="jpg" ContentType="image/jpeg"/>
  <Default Extension="tiff" ContentType="image/tiff"/>
  <Default Extension="rels" ContentType="application/vnd.openxmlformats-package.relationships+xml"/>
  <Default Extension="gif" ContentType="image/gif"/>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1"/>
    <p:sldMasterId id="2147483697" r:id="rId2"/>
    <p:sldMasterId id="2147483709" r:id="rId3"/>
    <p:sldMasterId id="2147483724" r:id="rId4"/>
  </p:sldMasterIdLst>
  <p:notesMasterIdLst>
    <p:notesMasterId r:id="rId34"/>
  </p:notesMasterIdLst>
  <p:sldIdLst>
    <p:sldId id="265" r:id="rId5"/>
    <p:sldId id="296" r:id="rId6"/>
    <p:sldId id="266" r:id="rId7"/>
    <p:sldId id="267" r:id="rId8"/>
    <p:sldId id="268" r:id="rId9"/>
    <p:sldId id="280" r:id="rId10"/>
    <p:sldId id="269" r:id="rId11"/>
    <p:sldId id="297" r:id="rId12"/>
    <p:sldId id="271" r:id="rId13"/>
    <p:sldId id="281" r:id="rId14"/>
    <p:sldId id="282" r:id="rId15"/>
    <p:sldId id="285" r:id="rId16"/>
    <p:sldId id="283" r:id="rId17"/>
    <p:sldId id="284" r:id="rId18"/>
    <p:sldId id="298" r:id="rId19"/>
    <p:sldId id="273" r:id="rId20"/>
    <p:sldId id="274" r:id="rId21"/>
    <p:sldId id="275" r:id="rId22"/>
    <p:sldId id="276" r:id="rId23"/>
    <p:sldId id="299" r:id="rId24"/>
    <p:sldId id="277" r:id="rId25"/>
    <p:sldId id="279" r:id="rId26"/>
    <p:sldId id="289" r:id="rId27"/>
    <p:sldId id="290" r:id="rId28"/>
    <p:sldId id="291" r:id="rId29"/>
    <p:sldId id="292" r:id="rId30"/>
    <p:sldId id="293" r:id="rId31"/>
    <p:sldId id="294" r:id="rId32"/>
    <p:sldId id="295" r:id="rId3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125"/>
    <p:restoredTop sz="76964"/>
  </p:normalViewPr>
  <p:slideViewPr>
    <p:cSldViewPr snapToGrid="0" snapToObjects="1">
      <p:cViewPr varScale="1">
        <p:scale>
          <a:sx n="99" d="100"/>
          <a:sy n="99" d="100"/>
        </p:scale>
        <p:origin x="2256" y="1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slide" Target="slides/slide25.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 Target="slides/slide1.xml"/><Relationship Id="rId30" Type="http://schemas.openxmlformats.org/officeDocument/2006/relationships/slide" Target="slides/slide26.xml"/><Relationship Id="rId31" Type="http://schemas.openxmlformats.org/officeDocument/2006/relationships/slide" Target="slides/slide27.xml"/><Relationship Id="rId32" Type="http://schemas.openxmlformats.org/officeDocument/2006/relationships/slide" Target="slides/slide28.xml"/><Relationship Id="rId9" Type="http://schemas.openxmlformats.org/officeDocument/2006/relationships/slide" Target="slides/slide5.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3" Type="http://schemas.openxmlformats.org/officeDocument/2006/relationships/slide" Target="slides/slide29.xml"/><Relationship Id="rId34" Type="http://schemas.openxmlformats.org/officeDocument/2006/relationships/notesMaster" Target="notesMasters/notesMaster1.xml"/><Relationship Id="rId35" Type="http://schemas.openxmlformats.org/officeDocument/2006/relationships/presProps" Target="presProps.xml"/><Relationship Id="rId36" Type="http://schemas.openxmlformats.org/officeDocument/2006/relationships/viewProps" Target="viewProps.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37" Type="http://schemas.openxmlformats.org/officeDocument/2006/relationships/theme" Target="theme/theme1.xml"/><Relationship Id="rId3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A8E5C9D-B78B-4840-8731-BC84E355FAC6}" type="datetimeFigureOut">
              <a:rPr lang="en-US" smtClean="0"/>
              <a:t>3/20/16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4769050-17BC-7446-9648-809F6A264F6F}" type="slidenum">
              <a:rPr lang="en-US" smtClean="0"/>
              <a:t>‹#›</a:t>
            </a:fld>
            <a:endParaRPr lang="en-US"/>
          </a:p>
        </p:txBody>
      </p:sp>
    </p:spTree>
    <p:extLst>
      <p:ext uri="{BB962C8B-B14F-4D97-AF65-F5344CB8AC3E}">
        <p14:creationId xmlns:p14="http://schemas.microsoft.com/office/powerpoint/2010/main" val="343133254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4769050-17BC-7446-9648-809F6A264F6F}" type="slidenum">
              <a:rPr lang="en-US" smtClean="0"/>
              <a:t>2</a:t>
            </a:fld>
            <a:endParaRPr lang="en-US"/>
          </a:p>
        </p:txBody>
      </p:sp>
    </p:spTree>
    <p:extLst>
      <p:ext uri="{BB962C8B-B14F-4D97-AF65-F5344CB8AC3E}">
        <p14:creationId xmlns:p14="http://schemas.microsoft.com/office/powerpoint/2010/main" val="1360613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Play this game with the students. The genie</a:t>
            </a:r>
            <a:r>
              <a:rPr lang="en-US" baseline="0" dirty="0" smtClean="0"/>
              <a:t> asks yes/no questions.</a:t>
            </a:r>
          </a:p>
          <a:p>
            <a:r>
              <a:rPr lang="en-US" baseline="0" dirty="0" smtClean="0"/>
              <a:t>I usually start with Harry Potter – So I tell the students, “Let’s see if he can guess Harry Potter. Let’s all think about Harry Potter.”</a:t>
            </a:r>
          </a:p>
          <a:p>
            <a:r>
              <a:rPr lang="en-US" baseline="0" dirty="0" smtClean="0"/>
              <a:t>Then go through the game with them.</a:t>
            </a:r>
          </a:p>
          <a:p>
            <a:endParaRPr lang="en-US" baseline="0" dirty="0" smtClean="0"/>
          </a:p>
          <a:p>
            <a:r>
              <a:rPr lang="en-US" baseline="0" dirty="0" smtClean="0"/>
              <a:t>This site is really cool – you will have to share your internet application and go to the </a:t>
            </a:r>
            <a:r>
              <a:rPr lang="en-US" baseline="0" dirty="0" err="1" smtClean="0"/>
              <a:t>url</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14769050-17BC-7446-9648-809F6A264F6F}" type="slidenum">
              <a:rPr lang="en-US" smtClean="0"/>
              <a:t>14</a:t>
            </a:fld>
            <a:endParaRPr lang="en-US"/>
          </a:p>
        </p:txBody>
      </p:sp>
    </p:spTree>
    <p:extLst>
      <p:ext uri="{BB962C8B-B14F-4D97-AF65-F5344CB8AC3E}">
        <p14:creationId xmlns:p14="http://schemas.microsoft.com/office/powerpoint/2010/main" val="16550353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4769050-17BC-7446-9648-809F6A264F6F}" type="slidenum">
              <a:rPr lang="en-US" smtClean="0"/>
              <a:t>15</a:t>
            </a:fld>
            <a:endParaRPr lang="en-US"/>
          </a:p>
        </p:txBody>
      </p:sp>
    </p:spTree>
    <p:extLst>
      <p:ext uri="{BB962C8B-B14F-4D97-AF65-F5344CB8AC3E}">
        <p14:creationId xmlns:p14="http://schemas.microsoft.com/office/powerpoint/2010/main" val="7148802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En prefix – to cause to be in a circle – en =</a:t>
            </a:r>
            <a:r>
              <a:rPr lang="en-US" baseline="0" dirty="0" smtClean="0"/>
              <a:t> </a:t>
            </a:r>
            <a:r>
              <a:rPr lang="en-US" baseline="0" smtClean="0"/>
              <a:t>to cause </a:t>
            </a:r>
            <a:endParaRPr lang="en-US" dirty="0"/>
          </a:p>
        </p:txBody>
      </p:sp>
      <p:sp>
        <p:nvSpPr>
          <p:cNvPr id="4" name="Slide Number Placeholder 3"/>
          <p:cNvSpPr>
            <a:spLocks noGrp="1"/>
          </p:cNvSpPr>
          <p:nvPr>
            <p:ph type="sldNum" sz="quarter" idx="10"/>
          </p:nvPr>
        </p:nvSpPr>
        <p:spPr/>
        <p:txBody>
          <a:bodyPr/>
          <a:lstStyle/>
          <a:p>
            <a:fld id="{485D016B-4695-AF4B-A599-FB119CD914C1}" type="slidenum">
              <a:rPr lang="en-US" smtClean="0"/>
              <a:t>18</a:t>
            </a:fld>
            <a:endParaRPr lang="en-US"/>
          </a:p>
        </p:txBody>
      </p:sp>
    </p:spTree>
    <p:extLst>
      <p:ext uri="{BB962C8B-B14F-4D97-AF65-F5344CB8AC3E}">
        <p14:creationId xmlns:p14="http://schemas.microsoft.com/office/powerpoint/2010/main" val="16296925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Cheese</a:t>
            </a:r>
            <a:r>
              <a:rPr lang="en-US" baseline="0" dirty="0" smtClean="0"/>
              <a:t> grater; grains; stingray; graph paper; gravy boat; baby grand piano; fragrances; </a:t>
            </a:r>
            <a:endParaRPr lang="en-US" dirty="0"/>
          </a:p>
        </p:txBody>
      </p:sp>
      <p:sp>
        <p:nvSpPr>
          <p:cNvPr id="4" name="Slide Number Placeholder 3"/>
          <p:cNvSpPr>
            <a:spLocks noGrp="1"/>
          </p:cNvSpPr>
          <p:nvPr>
            <p:ph type="sldNum" sz="quarter" idx="10"/>
          </p:nvPr>
        </p:nvSpPr>
        <p:spPr/>
        <p:txBody>
          <a:bodyPr/>
          <a:lstStyle/>
          <a:p>
            <a:fld id="{14769050-17BC-7446-9648-809F6A264F6F}" type="slidenum">
              <a:rPr lang="en-US" smtClean="0"/>
              <a:t>19</a:t>
            </a:fld>
            <a:endParaRPr lang="en-US"/>
          </a:p>
        </p:txBody>
      </p:sp>
    </p:spTree>
    <p:extLst>
      <p:ext uri="{BB962C8B-B14F-4D97-AF65-F5344CB8AC3E}">
        <p14:creationId xmlns:p14="http://schemas.microsoft.com/office/powerpoint/2010/main" val="28985320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4769050-17BC-7446-9648-809F6A264F6F}" type="slidenum">
              <a:rPr lang="en-US" smtClean="0"/>
              <a:t>20</a:t>
            </a:fld>
            <a:endParaRPr lang="en-US"/>
          </a:p>
        </p:txBody>
      </p:sp>
    </p:spTree>
    <p:extLst>
      <p:ext uri="{BB962C8B-B14F-4D97-AF65-F5344CB8AC3E}">
        <p14:creationId xmlns:p14="http://schemas.microsoft.com/office/powerpoint/2010/main" val="11313592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Performance magic – illusions, slight of hand, escapes, mind reading, etc.</a:t>
            </a:r>
          </a:p>
          <a:p>
            <a:r>
              <a:rPr lang="en-US" dirty="0" smtClean="0"/>
              <a:t>Natural magic – using</a:t>
            </a:r>
            <a:r>
              <a:rPr lang="en-US" baseline="0" dirty="0" smtClean="0"/>
              <a:t> the elements or manipulating the elements for magical purposes (creating fire from your hands, etc.)</a:t>
            </a:r>
          </a:p>
          <a:p>
            <a:r>
              <a:rPr lang="en-US" baseline="0" dirty="0" smtClean="0"/>
              <a:t>Transformations – turning a bunny into a human, etc.</a:t>
            </a:r>
          </a:p>
          <a:p>
            <a:r>
              <a:rPr lang="en-US" baseline="0" dirty="0" err="1" smtClean="0"/>
              <a:t>Mentalism</a:t>
            </a:r>
            <a:r>
              <a:rPr lang="en-US" baseline="0" dirty="0" smtClean="0"/>
              <a:t> – reading peoples minds, telling the future, contacting the dead, etc.</a:t>
            </a:r>
          </a:p>
          <a:p>
            <a:r>
              <a:rPr lang="en-US" baseline="0" dirty="0" smtClean="0"/>
              <a:t>Ceremonial – magic used in ceremonies (e.g., rain dances, voodoo, etc.)</a:t>
            </a:r>
          </a:p>
          <a:p>
            <a:r>
              <a:rPr lang="en-US" baseline="0" dirty="0" smtClean="0"/>
              <a:t>Spells – using magic to perform specific functions (witch doctors, love potions, etc.)</a:t>
            </a:r>
          </a:p>
          <a:p>
            <a:endParaRPr lang="en-US" dirty="0"/>
          </a:p>
        </p:txBody>
      </p:sp>
      <p:sp>
        <p:nvSpPr>
          <p:cNvPr id="4" name="Slide Number Placeholder 3"/>
          <p:cNvSpPr>
            <a:spLocks noGrp="1"/>
          </p:cNvSpPr>
          <p:nvPr>
            <p:ph type="sldNum" sz="quarter" idx="10"/>
          </p:nvPr>
        </p:nvSpPr>
        <p:spPr/>
        <p:txBody>
          <a:bodyPr/>
          <a:lstStyle/>
          <a:p>
            <a:fld id="{14769050-17BC-7446-9648-809F6A264F6F}" type="slidenum">
              <a:rPr lang="en-US" smtClean="0"/>
              <a:t>6</a:t>
            </a:fld>
            <a:endParaRPr lang="en-US"/>
          </a:p>
        </p:txBody>
      </p:sp>
    </p:spTree>
    <p:extLst>
      <p:ext uri="{BB962C8B-B14F-4D97-AF65-F5344CB8AC3E}">
        <p14:creationId xmlns:p14="http://schemas.microsoft.com/office/powerpoint/2010/main" val="25654593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Have the students write the definitions and</a:t>
            </a:r>
            <a:r>
              <a:rPr lang="en-US" baseline="0" dirty="0" smtClean="0"/>
              <a:t> or examples into their handout.</a:t>
            </a:r>
            <a:endParaRPr lang="en-US" dirty="0"/>
          </a:p>
        </p:txBody>
      </p:sp>
      <p:sp>
        <p:nvSpPr>
          <p:cNvPr id="4" name="Slide Number Placeholder 3"/>
          <p:cNvSpPr>
            <a:spLocks noGrp="1"/>
          </p:cNvSpPr>
          <p:nvPr>
            <p:ph type="sldNum" sz="quarter" idx="10"/>
          </p:nvPr>
        </p:nvSpPr>
        <p:spPr/>
        <p:txBody>
          <a:bodyPr/>
          <a:lstStyle/>
          <a:p>
            <a:fld id="{14769050-17BC-7446-9648-809F6A264F6F}" type="slidenum">
              <a:rPr lang="en-US" smtClean="0"/>
              <a:t>7</a:t>
            </a:fld>
            <a:endParaRPr lang="en-US"/>
          </a:p>
        </p:txBody>
      </p:sp>
    </p:spTree>
    <p:extLst>
      <p:ext uri="{BB962C8B-B14F-4D97-AF65-F5344CB8AC3E}">
        <p14:creationId xmlns:p14="http://schemas.microsoft.com/office/powerpoint/2010/main" val="5210350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4769050-17BC-7446-9648-809F6A264F6F}" type="slidenum">
              <a:rPr lang="en-US" smtClean="0"/>
              <a:t>8</a:t>
            </a:fld>
            <a:endParaRPr lang="en-US"/>
          </a:p>
        </p:txBody>
      </p:sp>
    </p:spTree>
    <p:extLst>
      <p:ext uri="{BB962C8B-B14F-4D97-AF65-F5344CB8AC3E}">
        <p14:creationId xmlns:p14="http://schemas.microsoft.com/office/powerpoint/2010/main" val="4417678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4769050-17BC-7446-9648-809F6A264F6F}" type="slidenum">
              <a:rPr lang="en-US" smtClean="0"/>
              <a:t>9</a:t>
            </a:fld>
            <a:endParaRPr lang="en-US"/>
          </a:p>
        </p:txBody>
      </p:sp>
    </p:spTree>
    <p:extLst>
      <p:ext uri="{BB962C8B-B14F-4D97-AF65-F5344CB8AC3E}">
        <p14:creationId xmlns:p14="http://schemas.microsoft.com/office/powerpoint/2010/main" val="406105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Explain</a:t>
            </a:r>
            <a:r>
              <a:rPr lang="en-US" baseline="0" dirty="0" smtClean="0"/>
              <a:t> open and closed questions.</a:t>
            </a:r>
            <a:endParaRPr lang="en-US" dirty="0"/>
          </a:p>
        </p:txBody>
      </p:sp>
      <p:sp>
        <p:nvSpPr>
          <p:cNvPr id="4" name="Slide Number Placeholder 3"/>
          <p:cNvSpPr>
            <a:spLocks noGrp="1"/>
          </p:cNvSpPr>
          <p:nvPr>
            <p:ph type="sldNum" sz="quarter" idx="10"/>
          </p:nvPr>
        </p:nvSpPr>
        <p:spPr/>
        <p:txBody>
          <a:bodyPr/>
          <a:lstStyle/>
          <a:p>
            <a:fld id="{14769050-17BC-7446-9648-809F6A264F6F}" type="slidenum">
              <a:rPr lang="en-US" smtClean="0"/>
              <a:t>10</a:t>
            </a:fld>
            <a:endParaRPr lang="en-US"/>
          </a:p>
        </p:txBody>
      </p:sp>
    </p:spTree>
    <p:extLst>
      <p:ext uri="{BB962C8B-B14F-4D97-AF65-F5344CB8AC3E}">
        <p14:creationId xmlns:p14="http://schemas.microsoft.com/office/powerpoint/2010/main" val="7383937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an example that you can go through with the students about asking open questions. The questions we ask are</a:t>
            </a:r>
            <a:r>
              <a:rPr lang="en-US" baseline="0" dirty="0" smtClean="0"/>
              <a:t> about our story.</a:t>
            </a:r>
          </a:p>
          <a:p>
            <a:r>
              <a:rPr lang="en-US" baseline="0" dirty="0" smtClean="0"/>
              <a:t>Who is the story about?</a:t>
            </a:r>
          </a:p>
          <a:p>
            <a:r>
              <a:rPr lang="en-US" baseline="0" dirty="0" smtClean="0"/>
              <a:t>What happens in the story?</a:t>
            </a:r>
          </a:p>
          <a:p>
            <a:r>
              <a:rPr lang="en-US" baseline="0" dirty="0" smtClean="0"/>
              <a:t>When does the story take place?</a:t>
            </a:r>
          </a:p>
          <a:p>
            <a:r>
              <a:rPr lang="en-US" baseline="0" dirty="0" smtClean="0"/>
              <a:t>Where does the story take place or where do the characters go?</a:t>
            </a:r>
          </a:p>
          <a:p>
            <a:r>
              <a:rPr lang="en-US" baseline="0" dirty="0" smtClean="0"/>
              <a:t>Why do they go to the magic show?</a:t>
            </a:r>
          </a:p>
          <a:p>
            <a:r>
              <a:rPr lang="en-US" baseline="0" dirty="0" smtClean="0"/>
              <a:t>How do they get there?</a:t>
            </a:r>
            <a:endParaRPr lang="en-US" dirty="0"/>
          </a:p>
        </p:txBody>
      </p:sp>
      <p:sp>
        <p:nvSpPr>
          <p:cNvPr id="4" name="Slide Number Placeholder 3"/>
          <p:cNvSpPr>
            <a:spLocks noGrp="1"/>
          </p:cNvSpPr>
          <p:nvPr>
            <p:ph type="sldNum" sz="quarter" idx="10"/>
          </p:nvPr>
        </p:nvSpPr>
        <p:spPr/>
        <p:txBody>
          <a:bodyPr/>
          <a:lstStyle/>
          <a:p>
            <a:fld id="{14769050-17BC-7446-9648-809F6A264F6F}" type="slidenum">
              <a:rPr lang="en-US" smtClean="0"/>
              <a:t>11</a:t>
            </a:fld>
            <a:endParaRPr lang="en-US"/>
          </a:p>
        </p:txBody>
      </p:sp>
    </p:spTree>
    <p:extLst>
      <p:ext uri="{BB962C8B-B14F-4D97-AF65-F5344CB8AC3E}">
        <p14:creationId xmlns:p14="http://schemas.microsoft.com/office/powerpoint/2010/main" val="194850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Explain</a:t>
            </a:r>
            <a:r>
              <a:rPr lang="en-US" baseline="0" dirty="0" smtClean="0"/>
              <a:t> the questions who, what and why. </a:t>
            </a:r>
            <a:r>
              <a:rPr lang="en-US" baseline="0" smtClean="0"/>
              <a:t>They are all names in the video who’s on first.</a:t>
            </a:r>
            <a:endParaRPr lang="en-US" smtClean="0"/>
          </a:p>
          <a:p>
            <a:endParaRPr lang="en-US" dirty="0" smtClean="0"/>
          </a:p>
          <a:p>
            <a:r>
              <a:rPr lang="en-US" dirty="0" smtClean="0"/>
              <a:t>Play </a:t>
            </a:r>
            <a:r>
              <a:rPr lang="en-US" dirty="0" smtClean="0"/>
              <a:t>the who’s on first video. This is an</a:t>
            </a:r>
            <a:r>
              <a:rPr lang="en-US" baseline="0" dirty="0" smtClean="0"/>
              <a:t> example of not understanding the 5 questions correctly.</a:t>
            </a:r>
            <a:endParaRPr lang="en-US" dirty="0"/>
          </a:p>
        </p:txBody>
      </p:sp>
      <p:sp>
        <p:nvSpPr>
          <p:cNvPr id="4" name="Slide Number Placeholder 3"/>
          <p:cNvSpPr>
            <a:spLocks noGrp="1"/>
          </p:cNvSpPr>
          <p:nvPr>
            <p:ph type="sldNum" sz="quarter" idx="10"/>
          </p:nvPr>
        </p:nvSpPr>
        <p:spPr/>
        <p:txBody>
          <a:bodyPr/>
          <a:lstStyle/>
          <a:p>
            <a:fld id="{14769050-17BC-7446-9648-809F6A264F6F}" type="slidenum">
              <a:rPr lang="en-US" smtClean="0"/>
              <a:t>12</a:t>
            </a:fld>
            <a:endParaRPr lang="en-US"/>
          </a:p>
        </p:txBody>
      </p:sp>
    </p:spTree>
    <p:extLst>
      <p:ext uri="{BB962C8B-B14F-4D97-AF65-F5344CB8AC3E}">
        <p14:creationId xmlns:p14="http://schemas.microsoft.com/office/powerpoint/2010/main" val="19836140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 through the different ways that you can ask yes/no questions.</a:t>
            </a:r>
          </a:p>
          <a:p>
            <a:r>
              <a:rPr lang="en-US" dirty="0" smtClean="0"/>
              <a:t>Have students create some yes/no</a:t>
            </a:r>
            <a:r>
              <a:rPr lang="en-US" baseline="0" dirty="0" smtClean="0"/>
              <a:t> questions</a:t>
            </a:r>
          </a:p>
          <a:p>
            <a:r>
              <a:rPr lang="en-US" baseline="0" dirty="0" smtClean="0"/>
              <a:t>Explain why they are called “CLOSED” questions</a:t>
            </a:r>
            <a:endParaRPr lang="en-US" dirty="0"/>
          </a:p>
        </p:txBody>
      </p:sp>
      <p:sp>
        <p:nvSpPr>
          <p:cNvPr id="4" name="Slide Number Placeholder 3"/>
          <p:cNvSpPr>
            <a:spLocks noGrp="1"/>
          </p:cNvSpPr>
          <p:nvPr>
            <p:ph type="sldNum" sz="quarter" idx="10"/>
          </p:nvPr>
        </p:nvSpPr>
        <p:spPr/>
        <p:txBody>
          <a:bodyPr/>
          <a:lstStyle/>
          <a:p>
            <a:fld id="{14769050-17BC-7446-9648-809F6A264F6F}" type="slidenum">
              <a:rPr lang="en-US" smtClean="0"/>
              <a:t>13</a:t>
            </a:fld>
            <a:endParaRPr lang="en-US"/>
          </a:p>
        </p:txBody>
      </p:sp>
    </p:spTree>
    <p:extLst>
      <p:ext uri="{BB962C8B-B14F-4D97-AF65-F5344CB8AC3E}">
        <p14:creationId xmlns:p14="http://schemas.microsoft.com/office/powerpoint/2010/main" val="12915540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8.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8.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8.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8.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8.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8.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1328166" y="1295400"/>
            <a:ext cx="6487668" cy="3152887"/>
          </a:xfrm>
          <a:prstGeom prst="rect">
            <a:avLst/>
          </a:prstGeom>
          <a:ln w="3175">
            <a:solidFill>
              <a:schemeClr val="bg1"/>
            </a:solidFill>
          </a:ln>
          <a:effectLst>
            <a:outerShdw blurRad="63500" sx="100500" sy="100500" algn="ctr" rotWithShape="0">
              <a:prstClr val="black">
                <a:alpha val="50000"/>
              </a:prstClr>
            </a:outerShdw>
          </a:effectLst>
        </p:spPr>
        <p:txBody>
          <a:bodyPr vert="horz" lIns="91440" tIns="45720" rIns="91440" bIns="45720" rtlCol="0">
            <a:normAutofit/>
          </a:bodyPr>
          <a:lstStyle/>
          <a:p>
            <a:pPr marL="0" indent="0" algn="l" defTabSz="914400" rtl="0" eaLnBrk="1" latinLnBrk="0" hangingPunct="1">
              <a:spcBef>
                <a:spcPts val="2000"/>
              </a:spcBef>
              <a:buClr>
                <a:schemeClr val="accent1">
                  <a:lumMod val="60000"/>
                  <a:lumOff val="40000"/>
                </a:schemeClr>
              </a:buClr>
              <a:buSzPct val="110000"/>
              <a:buFont typeface="Wingdings 2" pitchFamily="18" charset="2"/>
              <a:buNone/>
            </a:pPr>
            <a:endParaRPr sz="3200" kern="1200">
              <a:solidFill>
                <a:schemeClr val="tx1">
                  <a:lumMod val="65000"/>
                  <a:lumOff val="35000"/>
                </a:schemeClr>
              </a:solidFill>
              <a:latin typeface="+mn-lt"/>
              <a:ea typeface="+mn-ea"/>
              <a:cs typeface="+mn-cs"/>
            </a:endParaRPr>
          </a:p>
        </p:txBody>
      </p:sp>
      <p:sp>
        <p:nvSpPr>
          <p:cNvPr id="2" name="Title 1"/>
          <p:cNvSpPr>
            <a:spLocks noGrp="1"/>
          </p:cNvSpPr>
          <p:nvPr>
            <p:ph type="ctrTitle"/>
          </p:nvPr>
        </p:nvSpPr>
        <p:spPr>
          <a:xfrm>
            <a:off x="1322921" y="1523999"/>
            <a:ext cx="6498158" cy="1724867"/>
          </a:xfrm>
        </p:spPr>
        <p:txBody>
          <a:bodyPr vert="horz" lIns="91440" tIns="45720" rIns="91440" bIns="45720" rtlCol="0" anchor="b" anchorCtr="0">
            <a:noAutofit/>
          </a:bodyPr>
          <a:lstStyle>
            <a:lvl1pPr marL="0" indent="0" algn="ctr" defTabSz="914400" rtl="0" eaLnBrk="1" latinLnBrk="0" hangingPunct="1">
              <a:spcBef>
                <a:spcPct val="0"/>
              </a:spcBef>
              <a:buClr>
                <a:schemeClr val="accent1">
                  <a:lumMod val="60000"/>
                  <a:lumOff val="40000"/>
                </a:schemeClr>
              </a:buClr>
              <a:buSzPct val="110000"/>
              <a:buFont typeface="Wingdings 2" pitchFamily="18" charset="2"/>
              <a:buNone/>
              <a:defRPr sz="4600" kern="1200">
                <a:solidFill>
                  <a:schemeClr val="accent1"/>
                </a:solidFill>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1322921" y="3299012"/>
            <a:ext cx="6498159" cy="916641"/>
          </a:xfrm>
        </p:spPr>
        <p:txBody>
          <a:bodyPr vert="horz" lIns="91440" tIns="45720" rIns="91440" bIns="45720" rtlCol="0">
            <a:normAutofit/>
          </a:bodyPr>
          <a:lstStyle>
            <a:lvl1pPr marL="0" indent="0" algn="ctr" defTabSz="914400" rtl="0" eaLnBrk="1" latinLnBrk="0" hangingPunct="1">
              <a:spcBef>
                <a:spcPts val="300"/>
              </a:spcBef>
              <a:buClr>
                <a:schemeClr val="accent1">
                  <a:lumMod val="60000"/>
                  <a:lumOff val="40000"/>
                </a:schemeClr>
              </a:buClr>
              <a:buSzPct val="110000"/>
              <a:buFont typeface="Wingdings 2" pitchFamily="18" charset="2"/>
              <a:buNone/>
              <a:defRPr sz="1800" kern="1200">
                <a:solidFill>
                  <a:schemeClr val="tx1">
                    <a:tint val="7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707BC497-29D8-B141-AD7B-AE38759A9BE5}" type="datetimeFigureOut">
              <a:rPr lang="en-US" smtClean="0"/>
              <a:t>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4A40F0-0691-CE46-87E8-BB72DDCB7DC2}"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398" y="611872"/>
            <a:ext cx="4079545" cy="1162050"/>
          </a:xfrm>
        </p:spPr>
        <p:txBody>
          <a:bodyPr anchor="b"/>
          <a:lstStyle>
            <a:lvl1pPr algn="ctr">
              <a:defRPr sz="3600" b="0"/>
            </a:lvl1pPr>
          </a:lstStyle>
          <a:p>
            <a:r>
              <a:rPr lang="en-US" smtClean="0"/>
              <a:t>Click to edit Master title style</a:t>
            </a:r>
            <a:endParaRPr/>
          </a:p>
        </p:txBody>
      </p:sp>
      <p:sp>
        <p:nvSpPr>
          <p:cNvPr id="4" name="Text Placeholder 3"/>
          <p:cNvSpPr>
            <a:spLocks noGrp="1"/>
          </p:cNvSpPr>
          <p:nvPr>
            <p:ph type="body" sz="half" idx="2"/>
          </p:nvPr>
        </p:nvSpPr>
        <p:spPr>
          <a:xfrm>
            <a:off x="533398" y="1787856"/>
            <a:ext cx="4079545" cy="3720152"/>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07BC497-29D8-B141-AD7B-AE38759A9BE5}" type="datetimeFigureOut">
              <a:rPr lang="en-US" smtClean="0"/>
              <a:t>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54A40F0-0691-CE46-87E8-BB72DDCB7DC2}" type="slidenum">
              <a:rPr lang="en-US" smtClean="0"/>
              <a:t>‹#›</a:t>
            </a:fld>
            <a:endParaRPr lang="en-US"/>
          </a:p>
        </p:txBody>
      </p:sp>
      <p:sp>
        <p:nvSpPr>
          <p:cNvPr id="8" name="Picture Placeholder 2"/>
          <p:cNvSpPr>
            <a:spLocks noGrp="1"/>
          </p:cNvSpPr>
          <p:nvPr>
            <p:ph type="pic" idx="1"/>
          </p:nvPr>
        </p:nvSpPr>
        <p:spPr>
          <a:xfrm>
            <a:off x="5090617" y="359392"/>
            <a:ext cx="3657600" cy="5318077"/>
          </a:xfrm>
          <a:ln w="3175">
            <a:solidFill>
              <a:schemeClr val="bg1"/>
            </a:solidFill>
          </a:ln>
          <a:effectLst>
            <a:outerShdw blurRad="63500" sx="100500" sy="100500" algn="ctr" rotWithShape="0">
              <a:prstClr val="black">
                <a:alpha val="50000"/>
              </a:prstClr>
            </a:outerShdw>
          </a:effectLst>
        </p:spPr>
        <p:txBody>
          <a:bodyPr vert="horz" lIns="91440" tIns="45720" rIns="91440" bIns="45720" rtlCol="0">
            <a:normAutofit/>
          </a:bodyPr>
          <a:lstStyle>
            <a:lvl1pPr marL="0" indent="0" algn="l" defTabSz="914400" rtl="0" eaLnBrk="1" latinLnBrk="0" hangingPunct="1">
              <a:spcBef>
                <a:spcPts val="2000"/>
              </a:spcBef>
              <a:buClr>
                <a:schemeClr val="accent1">
                  <a:lumMod val="60000"/>
                  <a:lumOff val="40000"/>
                </a:schemeClr>
              </a:buClr>
              <a:buSzPct val="110000"/>
              <a:buFont typeface="Wingdings 2" pitchFamily="18" charset="2"/>
              <a:buNone/>
              <a:defRPr sz="3200" kern="1200">
                <a:solidFill>
                  <a:schemeClr val="tx1">
                    <a:lumMod val="65000"/>
                    <a:lumOff val="35000"/>
                  </a:schemeClr>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707BC497-29D8-B141-AD7B-AE38759A9BE5}" type="datetimeFigureOut">
              <a:rPr lang="en-US" smtClean="0"/>
              <a:t>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4A40F0-0691-CE46-87E8-BB72DDCB7DC2}"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69792" y="368301"/>
            <a:ext cx="1524000" cy="5575300"/>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549274" y="368301"/>
            <a:ext cx="6689726" cy="5575300"/>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707BC497-29D8-B141-AD7B-AE38759A9BE5}" type="datetimeFigureOut">
              <a:rPr lang="en-US" smtClean="0"/>
              <a:t>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4A40F0-0691-CE46-87E8-BB72DDCB7DC2}"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707BC497-29D8-B141-AD7B-AE38759A9BE5}" type="datetimeFigureOut">
              <a:rPr lang="en-US" smtClean="0"/>
              <a:t>3/20/16</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754A40F0-0691-CE46-87E8-BB72DDCB7DC2}" type="slidenum">
              <a:rPr lang="en-US" smtClean="0"/>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707BC497-29D8-B141-AD7B-AE38759A9BE5}" type="datetimeFigureOut">
              <a:rPr lang="en-US" smtClean="0"/>
              <a:t>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754A40F0-0691-CE46-87E8-BB72DDCB7DC2}" type="slidenum">
              <a:rPr lang="en-US" smtClean="0"/>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707BC497-29D8-B141-AD7B-AE38759A9BE5}" type="datetimeFigureOut">
              <a:rPr lang="en-US" smtClean="0"/>
              <a:t>3/20/16</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754A40F0-0691-CE46-87E8-BB72DDCB7DC2}" type="slidenum">
              <a:rPr lang="en-US" smtClean="0"/>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707BC497-29D8-B141-AD7B-AE38759A9BE5}" type="datetimeFigureOut">
              <a:rPr lang="en-US" smtClean="0"/>
              <a:t>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54A40F0-0691-CE46-87E8-BB72DDCB7DC2}" type="slidenum">
              <a:rPr lang="en-US" smtClean="0"/>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707BC497-29D8-B141-AD7B-AE38759A9BE5}" type="datetimeFigureOut">
              <a:rPr lang="en-US" smtClean="0"/>
              <a:t>3/20/16</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754A40F0-0691-CE46-87E8-BB72DDCB7DC2}" type="slidenum">
              <a:rPr lang="en-US" smtClean="0"/>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07BC497-29D8-B141-AD7B-AE38759A9BE5}" type="datetimeFigureOut">
              <a:rPr lang="en-US" smtClean="0"/>
              <a:t>3/20/16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754A40F0-0691-CE46-87E8-BB72DDCB7DC2}" type="slidenum">
              <a:rPr lang="en-US" smtClean="0"/>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707BC497-29D8-B141-AD7B-AE38759A9BE5}" type="datetimeFigureOut">
              <a:rPr lang="en-US" smtClean="0"/>
              <a:t>3/20/16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754A40F0-0691-CE46-87E8-BB72DDCB7DC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707BC497-29D8-B141-AD7B-AE38759A9BE5}" type="datetimeFigureOut">
              <a:rPr lang="en-US" smtClean="0"/>
              <a:t>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4A40F0-0691-CE46-87E8-BB72DDCB7DC2}"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754A40F0-0691-CE46-87E8-BB72DDCB7DC2}" type="slidenum">
              <a:rPr lang="en-US" smtClean="0"/>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707BC497-29D8-B141-AD7B-AE38759A9BE5}" type="datetimeFigureOut">
              <a:rPr lang="en-US" smtClean="0"/>
              <a:t>3/20/16</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754A40F0-0691-CE46-87E8-BB72DDCB7DC2}" type="slidenum">
              <a:rPr lang="en-US" smtClean="0"/>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Drag picture to placeholder or click icon to add</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707BC497-29D8-B141-AD7B-AE38759A9BE5}" type="datetimeFigureOut">
              <a:rPr lang="en-US" smtClean="0"/>
              <a:t>3/20/16</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07BC497-29D8-B141-AD7B-AE38759A9BE5}" type="datetimeFigureOut">
              <a:rPr lang="en-US" smtClean="0"/>
              <a:t>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4A40F0-0691-CE46-87E8-BB72DDCB7DC2}"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754A40F0-0691-CE46-87E8-BB72DDCB7DC2}" type="slidenum">
              <a:rPr lang="en-US" smtClean="0"/>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07BC497-29D8-B141-AD7B-AE38759A9BE5}" type="datetimeFigureOut">
              <a:rPr lang="en-US" smtClean="0"/>
              <a:t>3/20/16</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365248"/>
            <a:ext cx="7772400" cy="978408"/>
          </a:xfrm>
        </p:spPr>
        <p:txBody>
          <a:bodyPr vert="horz" lIns="91440" tIns="45720" rIns="91440" bIns="45720" rtlCol="0" anchor="b" anchorCtr="0">
            <a:noAutofit/>
          </a:bodyPr>
          <a:lstStyle>
            <a:lvl1pPr algn="ctr" defTabSz="914400" rtl="0" eaLnBrk="1" latinLnBrk="0" hangingPunct="1">
              <a:spcBef>
                <a:spcPct val="0"/>
              </a:spcBef>
              <a:buNone/>
              <a:defRPr sz="5400" kern="1200">
                <a:solidFill>
                  <a:schemeClr val="tx1"/>
                </a:solidFill>
                <a:effectLst>
                  <a:outerShdw blurRad="50800" dist="50800" dir="5400000" sx="101000" sy="101000" algn="t" rotWithShape="0">
                    <a:prstClr val="black">
                      <a:alpha val="40000"/>
                    </a:prstClr>
                  </a:outerShdw>
                </a:effectLst>
                <a:latin typeface="+mj-lt"/>
                <a:ea typeface="+mj-ea"/>
                <a:cs typeface="+mj-cs"/>
              </a:defRPr>
            </a:lvl1pPr>
          </a:lstStyle>
          <a:p>
            <a:r>
              <a:rPr lang="en-US" smtClean="0"/>
              <a:t>Click to edit Master title style</a:t>
            </a:r>
            <a:endParaRPr dirty="0"/>
          </a:p>
        </p:txBody>
      </p:sp>
      <p:sp>
        <p:nvSpPr>
          <p:cNvPr id="3" name="Subtitle 2"/>
          <p:cNvSpPr>
            <a:spLocks noGrp="1"/>
          </p:cNvSpPr>
          <p:nvPr>
            <p:ph type="subTitle" idx="1"/>
          </p:nvPr>
        </p:nvSpPr>
        <p:spPr>
          <a:xfrm>
            <a:off x="685800" y="3352800"/>
            <a:ext cx="7772400" cy="877824"/>
          </a:xfrm>
        </p:spPr>
        <p:txBody>
          <a:bodyPr vert="horz" lIns="91440" tIns="45720" rIns="91440" bIns="45720" rtlCol="0">
            <a:normAutofit/>
          </a:bodyPr>
          <a:lstStyle>
            <a:lvl1pPr marL="0" indent="0" algn="ctr" defTabSz="914400" rtl="0" eaLnBrk="1" latinLnBrk="0" hangingPunct="1">
              <a:spcBef>
                <a:spcPts val="300"/>
              </a:spcBef>
              <a:buFontTx/>
              <a:buNone/>
              <a:defRPr sz="2000" kern="1200">
                <a:solidFill>
                  <a:schemeClr val="tx1">
                    <a:tint val="75000"/>
                  </a:schemeClr>
                </a:solidFill>
                <a:effectLst>
                  <a:outerShdw blurRad="50800" dist="50800" dir="5400000" sx="101000" sy="101000" algn="t" rotWithShape="0">
                    <a:prstClr val="black">
                      <a:alpha val="40000"/>
                    </a:prstClr>
                  </a:outerShdw>
                </a:effectLst>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707BC497-29D8-B141-AD7B-AE38759A9BE5}" type="datetimeFigureOut">
              <a:rPr lang="en-US" smtClean="0"/>
              <a:t>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4A40F0-0691-CE46-87E8-BB72DDCB7DC2}" type="slidenum">
              <a:rPr lang="en-US" smtClean="0"/>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a:xfrm>
            <a:off x="685800" y="1869141"/>
            <a:ext cx="7770813" cy="4257022"/>
          </a:xfrm>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707BC497-29D8-B141-AD7B-AE38759A9BE5}" type="datetimeFigureOut">
              <a:rPr lang="en-US" smtClean="0"/>
              <a:t>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4A40F0-0691-CE46-87E8-BB72DDCB7DC2}" type="slidenum">
              <a:rPr lang="en-US" smtClean="0"/>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267200"/>
            <a:ext cx="7772400" cy="977153"/>
          </a:xfrm>
        </p:spPr>
        <p:txBody>
          <a:bodyPr anchor="b" anchorCtr="0">
            <a:noAutofit/>
          </a:bodyPr>
          <a:lstStyle>
            <a:lvl1pPr>
              <a:defRPr sz="5400"/>
            </a:lvl1pPr>
          </a:lstStyle>
          <a:p>
            <a:r>
              <a:rPr lang="en-US" smtClean="0"/>
              <a:t>Click to edit Master title style</a:t>
            </a:r>
            <a:endParaRPr/>
          </a:p>
        </p:txBody>
      </p:sp>
      <p:sp>
        <p:nvSpPr>
          <p:cNvPr id="3" name="Subtitle 2"/>
          <p:cNvSpPr>
            <a:spLocks noGrp="1"/>
          </p:cNvSpPr>
          <p:nvPr>
            <p:ph type="subTitle" idx="1"/>
          </p:nvPr>
        </p:nvSpPr>
        <p:spPr>
          <a:xfrm>
            <a:off x="685799" y="5257800"/>
            <a:ext cx="7770813" cy="874058"/>
          </a:xfrm>
        </p:spPr>
        <p:txBody>
          <a:bodyPr>
            <a:normAutofit/>
          </a:bodyPr>
          <a:lstStyle>
            <a:lvl1pPr marL="0" indent="0" algn="ctr">
              <a:spcBef>
                <a:spcPts val="300"/>
              </a:spcBef>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707BC497-29D8-B141-AD7B-AE38759A9BE5}" type="datetimeFigureOut">
              <a:rPr lang="en-US" smtClean="0"/>
              <a:t>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4A40F0-0691-CE46-87E8-BB72DDCB7DC2}" type="slidenum">
              <a:rPr lang="en-US" smtClean="0"/>
              <a:t>‹#›</a:t>
            </a:fld>
            <a:endParaRPr lang="en-US"/>
          </a:p>
        </p:txBody>
      </p:sp>
      <p:sp>
        <p:nvSpPr>
          <p:cNvPr id="8" name="Picture Placeholder 7"/>
          <p:cNvSpPr>
            <a:spLocks noGrp="1"/>
          </p:cNvSpPr>
          <p:nvPr>
            <p:ph type="pic" sz="quarter" idx="13"/>
          </p:nvPr>
        </p:nvSpPr>
        <p:spPr>
          <a:xfrm rot="21540000">
            <a:off x="2056196" y="424650"/>
            <a:ext cx="5031609" cy="3375800"/>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a:lstStyle>
            <a:lvl1pPr>
              <a:buFont typeface="Arial" pitchFamily="34" charset="0"/>
              <a:buNone/>
              <a:defRPr/>
            </a:lvl1pPr>
          </a:lstStyle>
          <a:p>
            <a:r>
              <a:rPr lang="en-US" smtClean="0"/>
              <a:t>Drag picture to placeholder or click icon to add</a:t>
            </a:r>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990600"/>
            <a:ext cx="7770813" cy="1743075"/>
          </a:xfrm>
        </p:spPr>
        <p:txBody>
          <a:bodyPr vert="horz" lIns="91440" tIns="45720" rIns="91440" bIns="45720" rtlCol="0" anchor="b" anchorCtr="0">
            <a:noAutofit/>
          </a:bodyPr>
          <a:lstStyle>
            <a:lvl1pPr algn="ctr" defTabSz="914400" rtl="0" eaLnBrk="1" latinLnBrk="0" hangingPunct="1">
              <a:spcBef>
                <a:spcPct val="0"/>
              </a:spcBef>
              <a:buNone/>
              <a:defRPr sz="5400" kern="1200">
                <a:solidFill>
                  <a:schemeClr val="tx1"/>
                </a:solidFill>
                <a:effectLst>
                  <a:outerShdw blurRad="50800" dist="50800" dir="5400000" sx="101000" sy="101000" algn="t" rotWithShape="0">
                    <a:prstClr val="black">
                      <a:alpha val="40000"/>
                    </a:prstClr>
                  </a:outerShdw>
                </a:effectLst>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685800" y="2756647"/>
            <a:ext cx="7770813" cy="1281953"/>
          </a:xfrm>
        </p:spPr>
        <p:txBody>
          <a:bodyPr vert="horz" lIns="91440" tIns="45720" rIns="91440" bIns="45720" rtlCol="0">
            <a:normAutofit/>
          </a:bodyPr>
          <a:lstStyle>
            <a:lvl1pPr marL="0" indent="0" algn="ctr" defTabSz="914400" rtl="0" eaLnBrk="1" latinLnBrk="0" hangingPunct="1">
              <a:spcBef>
                <a:spcPts val="300"/>
              </a:spcBef>
              <a:buFontTx/>
              <a:buNone/>
              <a:defRPr sz="2000" kern="1200">
                <a:solidFill>
                  <a:schemeClr val="tx1">
                    <a:tint val="75000"/>
                  </a:schemeClr>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07BC497-29D8-B141-AD7B-AE38759A9BE5}" type="datetimeFigureOut">
              <a:rPr lang="en-US" smtClean="0"/>
              <a:t>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4A40F0-0691-CE46-87E8-BB72DDCB7DC2}" type="slidenum">
              <a:rPr lang="en-US" smtClean="0"/>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121023"/>
            <a:ext cx="7770813" cy="1429871"/>
          </a:xfrm>
        </p:spPr>
        <p:txBody>
          <a:bodyPr/>
          <a:lstStyle/>
          <a:p>
            <a:r>
              <a:rPr lang="en-US" smtClean="0"/>
              <a:t>Click to edit Master title style</a:t>
            </a:r>
            <a:endParaRPr/>
          </a:p>
        </p:txBody>
      </p:sp>
      <p:sp>
        <p:nvSpPr>
          <p:cNvPr id="3" name="Content Placeholder 2"/>
          <p:cNvSpPr>
            <a:spLocks noGrp="1"/>
          </p:cNvSpPr>
          <p:nvPr>
            <p:ph sz="half" idx="1"/>
          </p:nvPr>
        </p:nvSpPr>
        <p:spPr>
          <a:xfrm>
            <a:off x="685800" y="1760538"/>
            <a:ext cx="3611880" cy="4365625"/>
          </a:xfrm>
        </p:spPr>
        <p:txBody>
          <a:bodyPr>
            <a:normAutofit/>
          </a:bodyPr>
          <a:lstStyle>
            <a:lvl1pPr>
              <a:defRPr sz="2200"/>
            </a:lvl1pPr>
            <a:lvl2pPr>
              <a:defRPr sz="2000"/>
            </a:lvl2pPr>
            <a:lvl3pPr>
              <a:defRPr sz="1800"/>
            </a:lvl3pPr>
            <a:lvl4pPr>
              <a:defRPr sz="1800"/>
            </a:lvl4pPr>
            <a:lvl5pPr>
              <a:defRPr sz="1800"/>
            </a:lvl5pPr>
            <a:lvl6pPr>
              <a:defRPr sz="1800"/>
            </a:lvl6pPr>
            <a:lvl7pPr>
              <a:defRPr sz="1800"/>
            </a:lvl7pPr>
            <a:lvl8pPr marL="2398713" indent="-336550">
              <a:defRPr sz="1800"/>
            </a:lvl8pPr>
            <a:lvl9pPr marL="2398713" indent="-336550">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844733" y="1760538"/>
            <a:ext cx="3611880" cy="4365625"/>
          </a:xfrm>
        </p:spPr>
        <p:txBody>
          <a:bodyPr>
            <a:normAutofit/>
          </a:bodyPr>
          <a:lstStyle>
            <a:lvl1pPr>
              <a:defRPr sz="2200"/>
            </a:lvl1pPr>
            <a:lvl2pPr>
              <a:defRPr sz="2000"/>
            </a:lvl2pPr>
            <a:lvl3pPr>
              <a:defRPr sz="2000"/>
            </a:lvl3pPr>
            <a:lvl4pPr>
              <a:defRPr sz="2000"/>
            </a:lvl4pPr>
            <a:lvl5pPr>
              <a:defRPr sz="2000"/>
            </a:lvl5pPr>
            <a:lvl6pPr>
              <a:defRPr sz="1800"/>
            </a:lvl6pPr>
            <a:lvl7pPr>
              <a:defRPr sz="1800"/>
            </a:lvl7pPr>
            <a:lvl8pPr marL="2398713" indent="-336550">
              <a:defRPr sz="1800"/>
            </a:lvl8pPr>
            <a:lvl9pPr marL="2398713" indent="-336550">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707BC497-29D8-B141-AD7B-AE38759A9BE5}" type="datetimeFigureOut">
              <a:rPr lang="en-US" smtClean="0"/>
              <a:t>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54A40F0-0691-CE46-87E8-BB72DDCB7DC2}" type="slidenum">
              <a:rPr lang="en-US" smtClean="0"/>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5800" y="121023"/>
            <a:ext cx="7770813" cy="1429871"/>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685800" y="1550895"/>
            <a:ext cx="3611880" cy="614082"/>
          </a:xfrm>
        </p:spPr>
        <p:txBody>
          <a:bodyPr anchor="b" anchorCtr="0">
            <a:noAutofit/>
          </a:bodyPr>
          <a:lstStyle>
            <a:lvl1pPr marL="0" indent="0" algn="ctr">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5800" y="2438400"/>
            <a:ext cx="3611880" cy="3687762"/>
          </a:xfrm>
        </p:spPr>
        <p:txBody>
          <a:bodyPr>
            <a:normAutofit/>
          </a:bodyPr>
          <a:lstStyle>
            <a:lvl1pPr>
              <a:defRPr sz="2200"/>
            </a:lvl1pPr>
            <a:lvl2pPr>
              <a:defRPr sz="2000"/>
            </a:lvl2pPr>
            <a:lvl3pPr>
              <a:defRPr sz="1800"/>
            </a:lvl3pPr>
            <a:lvl4pPr>
              <a:defRPr sz="1800"/>
            </a:lvl4pPr>
            <a:lvl5pPr>
              <a:defRPr sz="1800"/>
            </a:lvl5pPr>
            <a:lvl6pPr>
              <a:defRPr sz="1600"/>
            </a:lvl6pPr>
            <a:lvl7pPr>
              <a:defRPr sz="1600"/>
            </a:lvl7pPr>
            <a:lvl8pPr marL="2398713" indent="-336550">
              <a:defRPr sz="1600"/>
            </a:lvl8pPr>
            <a:lvl9pPr marL="2398713" indent="-336550">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4845526" y="1550895"/>
            <a:ext cx="3611880" cy="614082"/>
          </a:xfrm>
        </p:spPr>
        <p:txBody>
          <a:bodyPr anchor="b" anchorCtr="0">
            <a:noAutofit/>
          </a:bodyPr>
          <a:lstStyle>
            <a:lvl1pPr marL="0" indent="0" algn="ctr">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845526" y="2438400"/>
            <a:ext cx="3611880" cy="3687762"/>
          </a:xfrm>
        </p:spPr>
        <p:txBody>
          <a:bodyPr>
            <a:normAutofit/>
          </a:bodyPr>
          <a:lstStyle>
            <a:lvl1pPr>
              <a:defRPr sz="2200"/>
            </a:lvl1pPr>
            <a:lvl2pPr>
              <a:defRPr sz="2000"/>
            </a:lvl2pPr>
            <a:lvl3pPr>
              <a:defRPr sz="1800"/>
            </a:lvl3pPr>
            <a:lvl4pPr>
              <a:defRPr sz="1800"/>
            </a:lvl4pPr>
            <a:lvl5pPr>
              <a:defRPr sz="1800"/>
            </a:lvl5pPr>
            <a:lvl6pPr>
              <a:defRPr sz="1600"/>
            </a:lvl6pPr>
            <a:lvl7pPr>
              <a:defRPr sz="1600"/>
            </a:lvl7pPr>
            <a:lvl8pPr marL="2398713" indent="-336550">
              <a:defRPr sz="1600"/>
            </a:lvl8pPr>
            <a:lvl9pPr marL="2398713" indent="-336550">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707BC497-29D8-B141-AD7B-AE38759A9BE5}" type="datetimeFigureOut">
              <a:rPr lang="en-US" smtClean="0"/>
              <a:t>3/20/16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54A40F0-0691-CE46-87E8-BB72DDCB7DC2}" type="slidenum">
              <a:rPr lang="en-US" smtClean="0"/>
              <a:t>‹#›</a:t>
            </a:fld>
            <a:endParaRPr lang="en-US"/>
          </a:p>
        </p:txBody>
      </p:sp>
      <p:cxnSp>
        <p:nvCxnSpPr>
          <p:cNvPr id="11" name="Straight Connector 10"/>
          <p:cNvCxnSpPr/>
          <p:nvPr/>
        </p:nvCxnSpPr>
        <p:spPr>
          <a:xfrm>
            <a:off x="786205" y="2191871"/>
            <a:ext cx="3429000" cy="1588"/>
          </a:xfrm>
          <a:prstGeom prst="line">
            <a:avLst/>
          </a:prstGeom>
          <a:ln>
            <a:solidFill>
              <a:srgbClr val="FFFFFF">
                <a:alpha val="40000"/>
              </a:srgb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4936966" y="2191871"/>
            <a:ext cx="3429000" cy="1588"/>
          </a:xfrm>
          <a:prstGeom prst="line">
            <a:avLst/>
          </a:prstGeom>
          <a:ln>
            <a:solidFill>
              <a:srgbClr val="FFFFFF">
                <a:alpha val="40000"/>
              </a:srgb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363538" y="3352801"/>
            <a:ext cx="8416925" cy="1470025"/>
          </a:xfrm>
        </p:spPr>
        <p:txBody>
          <a:bodyPr/>
          <a:lstStyle/>
          <a:p>
            <a:r>
              <a:rPr lang="en-US" smtClean="0"/>
              <a:t>Click to edit Master title style</a:t>
            </a:r>
            <a:endParaRPr dirty="0"/>
          </a:p>
        </p:txBody>
      </p:sp>
      <p:sp>
        <p:nvSpPr>
          <p:cNvPr id="3" name="Subtitle 2"/>
          <p:cNvSpPr>
            <a:spLocks noGrp="1"/>
          </p:cNvSpPr>
          <p:nvPr>
            <p:ph type="subTitle" idx="1"/>
          </p:nvPr>
        </p:nvSpPr>
        <p:spPr>
          <a:xfrm>
            <a:off x="363538" y="4771029"/>
            <a:ext cx="8416925" cy="972671"/>
          </a:xfrm>
        </p:spPr>
        <p:txBody>
          <a:bodyPr>
            <a:normAutofit/>
          </a:bodyPr>
          <a:lstStyle>
            <a:lvl1pPr marL="0" indent="0" algn="ctr">
              <a:spcBef>
                <a:spcPts val="300"/>
              </a:spcBef>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707BC497-29D8-B141-AD7B-AE38759A9BE5}" type="datetimeFigureOut">
              <a:rPr lang="en-US" smtClean="0"/>
              <a:t>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4A40F0-0691-CE46-87E8-BB72DDCB7DC2}" type="slidenum">
              <a:rPr lang="en-US" smtClean="0"/>
              <a:t>‹#›</a:t>
            </a:fld>
            <a:endParaRPr lang="en-US"/>
          </a:p>
        </p:txBody>
      </p:sp>
      <p:sp>
        <p:nvSpPr>
          <p:cNvPr id="9" name="Picture Placeholder 2"/>
          <p:cNvSpPr>
            <a:spLocks noGrp="1"/>
          </p:cNvSpPr>
          <p:nvPr>
            <p:ph type="pic" idx="13"/>
          </p:nvPr>
        </p:nvSpPr>
        <p:spPr>
          <a:xfrm>
            <a:off x="370980" y="363538"/>
            <a:ext cx="8402040" cy="2836862"/>
          </a:xfrm>
          <a:ln w="3175">
            <a:solidFill>
              <a:schemeClr val="bg1"/>
            </a:solidFill>
          </a:ln>
          <a:effectLst>
            <a:outerShdw blurRad="63500" sx="100500" sy="100500" algn="ctr"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707BC497-29D8-B141-AD7B-AE38759A9BE5}" type="datetimeFigureOut">
              <a:rPr lang="en-US" smtClean="0"/>
              <a:t>3/20/16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54A40F0-0691-CE46-87E8-BB72DDCB7DC2}" type="slidenum">
              <a:rPr lang="en-US" smtClean="0"/>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7BC497-29D8-B141-AD7B-AE38759A9BE5}" type="datetimeFigureOut">
              <a:rPr lang="en-US" smtClean="0"/>
              <a:t>3/20/16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54A40F0-0691-CE46-87E8-BB72DDCB7DC2}" type="slidenum">
              <a:rPr lang="en-US" smtClean="0"/>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8905" y="971550"/>
            <a:ext cx="3657600" cy="1162050"/>
          </a:xfrm>
        </p:spPr>
        <p:txBody>
          <a:bodyPr anchor="b">
            <a:noAutofit/>
          </a:bodyPr>
          <a:lstStyle>
            <a:lvl1pPr algn="l">
              <a:defRPr sz="3600" b="0"/>
            </a:lvl1pPr>
          </a:lstStyle>
          <a:p>
            <a:r>
              <a:rPr lang="en-US" smtClean="0"/>
              <a:t>Click to edit Master title style</a:t>
            </a:r>
            <a:endParaRPr/>
          </a:p>
        </p:txBody>
      </p:sp>
      <p:sp>
        <p:nvSpPr>
          <p:cNvPr id="3" name="Content Placeholder 2"/>
          <p:cNvSpPr>
            <a:spLocks noGrp="1"/>
          </p:cNvSpPr>
          <p:nvPr>
            <p:ph idx="1"/>
          </p:nvPr>
        </p:nvSpPr>
        <p:spPr>
          <a:xfrm>
            <a:off x="4800600" y="457200"/>
            <a:ext cx="3657600" cy="5668963"/>
          </a:xfrm>
        </p:spPr>
        <p:txBody>
          <a:bodyPr>
            <a:normAutofit/>
          </a:bodyPr>
          <a:lstStyle>
            <a:lvl1pPr>
              <a:defRPr sz="2200"/>
            </a:lvl1pPr>
            <a:lvl2pPr>
              <a:defRPr sz="2000"/>
            </a:lvl2pPr>
            <a:lvl3pPr>
              <a:defRPr sz="1800"/>
            </a:lvl3pPr>
            <a:lvl4pPr>
              <a:defRPr sz="1800"/>
            </a:lvl4pPr>
            <a:lvl5pPr>
              <a:defRPr sz="1800"/>
            </a:lvl5pPr>
            <a:lvl6pPr>
              <a:defRPr sz="1800"/>
            </a:lvl6pPr>
            <a:lvl7pPr>
              <a:defRPr sz="1800"/>
            </a:lvl7pPr>
            <a:lvl8pPr marL="2398713" indent="-336550">
              <a:defRPr sz="1800"/>
            </a:lvl8pPr>
            <a:lvl9pPr marL="2398713" indent="-336550">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658905" y="2133601"/>
            <a:ext cx="3657600" cy="3581400"/>
          </a:xfrm>
        </p:spPr>
        <p:txBody>
          <a:bodyPr>
            <a:normAutofit/>
          </a:bodyPr>
          <a:lstStyle>
            <a:lvl1pPr marL="0" indent="0">
              <a:spcBef>
                <a:spcPts val="10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07BC497-29D8-B141-AD7B-AE38759A9BE5}" type="datetimeFigureOut">
              <a:rPr lang="en-US" smtClean="0"/>
              <a:t>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54A40F0-0691-CE46-87E8-BB72DDCB7DC2}" type="slidenum">
              <a:rPr lang="en-US" smtClean="0"/>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805082" y="969264"/>
            <a:ext cx="3657600" cy="1161288"/>
          </a:xfrm>
        </p:spPr>
        <p:txBody>
          <a:bodyPr anchor="b">
            <a:noAutofit/>
          </a:bodyPr>
          <a:lstStyle>
            <a:lvl1pPr algn="l">
              <a:defRPr sz="3600" b="0" kern="1200">
                <a:solidFill>
                  <a:schemeClr val="tx1"/>
                </a:solidFill>
                <a:effectLst>
                  <a:outerShdw blurRad="50800" dist="50800" dir="5400000" sx="101000" sy="101000" algn="t" rotWithShape="0">
                    <a:prstClr val="black">
                      <a:alpha val="40000"/>
                    </a:prstClr>
                  </a:out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663388" y="510988"/>
            <a:ext cx="3657600" cy="5553636"/>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vert="horz" lIns="91440" tIns="45720" rIns="91440" bIns="45720" rtlCol="0">
            <a:normAutofit/>
          </a:bodyPr>
          <a:lstStyle>
            <a:lvl1pPr marL="342900" indent="-342900" algn="l" defTabSz="914400" rtl="0" eaLnBrk="1" latinLnBrk="0" hangingPunct="1">
              <a:spcBef>
                <a:spcPts val="2000"/>
              </a:spcBef>
              <a:buFont typeface="Arial" pitchFamily="34" charset="0"/>
              <a:buNone/>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4799853" y="2130552"/>
            <a:ext cx="3657600" cy="3584448"/>
          </a:xfrm>
        </p:spPr>
        <p:txBody>
          <a:bodyPr vert="horz" lIns="91440" tIns="45720" rIns="91440" bIns="45720" rtlCol="0">
            <a:normAutofit/>
          </a:bodyPr>
          <a:lstStyle>
            <a:lvl1pPr marL="0" indent="0">
              <a:spcBef>
                <a:spcPts val="1000"/>
              </a:spcBef>
              <a:buNone/>
              <a:defRPr sz="18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2000"/>
              </a:spcBef>
              <a:buFontTx/>
              <a:buNone/>
            </a:pPr>
            <a:r>
              <a:rPr lang="en-US" smtClean="0"/>
              <a:t>Click to edit Master text styles</a:t>
            </a:r>
          </a:p>
        </p:txBody>
      </p:sp>
      <p:sp>
        <p:nvSpPr>
          <p:cNvPr id="5" name="Date Placeholder 4"/>
          <p:cNvSpPr>
            <a:spLocks noGrp="1"/>
          </p:cNvSpPr>
          <p:nvPr>
            <p:ph type="dt" sz="half" idx="10"/>
          </p:nvPr>
        </p:nvSpPr>
        <p:spPr/>
        <p:txBody>
          <a:bodyPr/>
          <a:lstStyle/>
          <a:p>
            <a:fld id="{707BC497-29D8-B141-AD7B-AE38759A9BE5}" type="datetimeFigureOut">
              <a:rPr lang="en-US" smtClean="0"/>
              <a:t>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54A40F0-0691-CE46-87E8-BB72DDCB7DC2}" type="slidenum">
              <a:rPr lang="en-US" smtClean="0"/>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4151376"/>
            <a:ext cx="7776882" cy="1014984"/>
          </a:xfrm>
        </p:spPr>
        <p:txBody>
          <a:bodyPr anchor="b">
            <a:noAutofit/>
          </a:bodyPr>
          <a:lstStyle>
            <a:lvl1pPr algn="ctr">
              <a:defRPr sz="3600" b="0" kern="1200">
                <a:solidFill>
                  <a:schemeClr val="tx1"/>
                </a:solidFill>
                <a:effectLst>
                  <a:outerShdw blurRad="50800" dist="50800" dir="5400000" sx="101000" sy="101000" algn="t" rotWithShape="0">
                    <a:prstClr val="black">
                      <a:alpha val="40000"/>
                    </a:prstClr>
                  </a:out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1828800" y="457199"/>
            <a:ext cx="5486400" cy="3644153"/>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vert="horz" lIns="91440" tIns="45720" rIns="91440" bIns="45720" rtlCol="0">
            <a:normAutofit/>
          </a:bodyPr>
          <a:lstStyle>
            <a:lvl1pPr marL="342900" indent="-342900" algn="l" defTabSz="914400" rtl="0" eaLnBrk="1" latinLnBrk="0" hangingPunct="1">
              <a:spcBef>
                <a:spcPts val="2000"/>
              </a:spcBef>
              <a:buFont typeface="Arial" pitchFamily="34" charset="0"/>
              <a:buNone/>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680571" y="5181599"/>
            <a:ext cx="7776882" cy="950259"/>
          </a:xfrm>
        </p:spPr>
        <p:txBody>
          <a:bodyPr vert="horz" lIns="91440" tIns="45720" rIns="91440" bIns="45720" rtlCol="0">
            <a:normAutofit/>
          </a:bodyPr>
          <a:lstStyle>
            <a:lvl1pPr marL="0" indent="0" algn="ctr">
              <a:spcBef>
                <a:spcPts val="300"/>
              </a:spcBef>
              <a:buNone/>
              <a:defRPr sz="18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2000"/>
              </a:spcBef>
              <a:buFontTx/>
              <a:buNone/>
            </a:pPr>
            <a:r>
              <a:rPr lang="en-US" smtClean="0"/>
              <a:t>Click to edit Master text styles</a:t>
            </a:r>
          </a:p>
        </p:txBody>
      </p:sp>
      <p:sp>
        <p:nvSpPr>
          <p:cNvPr id="5" name="Date Placeholder 4"/>
          <p:cNvSpPr>
            <a:spLocks noGrp="1"/>
          </p:cNvSpPr>
          <p:nvPr>
            <p:ph type="dt" sz="half" idx="10"/>
          </p:nvPr>
        </p:nvSpPr>
        <p:spPr/>
        <p:txBody>
          <a:bodyPr/>
          <a:lstStyle/>
          <a:p>
            <a:fld id="{707BC497-29D8-B141-AD7B-AE38759A9BE5}" type="datetimeFigureOut">
              <a:rPr lang="en-US" smtClean="0"/>
              <a:t>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54A40F0-0691-CE46-87E8-BB72DDCB7DC2}" type="slidenum">
              <a:rPr lang="en-US" smtClean="0"/>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Storyboard">
    <p:spTree>
      <p:nvGrpSpPr>
        <p:cNvPr id="1" name=""/>
        <p:cNvGrpSpPr/>
        <p:nvPr/>
      </p:nvGrpSpPr>
      <p:grpSpPr>
        <a:xfrm>
          <a:off x="0" y="0"/>
          <a:ext cx="0" cy="0"/>
          <a:chOff x="0" y="0"/>
          <a:chExt cx="0" cy="0"/>
        </a:xfrm>
      </p:grpSpPr>
      <p:sp>
        <p:nvSpPr>
          <p:cNvPr id="2" name="Title 1"/>
          <p:cNvSpPr>
            <a:spLocks noGrp="1"/>
          </p:cNvSpPr>
          <p:nvPr>
            <p:ph type="title"/>
          </p:nvPr>
        </p:nvSpPr>
        <p:spPr>
          <a:xfrm>
            <a:off x="685800" y="4155141"/>
            <a:ext cx="7776882" cy="1013011"/>
          </a:xfrm>
        </p:spPr>
        <p:txBody>
          <a:bodyPr anchor="b">
            <a:noAutofit/>
          </a:bodyPr>
          <a:lstStyle>
            <a:lvl1pPr algn="ctr">
              <a:defRPr sz="3600" b="0" kern="1200">
                <a:solidFill>
                  <a:schemeClr val="tx1"/>
                </a:solidFill>
                <a:effectLst>
                  <a:outerShdw blurRad="50800" dist="50800" dir="5400000" sx="101000" sy="101000" algn="t" rotWithShape="0">
                    <a:prstClr val="black">
                      <a:alpha val="40000"/>
                    </a:prstClr>
                  </a:out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685800" y="457200"/>
            <a:ext cx="2331720" cy="1645920"/>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vert="horz" lIns="91440" tIns="45720" rIns="91440" bIns="45720" rtlCol="0">
            <a:normAutofit/>
          </a:bodyPr>
          <a:lstStyle>
            <a:lvl1pPr marL="342900" indent="-342900" algn="l" defTabSz="914400" rtl="0" eaLnBrk="1" latinLnBrk="0" hangingPunct="1">
              <a:spcBef>
                <a:spcPts val="2000"/>
              </a:spcBef>
              <a:buFont typeface="Arial" pitchFamily="34" charset="0"/>
              <a:buNone/>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680571" y="5181599"/>
            <a:ext cx="7776882" cy="950259"/>
          </a:xfrm>
        </p:spPr>
        <p:txBody>
          <a:bodyPr vert="horz" lIns="91440" tIns="45720" rIns="91440" bIns="45720" rtlCol="0">
            <a:normAutofit/>
          </a:bodyPr>
          <a:lstStyle>
            <a:lvl1pPr marL="0" indent="0" algn="ctr">
              <a:spcBef>
                <a:spcPts val="300"/>
              </a:spcBef>
              <a:buNone/>
              <a:defRPr sz="18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2000"/>
              </a:spcBef>
              <a:buFontTx/>
              <a:buNone/>
            </a:pPr>
            <a:r>
              <a:rPr lang="en-US" smtClean="0"/>
              <a:t>Click to edit Master text styles</a:t>
            </a:r>
          </a:p>
        </p:txBody>
      </p:sp>
      <p:sp>
        <p:nvSpPr>
          <p:cNvPr id="5" name="Date Placeholder 4"/>
          <p:cNvSpPr>
            <a:spLocks noGrp="1"/>
          </p:cNvSpPr>
          <p:nvPr>
            <p:ph type="dt" sz="half" idx="10"/>
          </p:nvPr>
        </p:nvSpPr>
        <p:spPr/>
        <p:txBody>
          <a:bodyPr/>
          <a:lstStyle/>
          <a:p>
            <a:fld id="{707BC497-29D8-B141-AD7B-AE38759A9BE5}" type="datetimeFigureOut">
              <a:rPr lang="en-US" smtClean="0"/>
              <a:t>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54A40F0-0691-CE46-87E8-BB72DDCB7DC2}" type="slidenum">
              <a:rPr lang="en-US" smtClean="0"/>
              <a:t>‹#›</a:t>
            </a:fld>
            <a:endParaRPr lang="en-US"/>
          </a:p>
        </p:txBody>
      </p:sp>
      <p:sp>
        <p:nvSpPr>
          <p:cNvPr id="11" name="Picture Placeholder 2"/>
          <p:cNvSpPr>
            <a:spLocks noGrp="1"/>
          </p:cNvSpPr>
          <p:nvPr>
            <p:ph type="pic" idx="13"/>
          </p:nvPr>
        </p:nvSpPr>
        <p:spPr>
          <a:xfrm>
            <a:off x="685800" y="2455433"/>
            <a:ext cx="2331720" cy="1645920"/>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vert="horz" lIns="91440" tIns="45720" rIns="91440" bIns="45720" rtlCol="0">
            <a:normAutofit/>
          </a:bodyPr>
          <a:lstStyle>
            <a:lvl1pPr marL="342900" indent="-342900" algn="l" defTabSz="914400" rtl="0" eaLnBrk="1" latinLnBrk="0" hangingPunct="1">
              <a:spcBef>
                <a:spcPts val="2000"/>
              </a:spcBef>
              <a:buFont typeface="Arial" pitchFamily="34" charset="0"/>
              <a:buNone/>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16" name="Picture Placeholder 2"/>
          <p:cNvSpPr>
            <a:spLocks noGrp="1"/>
          </p:cNvSpPr>
          <p:nvPr>
            <p:ph type="pic" idx="14"/>
          </p:nvPr>
        </p:nvSpPr>
        <p:spPr>
          <a:xfrm>
            <a:off x="3412490" y="457200"/>
            <a:ext cx="2331720" cy="1645920"/>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vert="horz" lIns="91440" tIns="45720" rIns="91440" bIns="45720" rtlCol="0">
            <a:normAutofit/>
          </a:bodyPr>
          <a:lstStyle>
            <a:lvl1pPr marL="342900" indent="-342900" algn="l" defTabSz="914400" rtl="0" eaLnBrk="1" latinLnBrk="0" hangingPunct="1">
              <a:spcBef>
                <a:spcPts val="2000"/>
              </a:spcBef>
              <a:buFont typeface="Arial" pitchFamily="34" charset="0"/>
              <a:buNone/>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17" name="Picture Placeholder 2"/>
          <p:cNvSpPr>
            <a:spLocks noGrp="1"/>
          </p:cNvSpPr>
          <p:nvPr>
            <p:ph type="pic" idx="15"/>
          </p:nvPr>
        </p:nvSpPr>
        <p:spPr>
          <a:xfrm>
            <a:off x="3412490" y="2455433"/>
            <a:ext cx="2331720" cy="1645920"/>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vert="horz" lIns="91440" tIns="45720" rIns="91440" bIns="45720" rtlCol="0">
            <a:normAutofit/>
          </a:bodyPr>
          <a:lstStyle>
            <a:lvl1pPr marL="342900" indent="-342900" algn="l" defTabSz="914400" rtl="0" eaLnBrk="1" latinLnBrk="0" hangingPunct="1">
              <a:spcBef>
                <a:spcPts val="2000"/>
              </a:spcBef>
              <a:buFont typeface="Arial" pitchFamily="34" charset="0"/>
              <a:buNone/>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18" name="Picture Placeholder 2"/>
          <p:cNvSpPr>
            <a:spLocks noGrp="1"/>
          </p:cNvSpPr>
          <p:nvPr>
            <p:ph type="pic" idx="16"/>
          </p:nvPr>
        </p:nvSpPr>
        <p:spPr>
          <a:xfrm>
            <a:off x="6139180" y="457200"/>
            <a:ext cx="2331720" cy="1645920"/>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vert="horz" lIns="91440" tIns="45720" rIns="91440" bIns="45720" rtlCol="0">
            <a:normAutofit/>
          </a:bodyPr>
          <a:lstStyle>
            <a:lvl1pPr marL="342900" indent="-342900" algn="l" defTabSz="914400" rtl="0" eaLnBrk="1" latinLnBrk="0" hangingPunct="1">
              <a:spcBef>
                <a:spcPts val="2000"/>
              </a:spcBef>
              <a:buFont typeface="Arial" pitchFamily="34" charset="0"/>
              <a:buNone/>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19" name="Picture Placeholder 2"/>
          <p:cNvSpPr>
            <a:spLocks noGrp="1"/>
          </p:cNvSpPr>
          <p:nvPr>
            <p:ph type="pic" idx="17"/>
          </p:nvPr>
        </p:nvSpPr>
        <p:spPr>
          <a:xfrm>
            <a:off x="6139180" y="2455433"/>
            <a:ext cx="2331720" cy="1645920"/>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vert="horz" lIns="91440" tIns="45720" rIns="91440" bIns="45720" rtlCol="0">
            <a:normAutofit/>
          </a:bodyPr>
          <a:lstStyle>
            <a:lvl1pPr marL="342900" indent="-342900" algn="l" defTabSz="914400" rtl="0" eaLnBrk="1" latinLnBrk="0" hangingPunct="1">
              <a:spcBef>
                <a:spcPts val="2000"/>
              </a:spcBef>
              <a:buFont typeface="Arial" pitchFamily="34" charset="0"/>
              <a:buNone/>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707BC497-29D8-B141-AD7B-AE38759A9BE5}" type="datetimeFigureOut">
              <a:rPr lang="en-US" smtClean="0"/>
              <a:t>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4A40F0-0691-CE46-87E8-BB72DDCB7DC2}" type="slidenum">
              <a:rPr lang="en-US" smtClean="0"/>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62800" y="533400"/>
            <a:ext cx="1600200" cy="5592763"/>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685800" y="533400"/>
            <a:ext cx="6019800" cy="5592763"/>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707BC497-29D8-B141-AD7B-AE38759A9BE5}" type="datetimeFigureOut">
              <a:rPr lang="en-US" smtClean="0"/>
              <a:t>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4A40F0-0691-CE46-87E8-BB72DDCB7DC2}" type="slidenum">
              <a:rPr lang="en-US" smtClean="0"/>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C0-HD-BTM.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995862"/>
            <a:ext cx="9144000" cy="1862138"/>
          </a:xfrm>
          <a:prstGeom prst="rect">
            <a:avLst/>
          </a:prstGeom>
        </p:spPr>
      </p:pic>
      <p:sp>
        <p:nvSpPr>
          <p:cNvPr id="2" name="Title 1"/>
          <p:cNvSpPr>
            <a:spLocks noGrp="1"/>
          </p:cNvSpPr>
          <p:nvPr>
            <p:ph type="ctrTitle"/>
          </p:nvPr>
        </p:nvSpPr>
        <p:spPr>
          <a:xfrm>
            <a:off x="914400" y="1803405"/>
            <a:ext cx="7315200" cy="1825096"/>
          </a:xfrm>
        </p:spPr>
        <p:txBody>
          <a:bodyPr anchor="b">
            <a:normAutofit/>
          </a:bodyPr>
          <a:lstStyle>
            <a:lvl1pPr algn="l">
              <a:defRPr sz="6000"/>
            </a:lvl1pPr>
          </a:lstStyle>
          <a:p>
            <a:r>
              <a:rPr lang="en-CA" smtClean="0"/>
              <a:t>Click to edit Master title style</a:t>
            </a:r>
            <a:endParaRPr lang="en-US" dirty="0"/>
          </a:p>
        </p:txBody>
      </p:sp>
      <p:sp>
        <p:nvSpPr>
          <p:cNvPr id="3" name="Subtitle 2"/>
          <p:cNvSpPr>
            <a:spLocks noGrp="1"/>
          </p:cNvSpPr>
          <p:nvPr>
            <p:ph type="subTitle" idx="1"/>
          </p:nvPr>
        </p:nvSpPr>
        <p:spPr>
          <a:xfrm>
            <a:off x="914400" y="3632201"/>
            <a:ext cx="73152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smtClean="0"/>
              <a:t>Click to edit Master subtitle style</a:t>
            </a:r>
            <a:endParaRPr lang="en-US" dirty="0"/>
          </a:p>
        </p:txBody>
      </p:sp>
      <p:sp>
        <p:nvSpPr>
          <p:cNvPr id="4" name="Date Placeholder 3"/>
          <p:cNvSpPr>
            <a:spLocks noGrp="1"/>
          </p:cNvSpPr>
          <p:nvPr>
            <p:ph type="dt" sz="half" idx="10"/>
          </p:nvPr>
        </p:nvSpPr>
        <p:spPr>
          <a:xfrm>
            <a:off x="5932170" y="4323845"/>
            <a:ext cx="2297429" cy="365125"/>
          </a:xfrm>
        </p:spPr>
        <p:txBody>
          <a:bodyPr/>
          <a:lstStyle/>
          <a:p>
            <a:fld id="{707BC497-29D8-B141-AD7B-AE38759A9BE5}" type="datetimeFigureOut">
              <a:rPr lang="en-US" smtClean="0"/>
              <a:t>3/20/16</a:t>
            </a:fld>
            <a:endParaRPr lang="en-US"/>
          </a:p>
        </p:txBody>
      </p:sp>
      <p:sp>
        <p:nvSpPr>
          <p:cNvPr id="5" name="Footer Placeholder 4"/>
          <p:cNvSpPr>
            <a:spLocks noGrp="1"/>
          </p:cNvSpPr>
          <p:nvPr>
            <p:ph type="ftr" sz="quarter" idx="11"/>
          </p:nvPr>
        </p:nvSpPr>
        <p:spPr>
          <a:xfrm>
            <a:off x="914400" y="4323846"/>
            <a:ext cx="4880610" cy="365125"/>
          </a:xfrm>
        </p:spPr>
        <p:txBody>
          <a:bodyPr/>
          <a:lstStyle/>
          <a:p>
            <a:endParaRPr lang="en-US"/>
          </a:p>
        </p:txBody>
      </p:sp>
      <p:sp>
        <p:nvSpPr>
          <p:cNvPr id="6" name="Slide Number Placeholder 5"/>
          <p:cNvSpPr>
            <a:spLocks noGrp="1"/>
          </p:cNvSpPr>
          <p:nvPr>
            <p:ph type="sldNum" sz="quarter" idx="12"/>
          </p:nvPr>
        </p:nvSpPr>
        <p:spPr>
          <a:xfrm>
            <a:off x="6057900" y="1430867"/>
            <a:ext cx="2171700" cy="365125"/>
          </a:xfrm>
        </p:spPr>
        <p:txBody>
          <a:bodyPr/>
          <a:lstStyle/>
          <a:p>
            <a:fld id="{754A40F0-0691-CE46-87E8-BB72DDCB7DC2}" type="slidenum">
              <a:rPr lang="en-US" smtClean="0"/>
              <a:t>‹#›</a:t>
            </a:fld>
            <a:endParaRPr lang="en-US"/>
          </a:p>
        </p:txBody>
      </p:sp>
    </p:spTree>
    <p:extLst>
      <p:ext uri="{BB962C8B-B14F-4D97-AF65-F5344CB8AC3E}">
        <p14:creationId xmlns:p14="http://schemas.microsoft.com/office/powerpoint/2010/main" val="35642680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dirty="0"/>
          </a:p>
        </p:txBody>
      </p:sp>
      <p:sp>
        <p:nvSpPr>
          <p:cNvPr id="3" name="Content Placeholder 2"/>
          <p:cNvSpPr>
            <a:spLocks noGrp="1"/>
          </p:cNvSpPr>
          <p:nvPr>
            <p:ph idx="1"/>
          </p:nvPr>
        </p:nvSpPr>
        <p:spPr/>
        <p:txBody>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dirty="0"/>
          </a:p>
        </p:txBody>
      </p:sp>
      <p:sp>
        <p:nvSpPr>
          <p:cNvPr id="4" name="Date Placeholder 3"/>
          <p:cNvSpPr>
            <a:spLocks noGrp="1"/>
          </p:cNvSpPr>
          <p:nvPr>
            <p:ph type="dt" sz="half" idx="10"/>
          </p:nvPr>
        </p:nvSpPr>
        <p:spPr/>
        <p:txBody>
          <a:bodyPr/>
          <a:lstStyle/>
          <a:p>
            <a:fld id="{707BC497-29D8-B141-AD7B-AE38759A9BE5}" type="datetimeFigureOut">
              <a:rPr lang="en-US" smtClean="0"/>
              <a:t>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4A40F0-0691-CE46-87E8-BB72DDCB7DC2}" type="slidenum">
              <a:rPr lang="en-US" smtClean="0"/>
              <a:t>‹#›</a:t>
            </a:fld>
            <a:endParaRPr lang="en-US"/>
          </a:p>
        </p:txBody>
      </p:sp>
    </p:spTree>
    <p:extLst>
      <p:ext uri="{BB962C8B-B14F-4D97-AF65-F5344CB8AC3E}">
        <p14:creationId xmlns:p14="http://schemas.microsoft.com/office/powerpoint/2010/main" val="9451172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9275" y="2403144"/>
            <a:ext cx="8056563" cy="1362075"/>
          </a:xfrm>
        </p:spPr>
        <p:txBody>
          <a:bodyPr anchor="b" anchorCtr="0"/>
          <a:lstStyle>
            <a:lvl1pPr algn="ctr">
              <a:defRPr sz="4600" b="0" cap="none" baseline="0"/>
            </a:lvl1pPr>
          </a:lstStyle>
          <a:p>
            <a:r>
              <a:rPr lang="en-US" smtClean="0"/>
              <a:t>Click to edit Master title style</a:t>
            </a:r>
            <a:endParaRPr/>
          </a:p>
        </p:txBody>
      </p:sp>
      <p:sp>
        <p:nvSpPr>
          <p:cNvPr id="3" name="Text Placeholder 2"/>
          <p:cNvSpPr>
            <a:spLocks noGrp="1"/>
          </p:cNvSpPr>
          <p:nvPr>
            <p:ph type="body" idx="1"/>
          </p:nvPr>
        </p:nvSpPr>
        <p:spPr>
          <a:xfrm>
            <a:off x="549275" y="3736005"/>
            <a:ext cx="8056563" cy="1500187"/>
          </a:xfrm>
        </p:spPr>
        <p:txBody>
          <a:bodyPr anchor="t" anchorCtr="0">
            <a:normAutofit/>
          </a:bodyPr>
          <a:lstStyle>
            <a:lvl1pPr marL="0" indent="0" algn="ctr">
              <a:spcBef>
                <a:spcPts val="300"/>
              </a:spcBef>
              <a:buNone/>
              <a:defRPr sz="18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07BC497-29D8-B141-AD7B-AE38759A9BE5}" type="datetimeFigureOut">
              <a:rPr lang="en-US" smtClean="0"/>
              <a:t>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4A40F0-0691-CE46-87E8-BB72DDCB7DC2}"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995862"/>
            <a:ext cx="9144000" cy="1862138"/>
          </a:xfrm>
          <a:prstGeom prst="rect">
            <a:avLst/>
          </a:prstGeom>
        </p:spPr>
      </p:pic>
      <p:sp>
        <p:nvSpPr>
          <p:cNvPr id="2" name="Title 1"/>
          <p:cNvSpPr>
            <a:spLocks noGrp="1"/>
          </p:cNvSpPr>
          <p:nvPr>
            <p:ph type="title"/>
          </p:nvPr>
        </p:nvSpPr>
        <p:spPr>
          <a:xfrm>
            <a:off x="594360" y="753534"/>
            <a:ext cx="7955280" cy="2801935"/>
          </a:xfrm>
        </p:spPr>
        <p:txBody>
          <a:bodyPr anchor="b">
            <a:normAutofit/>
          </a:bodyPr>
          <a:lstStyle>
            <a:lvl1pPr algn="r">
              <a:defRPr sz="4000"/>
            </a:lvl1pPr>
          </a:lstStyle>
          <a:p>
            <a:r>
              <a:rPr lang="en-CA" smtClean="0"/>
              <a:t>Click to edit Master title style</a:t>
            </a:r>
            <a:endParaRPr lang="en-US" dirty="0"/>
          </a:p>
        </p:txBody>
      </p:sp>
      <p:sp>
        <p:nvSpPr>
          <p:cNvPr id="3" name="Text Placeholder 2"/>
          <p:cNvSpPr>
            <a:spLocks noGrp="1"/>
          </p:cNvSpPr>
          <p:nvPr>
            <p:ph type="body" idx="1"/>
          </p:nvPr>
        </p:nvSpPr>
        <p:spPr>
          <a:xfrm>
            <a:off x="594360" y="3641726"/>
            <a:ext cx="7955281" cy="1354134"/>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CA" smtClean="0"/>
              <a:t>Click to edit Master text styles</a:t>
            </a:r>
          </a:p>
        </p:txBody>
      </p:sp>
      <p:sp>
        <p:nvSpPr>
          <p:cNvPr id="4" name="Date Placeholder 3"/>
          <p:cNvSpPr>
            <a:spLocks noGrp="1"/>
          </p:cNvSpPr>
          <p:nvPr>
            <p:ph type="dt" sz="half" idx="10"/>
          </p:nvPr>
        </p:nvSpPr>
        <p:spPr>
          <a:xfrm>
            <a:off x="5562176" y="381001"/>
            <a:ext cx="2183130" cy="365125"/>
          </a:xfrm>
        </p:spPr>
        <p:txBody>
          <a:bodyPr/>
          <a:lstStyle>
            <a:lvl1pPr algn="r">
              <a:defRPr/>
            </a:lvl1pPr>
          </a:lstStyle>
          <a:p>
            <a:fld id="{707BC497-29D8-B141-AD7B-AE38759A9BE5}" type="datetimeFigureOut">
              <a:rPr lang="en-US" smtClean="0"/>
              <a:t>3/20/16</a:t>
            </a:fld>
            <a:endParaRPr lang="en-US"/>
          </a:p>
        </p:txBody>
      </p:sp>
      <p:sp>
        <p:nvSpPr>
          <p:cNvPr id="5" name="Footer Placeholder 4"/>
          <p:cNvSpPr>
            <a:spLocks noGrp="1"/>
          </p:cNvSpPr>
          <p:nvPr>
            <p:ph type="ftr" sz="quarter" idx="11"/>
          </p:nvPr>
        </p:nvSpPr>
        <p:spPr>
          <a:xfrm>
            <a:off x="594360" y="381001"/>
            <a:ext cx="4830656" cy="365125"/>
          </a:xfrm>
        </p:spPr>
        <p:txBody>
          <a:bodyPr/>
          <a:lstStyle/>
          <a:p>
            <a:endParaRPr lang="en-US"/>
          </a:p>
        </p:txBody>
      </p:sp>
      <p:sp>
        <p:nvSpPr>
          <p:cNvPr id="6" name="Slide Number Placeholder 5"/>
          <p:cNvSpPr>
            <a:spLocks noGrp="1"/>
          </p:cNvSpPr>
          <p:nvPr>
            <p:ph type="sldNum" sz="quarter" idx="12"/>
          </p:nvPr>
        </p:nvSpPr>
        <p:spPr>
          <a:xfrm>
            <a:off x="7882466" y="381001"/>
            <a:ext cx="667173" cy="365125"/>
          </a:xfrm>
        </p:spPr>
        <p:txBody>
          <a:bodyPr/>
          <a:lstStyle/>
          <a:p>
            <a:fld id="{754A40F0-0691-CE46-87E8-BB72DDCB7DC2}" type="slidenum">
              <a:rPr lang="en-US" smtClean="0"/>
              <a:t>‹#›</a:t>
            </a:fld>
            <a:endParaRPr lang="en-US"/>
          </a:p>
        </p:txBody>
      </p:sp>
    </p:spTree>
    <p:extLst>
      <p:ext uri="{BB962C8B-B14F-4D97-AF65-F5344CB8AC3E}">
        <p14:creationId xmlns:p14="http://schemas.microsoft.com/office/powerpoint/2010/main" val="188994717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dirty="0"/>
          </a:p>
        </p:txBody>
      </p:sp>
      <p:sp>
        <p:nvSpPr>
          <p:cNvPr id="3" name="Content Placeholder 2"/>
          <p:cNvSpPr>
            <a:spLocks noGrp="1"/>
          </p:cNvSpPr>
          <p:nvPr>
            <p:ph sz="half" idx="1"/>
          </p:nvPr>
        </p:nvSpPr>
        <p:spPr>
          <a:xfrm>
            <a:off x="594360" y="2194560"/>
            <a:ext cx="3910579" cy="4069080"/>
          </a:xfrm>
        </p:spPr>
        <p:txBody>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dirty="0"/>
          </a:p>
        </p:txBody>
      </p:sp>
      <p:sp>
        <p:nvSpPr>
          <p:cNvPr id="4" name="Content Placeholder 3"/>
          <p:cNvSpPr>
            <a:spLocks noGrp="1"/>
          </p:cNvSpPr>
          <p:nvPr>
            <p:ph sz="half" idx="2"/>
          </p:nvPr>
        </p:nvSpPr>
        <p:spPr>
          <a:xfrm>
            <a:off x="4642099" y="2194560"/>
            <a:ext cx="3907540" cy="4069080"/>
          </a:xfrm>
        </p:spPr>
        <p:txBody>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dirty="0"/>
          </a:p>
        </p:txBody>
      </p:sp>
      <p:sp>
        <p:nvSpPr>
          <p:cNvPr id="5" name="Date Placeholder 4"/>
          <p:cNvSpPr>
            <a:spLocks noGrp="1"/>
          </p:cNvSpPr>
          <p:nvPr>
            <p:ph type="dt" sz="half" idx="10"/>
          </p:nvPr>
        </p:nvSpPr>
        <p:spPr/>
        <p:txBody>
          <a:bodyPr/>
          <a:lstStyle/>
          <a:p>
            <a:fld id="{707BC497-29D8-B141-AD7B-AE38759A9BE5}" type="datetimeFigureOut">
              <a:rPr lang="en-US" smtClean="0"/>
              <a:t>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54A40F0-0691-CE46-87E8-BB72DDCB7DC2}" type="slidenum">
              <a:rPr lang="en-US" smtClean="0"/>
              <a:t>‹#›</a:t>
            </a:fld>
            <a:endParaRPr lang="en-US"/>
          </a:p>
        </p:txBody>
      </p:sp>
    </p:spTree>
    <p:extLst>
      <p:ext uri="{BB962C8B-B14F-4D97-AF65-F5344CB8AC3E}">
        <p14:creationId xmlns:p14="http://schemas.microsoft.com/office/powerpoint/2010/main" val="178069578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171700" y="762000"/>
            <a:ext cx="6377940" cy="1295400"/>
          </a:xfrm>
        </p:spPr>
        <p:txBody>
          <a:bodyPr/>
          <a:lstStyle/>
          <a:p>
            <a:r>
              <a:rPr lang="en-CA" smtClean="0"/>
              <a:t>Click to edit Master title style</a:t>
            </a:r>
            <a:endParaRPr lang="en-US" dirty="0"/>
          </a:p>
        </p:txBody>
      </p:sp>
      <p:sp>
        <p:nvSpPr>
          <p:cNvPr id="3" name="Text Placeholder 2"/>
          <p:cNvSpPr>
            <a:spLocks noGrp="1"/>
          </p:cNvSpPr>
          <p:nvPr>
            <p:ph type="body" idx="1"/>
          </p:nvPr>
        </p:nvSpPr>
        <p:spPr>
          <a:xfrm>
            <a:off x="821279" y="2183802"/>
            <a:ext cx="3683659"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4" name="Content Placeholder 3"/>
          <p:cNvSpPr>
            <a:spLocks noGrp="1"/>
          </p:cNvSpPr>
          <p:nvPr>
            <p:ph sz="half" idx="2"/>
          </p:nvPr>
        </p:nvSpPr>
        <p:spPr>
          <a:xfrm>
            <a:off x="594359" y="3132667"/>
            <a:ext cx="3910579" cy="3130973"/>
          </a:xfrm>
        </p:spPr>
        <p:txBody>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dirty="0"/>
          </a:p>
        </p:txBody>
      </p:sp>
      <p:sp>
        <p:nvSpPr>
          <p:cNvPr id="5" name="Text Placeholder 4"/>
          <p:cNvSpPr>
            <a:spLocks noGrp="1"/>
          </p:cNvSpPr>
          <p:nvPr>
            <p:ph type="body" sz="quarter" idx="3"/>
          </p:nvPr>
        </p:nvSpPr>
        <p:spPr>
          <a:xfrm>
            <a:off x="4869018" y="2183802"/>
            <a:ext cx="368062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6" name="Content Placeholder 5"/>
          <p:cNvSpPr>
            <a:spLocks noGrp="1"/>
          </p:cNvSpPr>
          <p:nvPr>
            <p:ph sz="quarter" idx="4"/>
          </p:nvPr>
        </p:nvSpPr>
        <p:spPr>
          <a:xfrm>
            <a:off x="4642098" y="3132667"/>
            <a:ext cx="3907541" cy="3130973"/>
          </a:xfrm>
        </p:spPr>
        <p:txBody>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dirty="0"/>
          </a:p>
        </p:txBody>
      </p:sp>
      <p:sp>
        <p:nvSpPr>
          <p:cNvPr id="7" name="Date Placeholder 6"/>
          <p:cNvSpPr>
            <a:spLocks noGrp="1"/>
          </p:cNvSpPr>
          <p:nvPr>
            <p:ph type="dt" sz="half" idx="10"/>
          </p:nvPr>
        </p:nvSpPr>
        <p:spPr/>
        <p:txBody>
          <a:bodyPr/>
          <a:lstStyle/>
          <a:p>
            <a:fld id="{707BC497-29D8-B141-AD7B-AE38759A9BE5}" type="datetimeFigureOut">
              <a:rPr lang="en-US" smtClean="0"/>
              <a:t>3/20/16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54A40F0-0691-CE46-87E8-BB72DDCB7DC2}" type="slidenum">
              <a:rPr lang="en-US" smtClean="0"/>
              <a:t>‹#›</a:t>
            </a:fld>
            <a:endParaRPr lang="en-US"/>
          </a:p>
        </p:txBody>
      </p:sp>
    </p:spTree>
    <p:extLst>
      <p:ext uri="{BB962C8B-B14F-4D97-AF65-F5344CB8AC3E}">
        <p14:creationId xmlns:p14="http://schemas.microsoft.com/office/powerpoint/2010/main" val="70939358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dirty="0"/>
          </a:p>
        </p:txBody>
      </p:sp>
      <p:sp>
        <p:nvSpPr>
          <p:cNvPr id="3" name="Date Placeholder 2"/>
          <p:cNvSpPr>
            <a:spLocks noGrp="1"/>
          </p:cNvSpPr>
          <p:nvPr>
            <p:ph type="dt" sz="half" idx="10"/>
          </p:nvPr>
        </p:nvSpPr>
        <p:spPr/>
        <p:txBody>
          <a:bodyPr/>
          <a:lstStyle/>
          <a:p>
            <a:fld id="{707BC497-29D8-B141-AD7B-AE38759A9BE5}" type="datetimeFigureOut">
              <a:rPr lang="en-US" smtClean="0"/>
              <a:t>3/20/16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54A40F0-0691-CE46-87E8-BB72DDCB7DC2}" type="slidenum">
              <a:rPr lang="en-US" smtClean="0"/>
              <a:t>‹#›</a:t>
            </a:fld>
            <a:endParaRPr lang="en-US"/>
          </a:p>
        </p:txBody>
      </p:sp>
    </p:spTree>
    <p:extLst>
      <p:ext uri="{BB962C8B-B14F-4D97-AF65-F5344CB8AC3E}">
        <p14:creationId xmlns:p14="http://schemas.microsoft.com/office/powerpoint/2010/main" val="49170540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7BC497-29D8-B141-AD7B-AE38759A9BE5}" type="datetimeFigureOut">
              <a:rPr lang="en-US" smtClean="0"/>
              <a:t>3/20/16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54A40F0-0691-CE46-87E8-BB72DDCB7DC2}" type="slidenum">
              <a:rPr lang="en-US" smtClean="0"/>
              <a:t>‹#›</a:t>
            </a:fld>
            <a:endParaRPr lang="en-US"/>
          </a:p>
        </p:txBody>
      </p:sp>
    </p:spTree>
    <p:extLst>
      <p:ext uri="{BB962C8B-B14F-4D97-AF65-F5344CB8AC3E}">
        <p14:creationId xmlns:p14="http://schemas.microsoft.com/office/powerpoint/2010/main" val="191850265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4360" y="1524000"/>
            <a:ext cx="3086100" cy="1600200"/>
          </a:xfrm>
        </p:spPr>
        <p:txBody>
          <a:bodyPr anchor="b"/>
          <a:lstStyle>
            <a:lvl1pPr algn="l">
              <a:defRPr sz="3200"/>
            </a:lvl1pPr>
          </a:lstStyle>
          <a:p>
            <a:r>
              <a:rPr lang="en-CA" smtClean="0"/>
              <a:t>Click to edit Master title style</a:t>
            </a:r>
            <a:endParaRPr lang="en-US" dirty="0"/>
          </a:p>
        </p:txBody>
      </p:sp>
      <p:sp>
        <p:nvSpPr>
          <p:cNvPr id="3" name="Content Placeholder 2"/>
          <p:cNvSpPr>
            <a:spLocks noGrp="1"/>
          </p:cNvSpPr>
          <p:nvPr>
            <p:ph idx="1"/>
          </p:nvPr>
        </p:nvSpPr>
        <p:spPr>
          <a:xfrm>
            <a:off x="3886200" y="746760"/>
            <a:ext cx="4663440" cy="5516880"/>
          </a:xfrm>
        </p:spPr>
        <p:txBody>
          <a:bodyPr anchor="ct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dirty="0"/>
          </a:p>
        </p:txBody>
      </p:sp>
      <p:sp>
        <p:nvSpPr>
          <p:cNvPr id="4" name="Text Placeholder 3"/>
          <p:cNvSpPr>
            <a:spLocks noGrp="1"/>
          </p:cNvSpPr>
          <p:nvPr>
            <p:ph type="body" sz="half" idx="2"/>
          </p:nvPr>
        </p:nvSpPr>
        <p:spPr>
          <a:xfrm>
            <a:off x="594360" y="3124200"/>
            <a:ext cx="3086100" cy="313944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CA" smtClean="0"/>
              <a:t>Click to edit Master text styles</a:t>
            </a:r>
          </a:p>
        </p:txBody>
      </p:sp>
      <p:sp>
        <p:nvSpPr>
          <p:cNvPr id="5" name="Date Placeholder 4"/>
          <p:cNvSpPr>
            <a:spLocks noGrp="1"/>
          </p:cNvSpPr>
          <p:nvPr>
            <p:ph type="dt" sz="half" idx="10"/>
          </p:nvPr>
        </p:nvSpPr>
        <p:spPr/>
        <p:txBody>
          <a:bodyPr/>
          <a:lstStyle/>
          <a:p>
            <a:fld id="{707BC497-29D8-B141-AD7B-AE38759A9BE5}" type="datetimeFigureOut">
              <a:rPr lang="en-US" smtClean="0"/>
              <a:t>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54A40F0-0691-CE46-87E8-BB72DDCB7DC2}" type="slidenum">
              <a:rPr lang="en-US" smtClean="0"/>
              <a:t>‹#›</a:t>
            </a:fld>
            <a:endParaRPr lang="en-US"/>
          </a:p>
        </p:txBody>
      </p:sp>
    </p:spTree>
    <p:extLst>
      <p:ext uri="{BB962C8B-B14F-4D97-AF65-F5344CB8AC3E}">
        <p14:creationId xmlns:p14="http://schemas.microsoft.com/office/powerpoint/2010/main" val="75239275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4360" y="1524000"/>
            <a:ext cx="4075730" cy="1600200"/>
          </a:xfrm>
        </p:spPr>
        <p:txBody>
          <a:bodyPr anchor="b"/>
          <a:lstStyle>
            <a:lvl1pPr algn="l">
              <a:defRPr sz="3200"/>
            </a:lvl1pPr>
          </a:lstStyle>
          <a:p>
            <a:r>
              <a:rPr lang="en-CA" smtClean="0"/>
              <a:t>Click to edit Master title style</a:t>
            </a:r>
            <a:endParaRPr lang="en-US" dirty="0"/>
          </a:p>
        </p:txBody>
      </p:sp>
      <p:sp>
        <p:nvSpPr>
          <p:cNvPr id="3" name="Picture Placeholder 2"/>
          <p:cNvSpPr>
            <a:spLocks noGrp="1" noChangeAspect="1"/>
          </p:cNvSpPr>
          <p:nvPr>
            <p:ph type="pic" idx="1"/>
          </p:nvPr>
        </p:nvSpPr>
        <p:spPr>
          <a:xfrm>
            <a:off x="4877524" y="751242"/>
            <a:ext cx="3674234" cy="5512398"/>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CA" smtClean="0"/>
              <a:t>Drag picture to placeholder or click icon to add</a:t>
            </a:r>
            <a:endParaRPr lang="en-US" dirty="0"/>
          </a:p>
        </p:txBody>
      </p:sp>
      <p:sp>
        <p:nvSpPr>
          <p:cNvPr id="4" name="Text Placeholder 3"/>
          <p:cNvSpPr>
            <a:spLocks noGrp="1"/>
          </p:cNvSpPr>
          <p:nvPr>
            <p:ph type="body" sz="half" idx="2"/>
          </p:nvPr>
        </p:nvSpPr>
        <p:spPr>
          <a:xfrm>
            <a:off x="594360" y="3124200"/>
            <a:ext cx="4075730" cy="313944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CA" smtClean="0"/>
              <a:t>Click to edit Master text styles</a:t>
            </a:r>
          </a:p>
        </p:txBody>
      </p:sp>
      <p:sp>
        <p:nvSpPr>
          <p:cNvPr id="5" name="Date Placeholder 4"/>
          <p:cNvSpPr>
            <a:spLocks noGrp="1"/>
          </p:cNvSpPr>
          <p:nvPr>
            <p:ph type="dt" sz="half" idx="10"/>
          </p:nvPr>
        </p:nvSpPr>
        <p:spPr/>
        <p:txBody>
          <a:bodyPr/>
          <a:lstStyle/>
          <a:p>
            <a:fld id="{707BC497-29D8-B141-AD7B-AE38759A9BE5}" type="datetimeFigureOut">
              <a:rPr lang="en-US" smtClean="0"/>
              <a:t>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54A40F0-0691-CE46-87E8-BB72DDCB7DC2}" type="slidenum">
              <a:rPr lang="en-US" smtClean="0"/>
              <a:t>‹#›</a:t>
            </a:fld>
            <a:endParaRPr lang="en-US"/>
          </a:p>
        </p:txBody>
      </p:sp>
    </p:spTree>
    <p:extLst>
      <p:ext uri="{BB962C8B-B14F-4D97-AF65-F5344CB8AC3E}">
        <p14:creationId xmlns:p14="http://schemas.microsoft.com/office/powerpoint/2010/main" val="147461239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4355" y="4697361"/>
            <a:ext cx="7956482" cy="819355"/>
          </a:xfrm>
        </p:spPr>
        <p:txBody>
          <a:bodyPr anchor="b"/>
          <a:lstStyle>
            <a:lvl1pPr algn="l">
              <a:defRPr sz="3200"/>
            </a:lvl1pPr>
          </a:lstStyle>
          <a:p>
            <a:r>
              <a:rPr lang="en-CA" smtClean="0"/>
              <a:t>Click to edit Master title style</a:t>
            </a:r>
            <a:endParaRPr lang="en-US" dirty="0"/>
          </a:p>
        </p:txBody>
      </p:sp>
      <p:sp>
        <p:nvSpPr>
          <p:cNvPr id="3" name="Picture Placeholder 2"/>
          <p:cNvSpPr>
            <a:spLocks noGrp="1" noChangeAspect="1"/>
          </p:cNvSpPr>
          <p:nvPr>
            <p:ph type="pic" idx="1"/>
          </p:nvPr>
        </p:nvSpPr>
        <p:spPr>
          <a:xfrm>
            <a:off x="594355" y="977035"/>
            <a:ext cx="7950260" cy="3406972"/>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CA" smtClean="0"/>
              <a:t>Drag picture to placeholder or click icon to add</a:t>
            </a:r>
            <a:endParaRPr lang="en-US" dirty="0"/>
          </a:p>
        </p:txBody>
      </p:sp>
      <p:sp>
        <p:nvSpPr>
          <p:cNvPr id="4" name="Text Placeholder 3"/>
          <p:cNvSpPr>
            <a:spLocks noGrp="1"/>
          </p:cNvSpPr>
          <p:nvPr>
            <p:ph type="body" sz="half" idx="2"/>
          </p:nvPr>
        </p:nvSpPr>
        <p:spPr>
          <a:xfrm>
            <a:off x="594360" y="5516716"/>
            <a:ext cx="7955280" cy="746924"/>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CA" smtClean="0"/>
              <a:t>Click to edit Master text styles</a:t>
            </a:r>
          </a:p>
        </p:txBody>
      </p:sp>
      <p:sp>
        <p:nvSpPr>
          <p:cNvPr id="5" name="Date Placeholder 4"/>
          <p:cNvSpPr>
            <a:spLocks noGrp="1"/>
          </p:cNvSpPr>
          <p:nvPr>
            <p:ph type="dt" sz="half" idx="10"/>
          </p:nvPr>
        </p:nvSpPr>
        <p:spPr/>
        <p:txBody>
          <a:bodyPr/>
          <a:lstStyle/>
          <a:p>
            <a:fld id="{707BC497-29D8-B141-AD7B-AE38759A9BE5}" type="datetimeFigureOut">
              <a:rPr lang="en-US" smtClean="0"/>
              <a:t>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54A40F0-0691-CE46-87E8-BB72DDCB7DC2}" type="slidenum">
              <a:rPr lang="en-US" smtClean="0"/>
              <a:t>‹#›</a:t>
            </a:fld>
            <a:endParaRPr lang="en-US"/>
          </a:p>
        </p:txBody>
      </p:sp>
    </p:spTree>
    <p:extLst>
      <p:ext uri="{BB962C8B-B14F-4D97-AF65-F5344CB8AC3E}">
        <p14:creationId xmlns:p14="http://schemas.microsoft.com/office/powerpoint/2010/main" val="205399993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995862"/>
            <a:ext cx="9144000" cy="1862138"/>
          </a:xfrm>
          <a:prstGeom prst="rect">
            <a:avLst/>
          </a:prstGeom>
        </p:spPr>
      </p:pic>
      <p:sp>
        <p:nvSpPr>
          <p:cNvPr id="2" name="Title 1"/>
          <p:cNvSpPr>
            <a:spLocks noGrp="1"/>
          </p:cNvSpPr>
          <p:nvPr>
            <p:ph type="title"/>
          </p:nvPr>
        </p:nvSpPr>
        <p:spPr>
          <a:xfrm>
            <a:off x="594360" y="753533"/>
            <a:ext cx="7955280" cy="2802467"/>
          </a:xfrm>
        </p:spPr>
        <p:txBody>
          <a:bodyPr anchor="ctr"/>
          <a:lstStyle>
            <a:lvl1pPr algn="l">
              <a:defRPr sz="3200"/>
            </a:lvl1pPr>
          </a:lstStyle>
          <a:p>
            <a:r>
              <a:rPr lang="en-CA" smtClean="0"/>
              <a:t>Click to edit Master title style</a:t>
            </a:r>
            <a:endParaRPr lang="en-US" dirty="0"/>
          </a:p>
        </p:txBody>
      </p:sp>
      <p:sp>
        <p:nvSpPr>
          <p:cNvPr id="4" name="Text Placeholder 3"/>
          <p:cNvSpPr>
            <a:spLocks noGrp="1"/>
          </p:cNvSpPr>
          <p:nvPr>
            <p:ph type="body" sz="half" idx="2"/>
          </p:nvPr>
        </p:nvSpPr>
        <p:spPr>
          <a:xfrm>
            <a:off x="685800" y="3649134"/>
            <a:ext cx="7772400" cy="1330852"/>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CA" smtClean="0"/>
              <a:t>Click to edit Master text styles</a:t>
            </a:r>
          </a:p>
        </p:txBody>
      </p:sp>
      <p:sp>
        <p:nvSpPr>
          <p:cNvPr id="5" name="Date Placeholder 4"/>
          <p:cNvSpPr>
            <a:spLocks noGrp="1"/>
          </p:cNvSpPr>
          <p:nvPr>
            <p:ph type="dt" sz="half" idx="10"/>
          </p:nvPr>
        </p:nvSpPr>
        <p:spPr>
          <a:xfrm>
            <a:off x="5562176" y="381001"/>
            <a:ext cx="2183130" cy="365125"/>
          </a:xfrm>
        </p:spPr>
        <p:txBody>
          <a:bodyPr/>
          <a:lstStyle>
            <a:lvl1pPr algn="r">
              <a:defRPr/>
            </a:lvl1pPr>
          </a:lstStyle>
          <a:p>
            <a:fld id="{707BC497-29D8-B141-AD7B-AE38759A9BE5}" type="datetimeFigureOut">
              <a:rPr lang="en-US" smtClean="0"/>
              <a:t>3/20/16</a:t>
            </a:fld>
            <a:endParaRPr lang="en-US"/>
          </a:p>
        </p:txBody>
      </p:sp>
      <p:sp>
        <p:nvSpPr>
          <p:cNvPr id="6" name="Footer Placeholder 5"/>
          <p:cNvSpPr>
            <a:spLocks noGrp="1"/>
          </p:cNvSpPr>
          <p:nvPr>
            <p:ph type="ftr" sz="quarter" idx="11"/>
          </p:nvPr>
        </p:nvSpPr>
        <p:spPr>
          <a:xfrm>
            <a:off x="594360" y="381001"/>
            <a:ext cx="4830656" cy="365125"/>
          </a:xfrm>
        </p:spPr>
        <p:txBody>
          <a:bodyPr/>
          <a:lstStyle/>
          <a:p>
            <a:endParaRPr lang="en-US"/>
          </a:p>
        </p:txBody>
      </p:sp>
      <p:sp>
        <p:nvSpPr>
          <p:cNvPr id="7" name="Slide Number Placeholder 6"/>
          <p:cNvSpPr>
            <a:spLocks noGrp="1"/>
          </p:cNvSpPr>
          <p:nvPr>
            <p:ph type="sldNum" sz="quarter" idx="12"/>
          </p:nvPr>
        </p:nvSpPr>
        <p:spPr>
          <a:xfrm>
            <a:off x="7882466" y="381001"/>
            <a:ext cx="667174" cy="365125"/>
          </a:xfrm>
        </p:spPr>
        <p:txBody>
          <a:bodyPr/>
          <a:lstStyle/>
          <a:p>
            <a:fld id="{754A40F0-0691-CE46-87E8-BB72DDCB7DC2}" type="slidenum">
              <a:rPr lang="en-US" smtClean="0"/>
              <a:t>‹#›</a:t>
            </a:fld>
            <a:endParaRPr lang="en-US"/>
          </a:p>
        </p:txBody>
      </p:sp>
    </p:spTree>
    <p:extLst>
      <p:ext uri="{BB962C8B-B14F-4D97-AF65-F5344CB8AC3E}">
        <p14:creationId xmlns:p14="http://schemas.microsoft.com/office/powerpoint/2010/main" val="126409506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pic>
        <p:nvPicPr>
          <p:cNvPr id="11" name="Picture 10" descr="C0-HD-BTM.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995862"/>
            <a:ext cx="9144000" cy="1862138"/>
          </a:xfrm>
          <a:prstGeom prst="rect">
            <a:avLst/>
          </a:prstGeom>
        </p:spPr>
      </p:pic>
      <p:sp>
        <p:nvSpPr>
          <p:cNvPr id="2" name="Title 1"/>
          <p:cNvSpPr>
            <a:spLocks noGrp="1"/>
          </p:cNvSpPr>
          <p:nvPr>
            <p:ph type="title"/>
          </p:nvPr>
        </p:nvSpPr>
        <p:spPr>
          <a:xfrm>
            <a:off x="768351" y="753534"/>
            <a:ext cx="7613650" cy="2756234"/>
          </a:xfrm>
        </p:spPr>
        <p:txBody>
          <a:bodyPr anchor="ctr"/>
          <a:lstStyle>
            <a:lvl1pPr algn="l">
              <a:defRPr sz="3200"/>
            </a:lvl1pPr>
          </a:lstStyle>
          <a:p>
            <a:r>
              <a:rPr lang="en-CA" smtClean="0"/>
              <a:t>Click to edit Master title style</a:t>
            </a:r>
            <a:endParaRPr lang="en-US" dirty="0"/>
          </a:p>
        </p:txBody>
      </p:sp>
      <p:sp>
        <p:nvSpPr>
          <p:cNvPr id="12" name="Text Placeholder 3"/>
          <p:cNvSpPr>
            <a:spLocks noGrp="1"/>
          </p:cNvSpPr>
          <p:nvPr>
            <p:ph type="body" sz="half" idx="13"/>
          </p:nvPr>
        </p:nvSpPr>
        <p:spPr>
          <a:xfrm>
            <a:off x="977899" y="3509768"/>
            <a:ext cx="7194552"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CA" smtClean="0"/>
              <a:t>Click to edit Master text styles</a:t>
            </a:r>
          </a:p>
        </p:txBody>
      </p:sp>
      <p:sp>
        <p:nvSpPr>
          <p:cNvPr id="4" name="Text Placeholder 3"/>
          <p:cNvSpPr>
            <a:spLocks noGrp="1"/>
          </p:cNvSpPr>
          <p:nvPr>
            <p:ph type="body" sz="half" idx="2"/>
          </p:nvPr>
        </p:nvSpPr>
        <p:spPr>
          <a:xfrm>
            <a:off x="685800" y="4174597"/>
            <a:ext cx="7778752" cy="821265"/>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CA" smtClean="0"/>
              <a:t>Click to edit Master text styles</a:t>
            </a:r>
          </a:p>
        </p:txBody>
      </p:sp>
      <p:sp>
        <p:nvSpPr>
          <p:cNvPr id="5" name="Date Placeholder 4"/>
          <p:cNvSpPr>
            <a:spLocks noGrp="1"/>
          </p:cNvSpPr>
          <p:nvPr>
            <p:ph type="dt" sz="half" idx="10"/>
          </p:nvPr>
        </p:nvSpPr>
        <p:spPr>
          <a:xfrm>
            <a:off x="5562176" y="381001"/>
            <a:ext cx="2183130" cy="365125"/>
          </a:xfrm>
        </p:spPr>
        <p:txBody>
          <a:bodyPr/>
          <a:lstStyle>
            <a:lvl1pPr algn="r">
              <a:defRPr/>
            </a:lvl1pPr>
          </a:lstStyle>
          <a:p>
            <a:fld id="{707BC497-29D8-B141-AD7B-AE38759A9BE5}" type="datetimeFigureOut">
              <a:rPr lang="en-US" smtClean="0"/>
              <a:t>3/20/16</a:t>
            </a:fld>
            <a:endParaRPr lang="en-US"/>
          </a:p>
        </p:txBody>
      </p:sp>
      <p:sp>
        <p:nvSpPr>
          <p:cNvPr id="6" name="Footer Placeholder 5"/>
          <p:cNvSpPr>
            <a:spLocks noGrp="1"/>
          </p:cNvSpPr>
          <p:nvPr>
            <p:ph type="ftr" sz="quarter" idx="11"/>
          </p:nvPr>
        </p:nvSpPr>
        <p:spPr>
          <a:xfrm>
            <a:off x="594360" y="379438"/>
            <a:ext cx="4830656" cy="365125"/>
          </a:xfrm>
        </p:spPr>
        <p:txBody>
          <a:bodyPr/>
          <a:lstStyle/>
          <a:p>
            <a:endParaRPr lang="en-US"/>
          </a:p>
        </p:txBody>
      </p:sp>
      <p:sp>
        <p:nvSpPr>
          <p:cNvPr id="7" name="Slide Number Placeholder 6"/>
          <p:cNvSpPr>
            <a:spLocks noGrp="1"/>
          </p:cNvSpPr>
          <p:nvPr>
            <p:ph type="sldNum" sz="quarter" idx="12"/>
          </p:nvPr>
        </p:nvSpPr>
        <p:spPr>
          <a:xfrm>
            <a:off x="7882466" y="381001"/>
            <a:ext cx="667174" cy="365125"/>
          </a:xfrm>
        </p:spPr>
        <p:txBody>
          <a:bodyPr/>
          <a:lstStyle/>
          <a:p>
            <a:fld id="{754A40F0-0691-CE46-87E8-BB72DDCB7DC2}" type="slidenum">
              <a:rPr lang="en-US" smtClean="0"/>
              <a:t>‹#›</a:t>
            </a:fld>
            <a:endParaRPr lang="en-US"/>
          </a:p>
        </p:txBody>
      </p:sp>
      <p:sp>
        <p:nvSpPr>
          <p:cNvPr id="13" name="TextBox 12"/>
          <p:cNvSpPr txBox="1"/>
          <p:nvPr/>
        </p:nvSpPr>
        <p:spPr>
          <a:xfrm>
            <a:off x="231458" y="807720"/>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8146733" y="3021330"/>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4115496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1336956"/>
          </a:xfrm>
        </p:spPr>
        <p:txBody>
          <a:bodyPr/>
          <a:lstStyle/>
          <a:p>
            <a:r>
              <a:rPr lang="en-US" smtClean="0"/>
              <a:t>Click to edit Master title style</a:t>
            </a:r>
            <a:endParaRPr/>
          </a:p>
        </p:txBody>
      </p:sp>
      <p:sp>
        <p:nvSpPr>
          <p:cNvPr id="3" name="Content Placeholder 2"/>
          <p:cNvSpPr>
            <a:spLocks noGrp="1"/>
          </p:cNvSpPr>
          <p:nvPr>
            <p:ph sz="half" idx="1"/>
          </p:nvPr>
        </p:nvSpPr>
        <p:spPr>
          <a:xfrm>
            <a:off x="549275" y="1600201"/>
            <a:ext cx="3840480" cy="434340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751071" y="1600201"/>
            <a:ext cx="3840480" cy="434340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707BC497-29D8-B141-AD7B-AE38759A9BE5}" type="datetimeFigureOut">
              <a:rPr lang="en-US" smtClean="0"/>
              <a:t>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54A40F0-0691-CE46-87E8-BB72DDCB7DC2}" type="slidenum">
              <a:rPr lang="en-US" smtClean="0"/>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995862"/>
            <a:ext cx="9144000" cy="1862138"/>
          </a:xfrm>
          <a:prstGeom prst="rect">
            <a:avLst/>
          </a:prstGeom>
        </p:spPr>
      </p:pic>
      <p:sp>
        <p:nvSpPr>
          <p:cNvPr id="2" name="Title 1"/>
          <p:cNvSpPr>
            <a:spLocks noGrp="1"/>
          </p:cNvSpPr>
          <p:nvPr>
            <p:ph type="title"/>
          </p:nvPr>
        </p:nvSpPr>
        <p:spPr>
          <a:xfrm>
            <a:off x="685800" y="1124702"/>
            <a:ext cx="7774782" cy="2511835"/>
          </a:xfrm>
        </p:spPr>
        <p:txBody>
          <a:bodyPr anchor="b"/>
          <a:lstStyle>
            <a:lvl1pPr algn="l">
              <a:defRPr sz="3200"/>
            </a:lvl1pPr>
          </a:lstStyle>
          <a:p>
            <a:r>
              <a:rPr lang="en-CA" smtClean="0"/>
              <a:t>Click to edit Master title style</a:t>
            </a:r>
            <a:endParaRPr lang="en-US" dirty="0"/>
          </a:p>
        </p:txBody>
      </p:sp>
      <p:sp>
        <p:nvSpPr>
          <p:cNvPr id="4" name="Text Placeholder 3"/>
          <p:cNvSpPr>
            <a:spLocks noGrp="1"/>
          </p:cNvSpPr>
          <p:nvPr>
            <p:ph type="body" sz="half" idx="2"/>
          </p:nvPr>
        </p:nvSpPr>
        <p:spPr>
          <a:xfrm>
            <a:off x="685792" y="3648316"/>
            <a:ext cx="7773608"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CA" smtClean="0"/>
              <a:t>Click to edit Master text styles</a:t>
            </a:r>
          </a:p>
        </p:txBody>
      </p:sp>
      <p:sp>
        <p:nvSpPr>
          <p:cNvPr id="5" name="Date Placeholder 4"/>
          <p:cNvSpPr>
            <a:spLocks noGrp="1"/>
          </p:cNvSpPr>
          <p:nvPr>
            <p:ph type="dt" sz="half" idx="10"/>
          </p:nvPr>
        </p:nvSpPr>
        <p:spPr>
          <a:xfrm>
            <a:off x="5562176" y="378884"/>
            <a:ext cx="2183130" cy="365125"/>
          </a:xfrm>
        </p:spPr>
        <p:txBody>
          <a:bodyPr/>
          <a:lstStyle>
            <a:lvl1pPr algn="r">
              <a:defRPr/>
            </a:lvl1pPr>
          </a:lstStyle>
          <a:p>
            <a:fld id="{707BC497-29D8-B141-AD7B-AE38759A9BE5}" type="datetimeFigureOut">
              <a:rPr lang="en-US" smtClean="0"/>
              <a:t>3/20/16</a:t>
            </a:fld>
            <a:endParaRPr lang="en-US"/>
          </a:p>
        </p:txBody>
      </p:sp>
      <p:sp>
        <p:nvSpPr>
          <p:cNvPr id="6" name="Footer Placeholder 5"/>
          <p:cNvSpPr>
            <a:spLocks noGrp="1"/>
          </p:cNvSpPr>
          <p:nvPr>
            <p:ph type="ftr" sz="quarter" idx="11"/>
          </p:nvPr>
        </p:nvSpPr>
        <p:spPr>
          <a:xfrm>
            <a:off x="594360" y="378884"/>
            <a:ext cx="4830656" cy="365125"/>
          </a:xfrm>
        </p:spPr>
        <p:txBody>
          <a:bodyPr/>
          <a:lstStyle/>
          <a:p>
            <a:endParaRPr lang="en-US"/>
          </a:p>
        </p:txBody>
      </p:sp>
      <p:sp>
        <p:nvSpPr>
          <p:cNvPr id="7" name="Slide Number Placeholder 6"/>
          <p:cNvSpPr>
            <a:spLocks noGrp="1"/>
          </p:cNvSpPr>
          <p:nvPr>
            <p:ph type="sldNum" sz="quarter" idx="12"/>
          </p:nvPr>
        </p:nvSpPr>
        <p:spPr>
          <a:xfrm>
            <a:off x="7882466" y="381001"/>
            <a:ext cx="667174" cy="365125"/>
          </a:xfrm>
        </p:spPr>
        <p:txBody>
          <a:bodyPr/>
          <a:lstStyle/>
          <a:p>
            <a:fld id="{754A40F0-0691-CE46-87E8-BB72DDCB7DC2}" type="slidenum">
              <a:rPr lang="en-US" smtClean="0"/>
              <a:t>‹#›</a:t>
            </a:fld>
            <a:endParaRPr lang="en-US"/>
          </a:p>
        </p:txBody>
      </p:sp>
    </p:spTree>
    <p:extLst>
      <p:ext uri="{BB962C8B-B14F-4D97-AF65-F5344CB8AC3E}">
        <p14:creationId xmlns:p14="http://schemas.microsoft.com/office/powerpoint/2010/main" val="184399336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2171701" y="762000"/>
            <a:ext cx="6377939" cy="1303867"/>
          </a:xfrm>
        </p:spPr>
        <p:txBody>
          <a:bodyPr/>
          <a:lstStyle/>
          <a:p>
            <a:r>
              <a:rPr lang="en-CA" smtClean="0"/>
              <a:t>Click to edit Master title style</a:t>
            </a:r>
            <a:endParaRPr lang="en-US" dirty="0"/>
          </a:p>
        </p:txBody>
      </p:sp>
      <p:sp>
        <p:nvSpPr>
          <p:cNvPr id="7" name="Text Placeholder 2"/>
          <p:cNvSpPr>
            <a:spLocks noGrp="1"/>
          </p:cNvSpPr>
          <p:nvPr>
            <p:ph type="body" idx="1"/>
          </p:nvPr>
        </p:nvSpPr>
        <p:spPr>
          <a:xfrm>
            <a:off x="594361" y="2202080"/>
            <a:ext cx="2560320"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8" name="Text Placeholder 3"/>
          <p:cNvSpPr>
            <a:spLocks noGrp="1"/>
          </p:cNvSpPr>
          <p:nvPr>
            <p:ph type="body" sz="half" idx="15"/>
          </p:nvPr>
        </p:nvSpPr>
        <p:spPr>
          <a:xfrm>
            <a:off x="594360" y="2904564"/>
            <a:ext cx="2560320" cy="335907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9" name="Text Placeholder 4"/>
          <p:cNvSpPr>
            <a:spLocks noGrp="1"/>
          </p:cNvSpPr>
          <p:nvPr>
            <p:ph type="body" sz="quarter" idx="3"/>
          </p:nvPr>
        </p:nvSpPr>
        <p:spPr>
          <a:xfrm>
            <a:off x="3302237" y="2201333"/>
            <a:ext cx="2560320"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10" name="Text Placeholder 3"/>
          <p:cNvSpPr>
            <a:spLocks noGrp="1"/>
          </p:cNvSpPr>
          <p:nvPr>
            <p:ph type="body" sz="half" idx="16"/>
          </p:nvPr>
        </p:nvSpPr>
        <p:spPr>
          <a:xfrm>
            <a:off x="3300781" y="2904068"/>
            <a:ext cx="2560320" cy="335957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11" name="Text Placeholder 4"/>
          <p:cNvSpPr>
            <a:spLocks noGrp="1"/>
          </p:cNvSpPr>
          <p:nvPr>
            <p:ph type="body" sz="quarter" idx="13"/>
          </p:nvPr>
        </p:nvSpPr>
        <p:spPr>
          <a:xfrm>
            <a:off x="5989319" y="2192866"/>
            <a:ext cx="2560320"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12" name="Text Placeholder 3"/>
          <p:cNvSpPr>
            <a:spLocks noGrp="1"/>
          </p:cNvSpPr>
          <p:nvPr>
            <p:ph type="body" sz="half" idx="17"/>
          </p:nvPr>
        </p:nvSpPr>
        <p:spPr>
          <a:xfrm>
            <a:off x="5989320" y="2904564"/>
            <a:ext cx="2560320" cy="335907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3" name="Date Placeholder 2"/>
          <p:cNvSpPr>
            <a:spLocks noGrp="1"/>
          </p:cNvSpPr>
          <p:nvPr>
            <p:ph type="dt" sz="half" idx="10"/>
          </p:nvPr>
        </p:nvSpPr>
        <p:spPr/>
        <p:txBody>
          <a:bodyPr/>
          <a:lstStyle/>
          <a:p>
            <a:fld id="{707BC497-29D8-B141-AD7B-AE38759A9BE5}" type="datetimeFigureOut">
              <a:rPr lang="en-US" smtClean="0"/>
              <a:t>3/20/16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54A40F0-0691-CE46-87E8-BB72DDCB7DC2}" type="slidenum">
              <a:rPr lang="en-US" smtClean="0"/>
              <a:t>‹#›</a:t>
            </a:fld>
            <a:endParaRPr lang="en-US"/>
          </a:p>
        </p:txBody>
      </p:sp>
    </p:spTree>
    <p:extLst>
      <p:ext uri="{BB962C8B-B14F-4D97-AF65-F5344CB8AC3E}">
        <p14:creationId xmlns:p14="http://schemas.microsoft.com/office/powerpoint/2010/main" val="94394773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2171702" y="762000"/>
            <a:ext cx="6381984" cy="1295400"/>
          </a:xfrm>
        </p:spPr>
        <p:txBody>
          <a:bodyPr/>
          <a:lstStyle/>
          <a:p>
            <a:r>
              <a:rPr lang="en-CA" smtClean="0"/>
              <a:t>Click to edit Master title style</a:t>
            </a:r>
            <a:endParaRPr lang="en-US" dirty="0"/>
          </a:p>
        </p:txBody>
      </p:sp>
      <p:sp>
        <p:nvSpPr>
          <p:cNvPr id="19" name="Text Placeholder 2"/>
          <p:cNvSpPr>
            <a:spLocks noGrp="1"/>
          </p:cNvSpPr>
          <p:nvPr>
            <p:ph type="body" idx="1"/>
          </p:nvPr>
        </p:nvSpPr>
        <p:spPr>
          <a:xfrm>
            <a:off x="594360" y="4113340"/>
            <a:ext cx="2560320"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20" name="Picture Placeholder 2"/>
          <p:cNvSpPr>
            <a:spLocks noGrp="1" noChangeAspect="1"/>
          </p:cNvSpPr>
          <p:nvPr>
            <p:ph type="pic" idx="15"/>
          </p:nvPr>
        </p:nvSpPr>
        <p:spPr>
          <a:xfrm>
            <a:off x="594360" y="2331720"/>
            <a:ext cx="2560320" cy="15073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CA" smtClean="0"/>
              <a:t>Drag picture to placeholder or click icon to add</a:t>
            </a:r>
            <a:endParaRPr lang="en-US" dirty="0"/>
          </a:p>
        </p:txBody>
      </p:sp>
      <p:sp>
        <p:nvSpPr>
          <p:cNvPr id="21" name="Text Placeholder 3"/>
          <p:cNvSpPr>
            <a:spLocks noGrp="1"/>
          </p:cNvSpPr>
          <p:nvPr>
            <p:ph type="body" sz="half" idx="18"/>
          </p:nvPr>
        </p:nvSpPr>
        <p:spPr>
          <a:xfrm>
            <a:off x="594360" y="4796103"/>
            <a:ext cx="2560320" cy="1467537"/>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22" name="Text Placeholder 4"/>
          <p:cNvSpPr>
            <a:spLocks noGrp="1"/>
          </p:cNvSpPr>
          <p:nvPr>
            <p:ph type="body" sz="quarter" idx="3"/>
          </p:nvPr>
        </p:nvSpPr>
        <p:spPr>
          <a:xfrm>
            <a:off x="3291873" y="4113340"/>
            <a:ext cx="2560320"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23" name="Picture Placeholder 2"/>
          <p:cNvSpPr>
            <a:spLocks noGrp="1" noChangeAspect="1"/>
          </p:cNvSpPr>
          <p:nvPr>
            <p:ph type="pic" idx="21"/>
          </p:nvPr>
        </p:nvSpPr>
        <p:spPr>
          <a:xfrm>
            <a:off x="3291872" y="2331720"/>
            <a:ext cx="2560320" cy="1509862"/>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CA" smtClean="0"/>
              <a:t>Drag picture to placeholder or click icon to add</a:t>
            </a:r>
            <a:endParaRPr lang="en-US" dirty="0"/>
          </a:p>
        </p:txBody>
      </p:sp>
      <p:sp>
        <p:nvSpPr>
          <p:cNvPr id="24" name="Text Placeholder 3"/>
          <p:cNvSpPr>
            <a:spLocks noGrp="1"/>
          </p:cNvSpPr>
          <p:nvPr>
            <p:ph type="body" sz="half" idx="19"/>
          </p:nvPr>
        </p:nvSpPr>
        <p:spPr>
          <a:xfrm>
            <a:off x="3290858" y="4796102"/>
            <a:ext cx="2560320" cy="1467537"/>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25" name="Text Placeholder 4"/>
          <p:cNvSpPr>
            <a:spLocks noGrp="1"/>
          </p:cNvSpPr>
          <p:nvPr>
            <p:ph type="body" sz="quarter" idx="13"/>
          </p:nvPr>
        </p:nvSpPr>
        <p:spPr>
          <a:xfrm>
            <a:off x="5993365" y="4113340"/>
            <a:ext cx="2560320"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26" name="Picture Placeholder 2"/>
          <p:cNvSpPr>
            <a:spLocks noGrp="1" noChangeAspect="1"/>
          </p:cNvSpPr>
          <p:nvPr>
            <p:ph type="pic" idx="22"/>
          </p:nvPr>
        </p:nvSpPr>
        <p:spPr>
          <a:xfrm>
            <a:off x="5993364" y="2331721"/>
            <a:ext cx="2560320" cy="1508919"/>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CA" smtClean="0"/>
              <a:t>Drag picture to placeholder or click icon to add</a:t>
            </a:r>
            <a:endParaRPr lang="en-US" dirty="0"/>
          </a:p>
        </p:txBody>
      </p:sp>
      <p:sp>
        <p:nvSpPr>
          <p:cNvPr id="27" name="Text Placeholder 3"/>
          <p:cNvSpPr>
            <a:spLocks noGrp="1"/>
          </p:cNvSpPr>
          <p:nvPr>
            <p:ph type="body" sz="half" idx="20"/>
          </p:nvPr>
        </p:nvSpPr>
        <p:spPr>
          <a:xfrm>
            <a:off x="5993272" y="4796100"/>
            <a:ext cx="2560320" cy="1467537"/>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3" name="Date Placeholder 2"/>
          <p:cNvSpPr>
            <a:spLocks noGrp="1"/>
          </p:cNvSpPr>
          <p:nvPr>
            <p:ph type="dt" sz="half" idx="10"/>
          </p:nvPr>
        </p:nvSpPr>
        <p:spPr/>
        <p:txBody>
          <a:bodyPr/>
          <a:lstStyle/>
          <a:p>
            <a:fld id="{707BC497-29D8-B141-AD7B-AE38759A9BE5}" type="datetimeFigureOut">
              <a:rPr lang="en-US" smtClean="0"/>
              <a:t>3/20/16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54A40F0-0691-CE46-87E8-BB72DDCB7DC2}" type="slidenum">
              <a:rPr lang="en-US" smtClean="0"/>
              <a:t>‹#›</a:t>
            </a:fld>
            <a:endParaRPr lang="en-US"/>
          </a:p>
        </p:txBody>
      </p:sp>
    </p:spTree>
    <p:extLst>
      <p:ext uri="{BB962C8B-B14F-4D97-AF65-F5344CB8AC3E}">
        <p14:creationId xmlns:p14="http://schemas.microsoft.com/office/powerpoint/2010/main" val="198421001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dirty="0"/>
          </a:p>
        </p:txBody>
      </p:sp>
      <p:sp>
        <p:nvSpPr>
          <p:cNvPr id="3" name="Vertical Text Placeholder 2"/>
          <p:cNvSpPr>
            <a:spLocks noGrp="1"/>
          </p:cNvSpPr>
          <p:nvPr>
            <p:ph type="body" orient="vert" idx="1"/>
          </p:nvPr>
        </p:nvSpPr>
        <p:spPr>
          <a:xfrm>
            <a:off x="594360" y="2194560"/>
            <a:ext cx="7955280" cy="4069080"/>
          </a:xfrm>
        </p:spPr>
        <p:txBody>
          <a:bodyPr vert="eaVert"/>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dirty="0"/>
          </a:p>
        </p:txBody>
      </p:sp>
      <p:sp>
        <p:nvSpPr>
          <p:cNvPr id="4" name="Date Placeholder 3"/>
          <p:cNvSpPr>
            <a:spLocks noGrp="1"/>
          </p:cNvSpPr>
          <p:nvPr>
            <p:ph type="dt" sz="half" idx="10"/>
          </p:nvPr>
        </p:nvSpPr>
        <p:spPr/>
        <p:txBody>
          <a:bodyPr/>
          <a:lstStyle/>
          <a:p>
            <a:fld id="{707BC497-29D8-B141-AD7B-AE38759A9BE5}" type="datetimeFigureOut">
              <a:rPr lang="en-US" smtClean="0"/>
              <a:t>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4A40F0-0691-CE46-87E8-BB72DDCB7DC2}" type="slidenum">
              <a:rPr lang="en-US" smtClean="0"/>
              <a:t>‹#›</a:t>
            </a:fld>
            <a:endParaRPr lang="en-US"/>
          </a:p>
        </p:txBody>
      </p:sp>
    </p:spTree>
    <p:extLst>
      <p:ext uri="{BB962C8B-B14F-4D97-AF65-F5344CB8AC3E}">
        <p14:creationId xmlns:p14="http://schemas.microsoft.com/office/powerpoint/2010/main" val="85563622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995862"/>
            <a:ext cx="9144000" cy="1862138"/>
          </a:xfrm>
          <a:prstGeom prst="rect">
            <a:avLst/>
          </a:prstGeom>
        </p:spPr>
      </p:pic>
      <p:sp>
        <p:nvSpPr>
          <p:cNvPr id="2" name="Vertical Title 1"/>
          <p:cNvSpPr>
            <a:spLocks noGrp="1"/>
          </p:cNvSpPr>
          <p:nvPr>
            <p:ph type="title" orient="vert"/>
          </p:nvPr>
        </p:nvSpPr>
        <p:spPr>
          <a:xfrm>
            <a:off x="7006590" y="747183"/>
            <a:ext cx="1543050" cy="4248675"/>
          </a:xfrm>
        </p:spPr>
        <p:txBody>
          <a:bodyPr vert="eaVert"/>
          <a:lstStyle>
            <a:lvl1pPr algn="l">
              <a:defRPr/>
            </a:lvl1pPr>
          </a:lstStyle>
          <a:p>
            <a:r>
              <a:rPr lang="en-CA" smtClean="0"/>
              <a:t>Click to edit Master title style</a:t>
            </a:r>
            <a:endParaRPr lang="en-US" dirty="0"/>
          </a:p>
        </p:txBody>
      </p:sp>
      <p:sp>
        <p:nvSpPr>
          <p:cNvPr id="3" name="Vertical Text Placeholder 2"/>
          <p:cNvSpPr>
            <a:spLocks noGrp="1"/>
          </p:cNvSpPr>
          <p:nvPr>
            <p:ph type="body" orient="vert" idx="1"/>
          </p:nvPr>
        </p:nvSpPr>
        <p:spPr>
          <a:xfrm>
            <a:off x="594360" y="746126"/>
            <a:ext cx="6278035" cy="4249732"/>
          </a:xfrm>
        </p:spPr>
        <p:txBody>
          <a:bodyPr vert="eaVert"/>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dirty="0"/>
          </a:p>
        </p:txBody>
      </p:sp>
      <p:sp>
        <p:nvSpPr>
          <p:cNvPr id="4" name="Date Placeholder 3"/>
          <p:cNvSpPr>
            <a:spLocks noGrp="1"/>
          </p:cNvSpPr>
          <p:nvPr>
            <p:ph type="dt" sz="half" idx="10"/>
          </p:nvPr>
        </p:nvSpPr>
        <p:spPr>
          <a:xfrm>
            <a:off x="5562176" y="381001"/>
            <a:ext cx="2183130" cy="365125"/>
          </a:xfrm>
        </p:spPr>
        <p:txBody>
          <a:bodyPr/>
          <a:lstStyle>
            <a:lvl1pPr algn="r">
              <a:defRPr/>
            </a:lvl1pPr>
          </a:lstStyle>
          <a:p>
            <a:fld id="{707BC497-29D8-B141-AD7B-AE38759A9BE5}" type="datetimeFigureOut">
              <a:rPr lang="en-US" smtClean="0"/>
              <a:t>3/20/16</a:t>
            </a:fld>
            <a:endParaRPr lang="en-US"/>
          </a:p>
        </p:txBody>
      </p:sp>
      <p:sp>
        <p:nvSpPr>
          <p:cNvPr id="5" name="Footer Placeholder 4"/>
          <p:cNvSpPr>
            <a:spLocks noGrp="1"/>
          </p:cNvSpPr>
          <p:nvPr>
            <p:ph type="ftr" sz="quarter" idx="11"/>
          </p:nvPr>
        </p:nvSpPr>
        <p:spPr>
          <a:xfrm>
            <a:off x="594360" y="381001"/>
            <a:ext cx="4830656" cy="365125"/>
          </a:xfrm>
        </p:spPr>
        <p:txBody>
          <a:bodyPr/>
          <a:lstStyle/>
          <a:p>
            <a:endParaRPr lang="en-US"/>
          </a:p>
        </p:txBody>
      </p:sp>
      <p:sp>
        <p:nvSpPr>
          <p:cNvPr id="6" name="Slide Number Placeholder 5"/>
          <p:cNvSpPr>
            <a:spLocks noGrp="1"/>
          </p:cNvSpPr>
          <p:nvPr>
            <p:ph type="sldNum" sz="quarter" idx="12"/>
          </p:nvPr>
        </p:nvSpPr>
        <p:spPr>
          <a:xfrm>
            <a:off x="7882466" y="381001"/>
            <a:ext cx="667174" cy="365125"/>
          </a:xfrm>
        </p:spPr>
        <p:txBody>
          <a:bodyPr/>
          <a:lstStyle/>
          <a:p>
            <a:fld id="{754A40F0-0691-CE46-87E8-BB72DDCB7DC2}" type="slidenum">
              <a:rPr lang="en-US" smtClean="0"/>
              <a:t>‹#›</a:t>
            </a:fld>
            <a:endParaRPr lang="en-US"/>
          </a:p>
        </p:txBody>
      </p:sp>
    </p:spTree>
    <p:extLst>
      <p:ext uri="{BB962C8B-B14F-4D97-AF65-F5344CB8AC3E}">
        <p14:creationId xmlns:p14="http://schemas.microsoft.com/office/powerpoint/2010/main" val="17496985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49274" y="107576"/>
            <a:ext cx="8042276" cy="1336956"/>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549274" y="1453224"/>
            <a:ext cx="3840480" cy="750887"/>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49274" y="2347415"/>
            <a:ext cx="3840480" cy="3596185"/>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4751070" y="1453224"/>
            <a:ext cx="3840480" cy="750887"/>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1070" y="2347415"/>
            <a:ext cx="3840480" cy="3596185"/>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707BC497-29D8-B141-AD7B-AE38759A9BE5}" type="datetimeFigureOut">
              <a:rPr lang="en-US" smtClean="0"/>
              <a:t>3/20/16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54A40F0-0691-CE46-87E8-BB72DDCB7DC2}"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707BC497-29D8-B141-AD7B-AE38759A9BE5}" type="datetimeFigureOut">
              <a:rPr lang="en-US" smtClean="0"/>
              <a:t>3/20/16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54A40F0-0691-CE46-87E8-BB72DDCB7DC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7BC497-29D8-B141-AD7B-AE38759A9BE5}" type="datetimeFigureOut">
              <a:rPr lang="en-US" smtClean="0"/>
              <a:t>3/20/16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54A40F0-0691-CE46-87E8-BB72DDCB7DC2}"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399" y="611872"/>
            <a:ext cx="3840480" cy="1162050"/>
          </a:xfrm>
        </p:spPr>
        <p:txBody>
          <a:bodyPr anchor="b"/>
          <a:lstStyle>
            <a:lvl1pPr algn="ctr">
              <a:defRPr sz="3600" b="0"/>
            </a:lvl1pPr>
          </a:lstStyle>
          <a:p>
            <a:r>
              <a:rPr lang="en-US" smtClean="0"/>
              <a:t>Click to edit Master title style</a:t>
            </a:r>
            <a:endParaRPr/>
          </a:p>
        </p:txBody>
      </p:sp>
      <p:sp>
        <p:nvSpPr>
          <p:cNvPr id="3" name="Content Placeholder 2"/>
          <p:cNvSpPr>
            <a:spLocks noGrp="1"/>
          </p:cNvSpPr>
          <p:nvPr>
            <p:ph idx="1"/>
          </p:nvPr>
        </p:nvSpPr>
        <p:spPr>
          <a:xfrm>
            <a:off x="4742824" y="368300"/>
            <a:ext cx="3840480" cy="5575300"/>
          </a:xfrm>
        </p:spPr>
        <p:txBody>
          <a:bodyPr>
            <a:normAutofit/>
          </a:bodyPr>
          <a:lstStyle>
            <a:lvl1pPr>
              <a:spcBef>
                <a:spcPts val="2000"/>
              </a:spcBef>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533399" y="1787856"/>
            <a:ext cx="3840480" cy="3720152"/>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07BC497-29D8-B141-AD7B-AE38759A9BE5}" type="datetimeFigureOut">
              <a:rPr lang="en-US" smtClean="0"/>
              <a:t>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54A40F0-0691-CE46-87E8-BB72DDCB7DC2}"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theme" Target="../theme/theme2.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4.xml"/><Relationship Id="rId12" Type="http://schemas.openxmlformats.org/officeDocument/2006/relationships/slideLayout" Target="../slideLayouts/slideLayout35.xml"/><Relationship Id="rId13" Type="http://schemas.openxmlformats.org/officeDocument/2006/relationships/slideLayout" Target="../slideLayouts/slideLayout36.xml"/><Relationship Id="rId14" Type="http://schemas.openxmlformats.org/officeDocument/2006/relationships/slideLayout" Target="../slideLayouts/slideLayout37.xml"/><Relationship Id="rId15" Type="http://schemas.openxmlformats.org/officeDocument/2006/relationships/theme" Target="../theme/theme3.xml"/><Relationship Id="rId16" Type="http://schemas.openxmlformats.org/officeDocument/2006/relationships/image" Target="../media/image6.png"/><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8.xml"/><Relationship Id="rId12" Type="http://schemas.openxmlformats.org/officeDocument/2006/relationships/slideLayout" Target="../slideLayouts/slideLayout49.xml"/><Relationship Id="rId13" Type="http://schemas.openxmlformats.org/officeDocument/2006/relationships/slideLayout" Target="../slideLayouts/slideLayout50.xml"/><Relationship Id="rId14" Type="http://schemas.openxmlformats.org/officeDocument/2006/relationships/slideLayout" Target="../slideLayouts/slideLayout51.xml"/><Relationship Id="rId15" Type="http://schemas.openxmlformats.org/officeDocument/2006/relationships/slideLayout" Target="../slideLayouts/slideLayout52.xml"/><Relationship Id="rId16" Type="http://schemas.openxmlformats.org/officeDocument/2006/relationships/slideLayout" Target="../slideLayouts/slideLayout53.xml"/><Relationship Id="rId17" Type="http://schemas.openxmlformats.org/officeDocument/2006/relationships/slideLayout" Target="../slideLayouts/slideLayout54.xml"/><Relationship Id="rId18" Type="http://schemas.openxmlformats.org/officeDocument/2006/relationships/theme" Target="../theme/theme4.xml"/><Relationship Id="rId19" Type="http://schemas.openxmlformats.org/officeDocument/2006/relationships/image" Target="../media/image7.png"/><Relationship Id="rId1" Type="http://schemas.openxmlformats.org/officeDocument/2006/relationships/slideLayout" Target="../slideLayouts/slideLayout38.xml"/><Relationship Id="rId2" Type="http://schemas.openxmlformats.org/officeDocument/2006/relationships/slideLayout" Target="../slideLayouts/slideLayout39.xml"/><Relationship Id="rId3" Type="http://schemas.openxmlformats.org/officeDocument/2006/relationships/slideLayout" Target="../slideLayouts/slideLayout40.xml"/><Relationship Id="rId4" Type="http://schemas.openxmlformats.org/officeDocument/2006/relationships/slideLayout" Target="../slideLayouts/slideLayout41.xml"/><Relationship Id="rId5" Type="http://schemas.openxmlformats.org/officeDocument/2006/relationships/slideLayout" Target="../slideLayouts/slideLayout42.xml"/><Relationship Id="rId6" Type="http://schemas.openxmlformats.org/officeDocument/2006/relationships/slideLayout" Target="../slideLayouts/slideLayout43.xml"/><Relationship Id="rId7" Type="http://schemas.openxmlformats.org/officeDocument/2006/relationships/slideLayout" Target="../slideLayouts/slideLayout44.xml"/><Relationship Id="rId8" Type="http://schemas.openxmlformats.org/officeDocument/2006/relationships/slideLayout" Target="../slideLayouts/slideLayout45.xml"/><Relationship Id="rId9" Type="http://schemas.openxmlformats.org/officeDocument/2006/relationships/slideLayout" Target="../slideLayouts/slideLayout46.xml"/><Relationship Id="rId10"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9275" y="107576"/>
            <a:ext cx="8042276" cy="1336956"/>
          </a:xfrm>
          <a:prstGeom prst="rect">
            <a:avLst/>
          </a:prstGeom>
        </p:spPr>
        <p:txBody>
          <a:bodyPr vert="horz" lIns="91440" tIns="45720" rIns="91440" bIns="45720" rtlCol="0" anchor="b" anchorCtr="0">
            <a:noAutofit/>
          </a:bodyPr>
          <a:lstStyle/>
          <a:p>
            <a:r>
              <a:rPr lang="en-US" smtClean="0"/>
              <a:t>Click to edit Master title style</a:t>
            </a:r>
            <a:endParaRPr/>
          </a:p>
        </p:txBody>
      </p:sp>
      <p:sp>
        <p:nvSpPr>
          <p:cNvPr id="3" name="Text Placeholder 2"/>
          <p:cNvSpPr>
            <a:spLocks noGrp="1"/>
          </p:cNvSpPr>
          <p:nvPr>
            <p:ph type="body" idx="1"/>
          </p:nvPr>
        </p:nvSpPr>
        <p:spPr>
          <a:xfrm>
            <a:off x="549275" y="1600201"/>
            <a:ext cx="8042276" cy="43434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5629835" y="6275668"/>
            <a:ext cx="2133600" cy="365125"/>
          </a:xfrm>
          <a:prstGeom prst="rect">
            <a:avLst/>
          </a:prstGeom>
        </p:spPr>
        <p:txBody>
          <a:bodyPr vert="horz" lIns="91440" tIns="45720" rIns="91440" bIns="45720" rtlCol="0" anchor="ctr"/>
          <a:lstStyle>
            <a:lvl1pPr algn="r">
              <a:defRPr sz="1200">
                <a:solidFill>
                  <a:schemeClr val="bg1"/>
                </a:solidFill>
              </a:defRPr>
            </a:lvl1pPr>
          </a:lstStyle>
          <a:p>
            <a:fld id="{707BC497-29D8-B141-AD7B-AE38759A9BE5}" type="datetimeFigureOut">
              <a:rPr lang="en-US" smtClean="0"/>
              <a:t>3/20/16</a:t>
            </a:fld>
            <a:endParaRPr lang="en-US"/>
          </a:p>
        </p:txBody>
      </p:sp>
      <p:sp>
        <p:nvSpPr>
          <p:cNvPr id="5" name="Footer Placeholder 4"/>
          <p:cNvSpPr>
            <a:spLocks noGrp="1"/>
          </p:cNvSpPr>
          <p:nvPr>
            <p:ph type="ftr" sz="quarter" idx="3"/>
          </p:nvPr>
        </p:nvSpPr>
        <p:spPr>
          <a:xfrm>
            <a:off x="264458" y="6275668"/>
            <a:ext cx="4840941" cy="365125"/>
          </a:xfrm>
          <a:prstGeom prst="rect">
            <a:avLst/>
          </a:prstGeom>
        </p:spPr>
        <p:txBody>
          <a:bodyPr vert="horz" lIns="91440" tIns="45720" rIns="91440" bIns="45720" rtlCol="0" anchor="ctr"/>
          <a:lstStyle>
            <a:lvl1pPr algn="l">
              <a:defRPr sz="1200">
                <a:solidFill>
                  <a:schemeClr val="bg1"/>
                </a:solidFill>
              </a:defRPr>
            </a:lvl1pPr>
          </a:lstStyle>
          <a:p>
            <a:endParaRPr lang="en-US"/>
          </a:p>
        </p:txBody>
      </p:sp>
      <p:sp>
        <p:nvSpPr>
          <p:cNvPr id="6" name="Slide Number Placeholder 5"/>
          <p:cNvSpPr>
            <a:spLocks noGrp="1"/>
          </p:cNvSpPr>
          <p:nvPr>
            <p:ph type="sldNum" sz="quarter" idx="4"/>
          </p:nvPr>
        </p:nvSpPr>
        <p:spPr>
          <a:xfrm>
            <a:off x="7897906" y="6275668"/>
            <a:ext cx="990600" cy="365125"/>
          </a:xfrm>
          <a:prstGeom prst="rect">
            <a:avLst/>
          </a:prstGeom>
        </p:spPr>
        <p:txBody>
          <a:bodyPr vert="horz" lIns="91440" tIns="45720" rIns="91440" bIns="45720" rtlCol="0" anchor="ctr"/>
          <a:lstStyle>
            <a:lvl1pPr algn="r">
              <a:defRPr sz="3600">
                <a:solidFill>
                  <a:schemeClr val="bg1"/>
                </a:solidFill>
              </a:defRPr>
            </a:lvl1pPr>
          </a:lstStyle>
          <a:p>
            <a:fld id="{754A40F0-0691-CE46-87E8-BB72DDCB7DC2}"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xStyles>
    <p:titleStyle>
      <a:lvl1pPr algn="ctr" defTabSz="914400" rtl="0" eaLnBrk="1" latinLnBrk="0" hangingPunct="1">
        <a:spcBef>
          <a:spcPct val="0"/>
        </a:spcBef>
        <a:buNone/>
        <a:defRPr sz="4600" kern="1200">
          <a:solidFill>
            <a:schemeClr val="accent1"/>
          </a:solidFill>
          <a:latin typeface="+mj-lt"/>
          <a:ea typeface="+mj-ea"/>
          <a:cs typeface="+mj-cs"/>
        </a:defRPr>
      </a:lvl1pPr>
    </p:titleStyle>
    <p:bodyStyle>
      <a:lvl1pPr marL="349250" indent="-349250" algn="l" defTabSz="914400" rtl="0" eaLnBrk="1" latinLnBrk="0" hangingPunct="1">
        <a:spcBef>
          <a:spcPts val="2000"/>
        </a:spcBef>
        <a:buClr>
          <a:schemeClr val="accent1">
            <a:lumMod val="60000"/>
            <a:lumOff val="40000"/>
          </a:schemeClr>
        </a:buClr>
        <a:buSzPct val="110000"/>
        <a:buFont typeface="Wingdings 2" pitchFamily="18" charset="2"/>
        <a:buChar char=""/>
        <a:defRPr sz="2400" kern="1200">
          <a:solidFill>
            <a:schemeClr val="tx1">
              <a:lumMod val="65000"/>
              <a:lumOff val="35000"/>
            </a:schemeClr>
          </a:solidFill>
          <a:latin typeface="+mn-lt"/>
          <a:ea typeface="+mn-ea"/>
          <a:cs typeface="+mn-cs"/>
        </a:defRPr>
      </a:lvl1pPr>
      <a:lvl2pPr marL="685800" indent="-336550" algn="l" defTabSz="914400" rtl="0" eaLnBrk="1" latinLnBrk="0" hangingPunct="1">
        <a:spcBef>
          <a:spcPts val="600"/>
        </a:spcBef>
        <a:buClr>
          <a:schemeClr val="accent1">
            <a:lumMod val="75000"/>
          </a:schemeClr>
        </a:buClr>
        <a:buSzPct val="110000"/>
        <a:buFont typeface="Wingdings 2" pitchFamily="18" charset="2"/>
        <a:buChar char=""/>
        <a:defRPr sz="2200" kern="1200">
          <a:solidFill>
            <a:schemeClr val="tx1">
              <a:lumMod val="65000"/>
              <a:lumOff val="35000"/>
            </a:schemeClr>
          </a:solidFill>
          <a:latin typeface="+mn-lt"/>
          <a:ea typeface="+mn-ea"/>
          <a:cs typeface="+mn-cs"/>
        </a:defRPr>
      </a:lvl2pPr>
      <a:lvl3pPr marL="96837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2000" kern="1200">
          <a:solidFill>
            <a:schemeClr val="tx1">
              <a:lumMod val="65000"/>
              <a:lumOff val="35000"/>
            </a:schemeClr>
          </a:solidFill>
          <a:latin typeface="+mn-lt"/>
          <a:ea typeface="+mn-ea"/>
          <a:cs typeface="+mn-cs"/>
        </a:defRPr>
      </a:lvl3pPr>
      <a:lvl4pPr marL="1263650" indent="-295275" algn="l" defTabSz="914400" rtl="0" eaLnBrk="1" latinLnBrk="0" hangingPunct="1">
        <a:spcBef>
          <a:spcPts val="600"/>
        </a:spcBef>
        <a:buClr>
          <a:schemeClr val="accent1">
            <a:lumMod val="75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4pPr>
      <a:lvl5pPr marL="154622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5pPr>
      <a:lvl6pPr marL="1828800"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1177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398713"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26892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707BC497-29D8-B141-AD7B-AE38759A9BE5}" type="datetimeFigureOut">
              <a:rPr lang="en-US" smtClean="0"/>
              <a:t>3/20/16</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754A40F0-0691-CE46-87E8-BB72DDCB7DC2}" type="slidenum">
              <a:rPr lang="en-US" smtClean="0"/>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0" y="121023"/>
            <a:ext cx="7770813" cy="1429871"/>
          </a:xfrm>
          <a:prstGeom prst="rect">
            <a:avLst/>
          </a:prstGeom>
        </p:spPr>
        <p:txBody>
          <a:bodyPr vert="horz" lIns="91440" tIns="45720" rIns="91440" bIns="45720" rtlCol="0" anchor="ctr" anchorCtr="0">
            <a:normAutofit/>
          </a:bodyPr>
          <a:lstStyle/>
          <a:p>
            <a:r>
              <a:rPr lang="en-US" smtClean="0"/>
              <a:t>Click to edit Master title style</a:t>
            </a:r>
            <a:endParaRPr/>
          </a:p>
        </p:txBody>
      </p:sp>
      <p:sp>
        <p:nvSpPr>
          <p:cNvPr id="3" name="Text Placeholder 2"/>
          <p:cNvSpPr>
            <a:spLocks noGrp="1"/>
          </p:cNvSpPr>
          <p:nvPr>
            <p:ph type="body" idx="1"/>
          </p:nvPr>
        </p:nvSpPr>
        <p:spPr>
          <a:xfrm>
            <a:off x="685800" y="1752600"/>
            <a:ext cx="7770813" cy="43735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6620435" y="6356350"/>
            <a:ext cx="2133600" cy="365125"/>
          </a:xfrm>
          <a:prstGeom prst="rect">
            <a:avLst/>
          </a:prstGeom>
        </p:spPr>
        <p:txBody>
          <a:bodyPr vert="horz" lIns="91440" tIns="45720" rIns="91440" bIns="45720" rtlCol="0" anchor="ctr"/>
          <a:lstStyle>
            <a:lvl1pPr algn="r">
              <a:defRPr sz="1200">
                <a:solidFill>
                  <a:schemeClr val="tx1">
                    <a:tint val="75000"/>
                  </a:schemeClr>
                </a:solidFill>
                <a:effectLst>
                  <a:outerShdw blurRad="50800" dist="38100" dir="5400000" sx="101000" sy="101000" algn="t" rotWithShape="0">
                    <a:prstClr val="black">
                      <a:alpha val="40000"/>
                    </a:prstClr>
                  </a:outerShdw>
                </a:effectLst>
              </a:defRPr>
            </a:lvl1pPr>
          </a:lstStyle>
          <a:p>
            <a:fld id="{707BC497-29D8-B141-AD7B-AE38759A9BE5}" type="datetimeFigureOut">
              <a:rPr lang="en-US" smtClean="0"/>
              <a:t>3/20/16</a:t>
            </a:fld>
            <a:endParaRPr lang="en-US"/>
          </a:p>
        </p:txBody>
      </p:sp>
      <p:sp>
        <p:nvSpPr>
          <p:cNvPr id="5" name="Footer Placeholder 4"/>
          <p:cNvSpPr>
            <a:spLocks noGrp="1"/>
          </p:cNvSpPr>
          <p:nvPr>
            <p:ph type="ftr" sz="quarter" idx="3"/>
          </p:nvPr>
        </p:nvSpPr>
        <p:spPr>
          <a:xfrm>
            <a:off x="354105" y="6356350"/>
            <a:ext cx="2895600" cy="365125"/>
          </a:xfrm>
          <a:prstGeom prst="rect">
            <a:avLst/>
          </a:prstGeom>
        </p:spPr>
        <p:txBody>
          <a:bodyPr vert="horz" lIns="91440" tIns="45720" rIns="91440" bIns="45720" rtlCol="0" anchor="ctr"/>
          <a:lstStyle>
            <a:lvl1pPr algn="l">
              <a:defRPr sz="1200">
                <a:solidFill>
                  <a:schemeClr val="tx1">
                    <a:tint val="75000"/>
                  </a:schemeClr>
                </a:solidFill>
                <a:effectLst>
                  <a:outerShdw blurRad="50800" dist="38100" dir="5400000" sx="101000" sy="101000" algn="t" rotWithShape="0">
                    <a:prstClr val="black">
                      <a:alpha val="40000"/>
                    </a:prstClr>
                  </a:outerShdw>
                </a:effectLst>
              </a:defRPr>
            </a:lvl1pPr>
          </a:lstStyle>
          <a:p>
            <a:endParaRPr lang="en-US"/>
          </a:p>
        </p:txBody>
      </p:sp>
      <p:sp>
        <p:nvSpPr>
          <p:cNvPr id="6" name="Slide Number Placeholder 5"/>
          <p:cNvSpPr>
            <a:spLocks noGrp="1"/>
          </p:cNvSpPr>
          <p:nvPr>
            <p:ph type="sldNum" sz="quarter" idx="4"/>
          </p:nvPr>
        </p:nvSpPr>
        <p:spPr>
          <a:xfrm>
            <a:off x="4229100" y="6356350"/>
            <a:ext cx="685800" cy="365125"/>
          </a:xfrm>
          <a:prstGeom prst="rect">
            <a:avLst/>
          </a:prstGeom>
        </p:spPr>
        <p:txBody>
          <a:bodyPr vert="horz" lIns="91440" tIns="45720" rIns="91440" bIns="45720" rtlCol="0" anchor="ctr"/>
          <a:lstStyle>
            <a:lvl1pPr algn="ctr">
              <a:defRPr sz="1200">
                <a:solidFill>
                  <a:schemeClr val="tx1">
                    <a:tint val="75000"/>
                  </a:schemeClr>
                </a:solidFill>
                <a:effectLst>
                  <a:outerShdw blurRad="50800" dist="38100" dir="5400000" sx="101000" sy="101000" algn="t" rotWithShape="0">
                    <a:prstClr val="black">
                      <a:alpha val="40000"/>
                    </a:prstClr>
                  </a:outerShdw>
                </a:effectLst>
              </a:defRPr>
            </a:lvl1pPr>
          </a:lstStyle>
          <a:p>
            <a:fld id="{754A40F0-0691-CE46-87E8-BB72DDCB7DC2}"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Lst>
  <p:txStyles>
    <p:titleStyle>
      <a:lvl1pPr algn="ctr" defTabSz="914400" rtl="0" eaLnBrk="1" latinLnBrk="0" hangingPunct="1">
        <a:spcBef>
          <a:spcPct val="0"/>
        </a:spcBef>
        <a:buNone/>
        <a:defRPr sz="4800" kern="1200">
          <a:solidFill>
            <a:schemeClr val="tx1"/>
          </a:solidFill>
          <a:effectLst>
            <a:outerShdw blurRad="50800" dist="50800" dir="5400000" sx="101000" sy="101000" algn="t" rotWithShape="0">
              <a:prstClr val="black">
                <a:alpha val="40000"/>
              </a:prstClr>
            </a:outerShdw>
          </a:effectLst>
          <a:latin typeface="+mj-lt"/>
          <a:ea typeface="+mj-ea"/>
          <a:cs typeface="+mj-cs"/>
        </a:defRPr>
      </a:lvl1pPr>
    </p:titleStyle>
    <p:bodyStyle>
      <a:lvl1pPr marL="342900" indent="-342900" algn="l" defTabSz="914400" rtl="0" eaLnBrk="1" latinLnBrk="0" hangingPunct="1">
        <a:spcBef>
          <a:spcPts val="2000"/>
        </a:spcBef>
        <a:buFontTx/>
        <a:buBlip>
          <a:blip r:embed="rId16"/>
        </a:buBlip>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685800" indent="-336550" algn="l" defTabSz="914400" rtl="0" eaLnBrk="1" latinLnBrk="0" hangingPunct="1">
        <a:spcBef>
          <a:spcPts val="600"/>
        </a:spcBef>
        <a:buFontTx/>
        <a:buBlip>
          <a:blip r:embed="rId16"/>
        </a:buBlip>
        <a:defRPr sz="2000" kern="1200">
          <a:solidFill>
            <a:schemeClr val="tx1"/>
          </a:solidFill>
          <a:effectLst>
            <a:outerShdw blurRad="50800" dist="50800" dir="5400000" sx="101000" sy="101000" algn="t" rotWithShape="0">
              <a:prstClr val="black">
                <a:alpha val="40000"/>
              </a:prstClr>
            </a:outerShdw>
          </a:effectLst>
          <a:latin typeface="+mn-lt"/>
          <a:ea typeface="+mn-ea"/>
          <a:cs typeface="+mn-cs"/>
        </a:defRPr>
      </a:lvl2pPr>
      <a:lvl3pPr marL="1035050" indent="-349250" algn="l" defTabSz="914400" rtl="0" eaLnBrk="1" latinLnBrk="0" hangingPunct="1">
        <a:spcBef>
          <a:spcPts val="600"/>
        </a:spcBef>
        <a:buFontTx/>
        <a:buBlip>
          <a:blip r:embed="rId16"/>
        </a:buBlip>
        <a:defRPr sz="1800" kern="1200">
          <a:solidFill>
            <a:schemeClr val="tx1"/>
          </a:solidFill>
          <a:effectLst>
            <a:outerShdw blurRad="50800" dist="50800" dir="5400000" sx="101000" sy="101000" algn="t" rotWithShape="0">
              <a:prstClr val="black">
                <a:alpha val="40000"/>
              </a:prstClr>
            </a:outerShdw>
          </a:effectLst>
          <a:latin typeface="+mn-lt"/>
          <a:ea typeface="+mn-ea"/>
          <a:cs typeface="+mn-cs"/>
        </a:defRPr>
      </a:lvl3pPr>
      <a:lvl4pPr marL="1371600" indent="-336550" algn="l" defTabSz="914400" rtl="0" eaLnBrk="1" latinLnBrk="0" hangingPunct="1">
        <a:spcBef>
          <a:spcPts val="600"/>
        </a:spcBef>
        <a:buFontTx/>
        <a:buBlip>
          <a:blip r:embed="rId16"/>
        </a:buBlip>
        <a:defRPr sz="1800" kern="1200">
          <a:solidFill>
            <a:schemeClr val="tx1"/>
          </a:solidFill>
          <a:effectLst>
            <a:outerShdw blurRad="50800" dist="50800" dir="5400000" sx="101000" sy="101000" algn="t" rotWithShape="0">
              <a:prstClr val="black">
                <a:alpha val="40000"/>
              </a:prstClr>
            </a:outerShdw>
          </a:effectLst>
          <a:latin typeface="+mn-lt"/>
          <a:ea typeface="+mn-ea"/>
          <a:cs typeface="+mn-cs"/>
        </a:defRPr>
      </a:lvl4pPr>
      <a:lvl5pPr marL="1720850" indent="-349250" algn="l" defTabSz="914400" rtl="0" eaLnBrk="1" latinLnBrk="0" hangingPunct="1">
        <a:spcBef>
          <a:spcPts val="600"/>
        </a:spcBef>
        <a:buFontTx/>
        <a:buBlip>
          <a:blip r:embed="rId16"/>
        </a:buBlip>
        <a:defRPr sz="1800" kern="1200">
          <a:solidFill>
            <a:schemeClr val="tx1"/>
          </a:solidFill>
          <a:effectLst>
            <a:outerShdw blurRad="50800" dist="50800" dir="5400000" sx="101000" sy="101000" algn="t" rotWithShape="0">
              <a:prstClr val="black">
                <a:alpha val="40000"/>
              </a:prstClr>
            </a:outerShdw>
          </a:effectLst>
          <a:latin typeface="+mn-lt"/>
          <a:ea typeface="+mn-ea"/>
          <a:cs typeface="+mn-cs"/>
        </a:defRPr>
      </a:lvl5pPr>
      <a:lvl6pPr marL="2055813" indent="-336550" algn="l" defTabSz="914400" rtl="0" eaLnBrk="1" latinLnBrk="0" hangingPunct="1">
        <a:spcBef>
          <a:spcPct val="20000"/>
        </a:spcBef>
        <a:buFontTx/>
        <a:buBlip>
          <a:blip r:embed="rId16"/>
        </a:buBlip>
        <a:defRPr lang="en-US" sz="1800" kern="1200" dirty="0" smtClean="0">
          <a:solidFill>
            <a:schemeClr val="tx1"/>
          </a:solidFill>
          <a:effectLst>
            <a:outerShdw blurRad="50800" dist="50800" dir="5400000" sx="101000" sy="101000" algn="t" rotWithShape="0">
              <a:prstClr val="black">
                <a:alpha val="40000"/>
              </a:prstClr>
            </a:outerShdw>
          </a:effectLst>
          <a:latin typeface="+mn-lt"/>
          <a:ea typeface="+mn-ea"/>
          <a:cs typeface="+mn-cs"/>
        </a:defRPr>
      </a:lvl6pPr>
      <a:lvl7pPr marL="2398713" indent="-336550" algn="l" defTabSz="914400" rtl="0" eaLnBrk="1" latinLnBrk="0" hangingPunct="1">
        <a:spcBef>
          <a:spcPct val="20000"/>
        </a:spcBef>
        <a:buFontTx/>
        <a:buBlip>
          <a:blip r:embed="rId16"/>
        </a:buBlip>
        <a:defRPr lang="en-US" sz="1800" kern="1200" dirty="0" smtClean="0">
          <a:solidFill>
            <a:schemeClr val="tx1"/>
          </a:solidFill>
          <a:effectLst>
            <a:outerShdw blurRad="50800" dist="50800" dir="5400000" sx="101000" sy="101000" algn="t" rotWithShape="0">
              <a:prstClr val="black">
                <a:alpha val="40000"/>
              </a:prstClr>
            </a:outerShdw>
          </a:effectLst>
          <a:latin typeface="+mn-lt"/>
          <a:ea typeface="+mn-ea"/>
          <a:cs typeface="+mn-cs"/>
        </a:defRPr>
      </a:lvl7pPr>
      <a:lvl8pPr marL="2743200" indent="-336550" algn="l" defTabSz="914400" rtl="0" eaLnBrk="1" latinLnBrk="0" hangingPunct="1">
        <a:spcBef>
          <a:spcPct val="20000"/>
        </a:spcBef>
        <a:buFontTx/>
        <a:buBlip>
          <a:blip r:embed="rId16"/>
        </a:buBlip>
        <a:defRPr lang="en-US" sz="1800" kern="1200" dirty="0" smtClean="0">
          <a:solidFill>
            <a:schemeClr val="tx1"/>
          </a:solidFill>
          <a:effectLst>
            <a:outerShdw blurRad="50800" dist="50800" dir="5400000" sx="101000" sy="101000" algn="t" rotWithShape="0">
              <a:prstClr val="black">
                <a:alpha val="40000"/>
              </a:prstClr>
            </a:outerShdw>
          </a:effectLst>
          <a:latin typeface="+mn-lt"/>
          <a:ea typeface="+mn-ea"/>
          <a:cs typeface="+mn-cs"/>
        </a:defRPr>
      </a:lvl8pPr>
      <a:lvl9pPr marL="3087688" indent="-336550" algn="l" defTabSz="914400" rtl="0" eaLnBrk="1" latinLnBrk="0" hangingPunct="1">
        <a:spcBef>
          <a:spcPct val="20000"/>
        </a:spcBef>
        <a:buFontTx/>
        <a:buBlip>
          <a:blip r:embed="rId16"/>
        </a:buBlip>
        <a:defRPr lang="en-US" sz="1800" kern="1200" dirty="0">
          <a:solidFill>
            <a:schemeClr val="tx1"/>
          </a:solidFill>
          <a:effectLst>
            <a:outerShdw blurRad="50800" dist="50800" dir="5400000" sx="101000" sy="101000" algn="t" rotWithShape="0">
              <a:prstClr val="black">
                <a:alpha val="40000"/>
              </a:prstClr>
            </a:outerShdw>
          </a:effectLst>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C0-HD-TOP.png"/>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0" y="0"/>
            <a:ext cx="9144000" cy="1081088"/>
          </a:xfrm>
          <a:prstGeom prst="rect">
            <a:avLst/>
          </a:prstGeom>
        </p:spPr>
      </p:pic>
      <p:sp>
        <p:nvSpPr>
          <p:cNvPr id="2" name="Title Placeholder 1"/>
          <p:cNvSpPr>
            <a:spLocks noGrp="1"/>
          </p:cNvSpPr>
          <p:nvPr>
            <p:ph type="title"/>
          </p:nvPr>
        </p:nvSpPr>
        <p:spPr>
          <a:xfrm>
            <a:off x="2171700" y="764373"/>
            <a:ext cx="6377940" cy="1293028"/>
          </a:xfrm>
          <a:prstGeom prst="rect">
            <a:avLst/>
          </a:prstGeom>
        </p:spPr>
        <p:txBody>
          <a:bodyPr vert="horz" lIns="91440" tIns="45720" rIns="91440" bIns="45720" rtlCol="0" anchor="ctr">
            <a:normAutofit/>
          </a:bodyPr>
          <a:lstStyle/>
          <a:p>
            <a:r>
              <a:rPr lang="en-CA" smtClean="0"/>
              <a:t>Click to edit Master title style</a:t>
            </a:r>
            <a:endParaRPr lang="en-US" dirty="0"/>
          </a:p>
        </p:txBody>
      </p:sp>
      <p:sp>
        <p:nvSpPr>
          <p:cNvPr id="3" name="Text Placeholder 2"/>
          <p:cNvSpPr>
            <a:spLocks noGrp="1"/>
          </p:cNvSpPr>
          <p:nvPr>
            <p:ph type="body" idx="1"/>
          </p:nvPr>
        </p:nvSpPr>
        <p:spPr>
          <a:xfrm>
            <a:off x="594360" y="2194560"/>
            <a:ext cx="7955280" cy="4069080"/>
          </a:xfrm>
          <a:prstGeom prst="rect">
            <a:avLst/>
          </a:prstGeom>
        </p:spPr>
        <p:txBody>
          <a:bodyPr vert="horz" lIns="91440" tIns="45720" rIns="91440" bIns="45720" rtlCol="0">
            <a:normAutofit/>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dirty="0"/>
          </a:p>
        </p:txBody>
      </p:sp>
      <p:sp>
        <p:nvSpPr>
          <p:cNvPr id="4" name="Date Placeholder 3"/>
          <p:cNvSpPr>
            <a:spLocks noGrp="1"/>
          </p:cNvSpPr>
          <p:nvPr>
            <p:ph type="dt" sz="half" idx="2"/>
          </p:nvPr>
        </p:nvSpPr>
        <p:spPr>
          <a:xfrm>
            <a:off x="6412230" y="6356351"/>
            <a:ext cx="213741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707BC497-29D8-B141-AD7B-AE38759A9BE5}" type="datetimeFigureOut">
              <a:rPr lang="en-US" smtClean="0"/>
              <a:t>3/20/16</a:t>
            </a:fld>
            <a:endParaRPr lang="en-US"/>
          </a:p>
        </p:txBody>
      </p:sp>
      <p:sp>
        <p:nvSpPr>
          <p:cNvPr id="5" name="Footer Placeholder 4"/>
          <p:cNvSpPr>
            <a:spLocks noGrp="1"/>
          </p:cNvSpPr>
          <p:nvPr>
            <p:ph type="ftr" sz="quarter" idx="3"/>
          </p:nvPr>
        </p:nvSpPr>
        <p:spPr>
          <a:xfrm>
            <a:off x="594360" y="6355846"/>
            <a:ext cx="568071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72250" y="381001"/>
            <a:ext cx="197739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754A40F0-0691-CE46-87E8-BB72DDCB7DC2}" type="slidenum">
              <a:rPr lang="en-US" smtClean="0"/>
              <a:t>‹#›</a:t>
            </a:fld>
            <a:endParaRPr lang="en-US"/>
          </a:p>
        </p:txBody>
      </p:sp>
    </p:spTree>
    <p:extLst>
      <p:ext uri="{BB962C8B-B14F-4D97-AF65-F5344CB8AC3E}">
        <p14:creationId xmlns:p14="http://schemas.microsoft.com/office/powerpoint/2010/main" val="1477171087"/>
      </p:ext>
    </p:extLst>
  </p:cSld>
  <p:clrMap bg1="dk1" tx1="lt1" bg2="dk2" tx2="lt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 id="2147483737" r:id="rId13"/>
    <p:sldLayoutId id="2147483738" r:id="rId14"/>
    <p:sldLayoutId id="2147483739" r:id="rId15"/>
    <p:sldLayoutId id="2147483740" r:id="rId16"/>
    <p:sldLayoutId id="2147483741" r:id="rId17"/>
  </p:sldLayoutIdLst>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1" Type="http://schemas.openxmlformats.org/officeDocument/2006/relationships/slideLayout" Target="../slideLayouts/slideLayout14.xml"/><Relationship Id="rId2" Type="http://schemas.openxmlformats.org/officeDocument/2006/relationships/notesSlide" Target="../notesSlides/notesSlide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 Id="rId3" Type="http://schemas.openxmlformats.org/officeDocument/2006/relationships/image" Target="../media/image2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 Id="rId3" Type="http://schemas.openxmlformats.org/officeDocument/2006/relationships/image" Target="../media/image2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s>
</file>

<file path=ppt/slides/_rels/slide14.xml.rels><?xml version="1.0" encoding="UTF-8" standalone="yes"?>
<Relationships xmlns="http://schemas.openxmlformats.org/package/2006/relationships"><Relationship Id="rId3" Type="http://schemas.openxmlformats.org/officeDocument/2006/relationships/hyperlink" Target="http://en.akinator.com/" TargetMode="External"/><Relationship Id="rId4" Type="http://schemas.openxmlformats.org/officeDocument/2006/relationships/image" Target="../media/image28.png"/><Relationship Id="rId1" Type="http://schemas.openxmlformats.org/officeDocument/2006/relationships/slideLayout" Target="../slideLayouts/slideLayout14.xml"/><Relationship Id="rId2" Type="http://schemas.openxmlformats.org/officeDocument/2006/relationships/notesSlide" Target="../notesSlides/notesSlide10.xml"/></Relationships>
</file>

<file path=ppt/slides/_rels/slide15.xml.rels><?xml version="1.0" encoding="UTF-8" standalone="yes"?>
<Relationships xmlns="http://schemas.openxmlformats.org/package/2006/relationships"><Relationship Id="rId3" Type="http://schemas.openxmlformats.org/officeDocument/2006/relationships/image" Target="../media/image9.tiff"/><Relationship Id="rId4" Type="http://schemas.openxmlformats.org/officeDocument/2006/relationships/image" Target="../media/image22.tiff"/><Relationship Id="rId1" Type="http://schemas.openxmlformats.org/officeDocument/2006/relationships/slideLayout" Target="../slideLayouts/slideLayout14.xml"/><Relationship Id="rId2" Type="http://schemas.openxmlformats.org/officeDocument/2006/relationships/notesSlide" Target="../notesSlides/notesSlide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 Id="rId3" Type="http://schemas.openxmlformats.org/officeDocument/2006/relationships/image" Target="../media/image3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jpg"/></Relationships>
</file>

<file path=ppt/slides/_rels/slide18.xml.rels><?xml version="1.0" encoding="UTF-8" standalone="yes"?>
<Relationships xmlns="http://schemas.openxmlformats.org/package/2006/relationships"><Relationship Id="rId3" Type="http://schemas.openxmlformats.org/officeDocument/2006/relationships/image" Target="../media/image32.jpg"/><Relationship Id="rId4" Type="http://schemas.openxmlformats.org/officeDocument/2006/relationships/image" Target="../media/image33.png"/><Relationship Id="rId5" Type="http://schemas.openxmlformats.org/officeDocument/2006/relationships/image" Target="../media/image34.png"/><Relationship Id="rId6" Type="http://schemas.openxmlformats.org/officeDocument/2006/relationships/image" Target="../media/image35.png"/><Relationship Id="rId7" Type="http://schemas.openxmlformats.org/officeDocument/2006/relationships/image" Target="../media/image36.jpeg"/><Relationship Id="rId8" Type="http://schemas.openxmlformats.org/officeDocument/2006/relationships/image" Target="../media/image37.jpeg"/><Relationship Id="rId9" Type="http://schemas.openxmlformats.org/officeDocument/2006/relationships/image" Target="../media/image38.jpe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image" Target="../media/image40.png"/><Relationship Id="rId5" Type="http://schemas.openxmlformats.org/officeDocument/2006/relationships/image" Target="../media/image41.png"/><Relationship Id="rId6" Type="http://schemas.openxmlformats.org/officeDocument/2006/relationships/image" Target="../media/image42.png"/><Relationship Id="rId7" Type="http://schemas.openxmlformats.org/officeDocument/2006/relationships/image" Target="../media/image43.png"/><Relationship Id="rId8" Type="http://schemas.openxmlformats.org/officeDocument/2006/relationships/image" Target="../media/image44.png"/><Relationship Id="rId9" Type="http://schemas.openxmlformats.org/officeDocument/2006/relationships/image" Target="../media/image45.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xml"/><Relationship Id="rId3" Type="http://schemas.openxmlformats.org/officeDocument/2006/relationships/image" Target="../media/image9.tiff"/></Relationships>
</file>

<file path=ppt/slides/_rels/slide20.xml.rels><?xml version="1.0" encoding="UTF-8" standalone="yes"?>
<Relationships xmlns="http://schemas.openxmlformats.org/package/2006/relationships"><Relationship Id="rId3" Type="http://schemas.openxmlformats.org/officeDocument/2006/relationships/image" Target="../media/image9.tiff"/><Relationship Id="rId4" Type="http://schemas.openxmlformats.org/officeDocument/2006/relationships/image" Target="../media/image22.tiff"/><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46.png"/><Relationship Id="rId3" Type="http://schemas.openxmlformats.org/officeDocument/2006/relationships/image" Target="../media/image4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image" Target="../media/image48.tiff"/><Relationship Id="rId3" Type="http://schemas.openxmlformats.org/officeDocument/2006/relationships/image" Target="../media/image49.tif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image" Target="../media/image50.tif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image" Target="../media/image51.tif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image" Target="../media/image52.tiff"/><Relationship Id="rId3" Type="http://schemas.openxmlformats.org/officeDocument/2006/relationships/image" Target="../media/image53.tif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image" Target="../media/image54.tif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image" Target="../media/image5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image" Target="../media/image56.tiff"/><Relationship Id="rId3" Type="http://schemas.openxmlformats.org/officeDocument/2006/relationships/image" Target="../media/image57.tif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image" Target="../media/image10.gi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image" Target="../media/image12.jpeg"/><Relationship Id="rId3"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15.PNG"/><Relationship Id="rId5" Type="http://schemas.openxmlformats.org/officeDocument/2006/relationships/image" Target="../media/image16.gif"/><Relationship Id="rId6" Type="http://schemas.openxmlformats.org/officeDocument/2006/relationships/image" Target="../media/image17.gif"/><Relationship Id="rId7" Type="http://schemas.openxmlformats.org/officeDocument/2006/relationships/image" Target="../media/image18.gif"/><Relationship Id="rId8" Type="http://schemas.openxmlformats.org/officeDocument/2006/relationships/image" Target="../media/image19.gif"/><Relationship Id="rId9" Type="http://schemas.openxmlformats.org/officeDocument/2006/relationships/image" Target="../media/image20.png"/><Relationship Id="rId1" Type="http://schemas.openxmlformats.org/officeDocument/2006/relationships/slideLayout" Target="../slideLayouts/slideLayout25.xml"/><Relationship Id="rId2" Type="http://schemas.openxmlformats.org/officeDocument/2006/relationships/notesSlide" Target="../notesSlides/notesSlid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xml"/><Relationship Id="rId3"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9.tiff"/><Relationship Id="rId4" Type="http://schemas.openxmlformats.org/officeDocument/2006/relationships/image" Target="../media/image22.tiff"/><Relationship Id="rId1" Type="http://schemas.openxmlformats.org/officeDocument/2006/relationships/slideLayout" Target="../slideLayouts/slideLayout25.xml"/><Relationship Id="rId2" Type="http://schemas.openxmlformats.org/officeDocument/2006/relationships/notesSlide" Target="../notesSlides/notesSlide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5.xml"/><Relationship Id="rId3"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marL="182880" indent="0">
              <a:buNone/>
            </a:pPr>
            <a:r>
              <a:rPr lang="en-US" dirty="0" smtClean="0"/>
              <a:t>Types of Magic</a:t>
            </a:r>
            <a:endParaRPr lang="en-US" dirty="0"/>
          </a:p>
        </p:txBody>
      </p:sp>
      <p:sp>
        <p:nvSpPr>
          <p:cNvPr id="3" name="Subtitle 2"/>
          <p:cNvSpPr>
            <a:spLocks noGrp="1"/>
          </p:cNvSpPr>
          <p:nvPr>
            <p:ph type="subTitle" idx="1"/>
          </p:nvPr>
        </p:nvSpPr>
        <p:spPr/>
        <p:txBody>
          <a:bodyPr/>
          <a:lstStyle/>
          <a:p>
            <a:r>
              <a:rPr lang="en-US" dirty="0" smtClean="0"/>
              <a:t>Rosedale Academy</a:t>
            </a:r>
          </a:p>
          <a:p>
            <a:r>
              <a:rPr lang="en-US" dirty="0" smtClean="0"/>
              <a:t>ESLBO</a:t>
            </a:r>
            <a:endParaRPr lang="en-US" dirty="0"/>
          </a:p>
        </p:txBody>
      </p:sp>
    </p:spTree>
    <p:extLst>
      <p:ext uri="{BB962C8B-B14F-4D97-AF65-F5344CB8AC3E}">
        <p14:creationId xmlns:p14="http://schemas.microsoft.com/office/powerpoint/2010/main" val="2097188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Asking Questions</a:t>
            </a:r>
            <a:endParaRPr lang="en-US" dirty="0"/>
          </a:p>
        </p:txBody>
      </p:sp>
      <p:pic>
        <p:nvPicPr>
          <p:cNvPr id="5" name="Picture 4" descr="Screen Shot 2015-12-15 at 10.17.47 AM.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02748" y="1750613"/>
            <a:ext cx="3974816" cy="4250620"/>
          </a:xfrm>
          <a:prstGeom prst="rect">
            <a:avLst/>
          </a:prstGeom>
        </p:spPr>
      </p:pic>
      <p:pic>
        <p:nvPicPr>
          <p:cNvPr id="6" name="Picture 5" descr="Screen Shot 2015-12-15 at 10.25.20 AM.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856232" y="1750613"/>
            <a:ext cx="3899126" cy="4250620"/>
          </a:xfrm>
          <a:prstGeom prst="rect">
            <a:avLst/>
          </a:prstGeom>
        </p:spPr>
      </p:pic>
    </p:spTree>
    <p:extLst>
      <p:ext uri="{BB962C8B-B14F-4D97-AF65-F5344CB8AC3E}">
        <p14:creationId xmlns:p14="http://schemas.microsoft.com/office/powerpoint/2010/main" val="357152461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024px-Orange_question_mark.svg.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43000" y="0"/>
            <a:ext cx="6858000" cy="6858000"/>
          </a:xfrm>
          <a:prstGeom prst="rect">
            <a:avLst/>
          </a:prstGeom>
        </p:spPr>
      </p:pic>
      <p:sp>
        <p:nvSpPr>
          <p:cNvPr id="5" name="TextBox 4"/>
          <p:cNvSpPr txBox="1"/>
          <p:nvPr/>
        </p:nvSpPr>
        <p:spPr>
          <a:xfrm>
            <a:off x="2951707" y="1737577"/>
            <a:ext cx="1121070" cy="646331"/>
          </a:xfrm>
          <a:prstGeom prst="rect">
            <a:avLst/>
          </a:prstGeom>
          <a:noFill/>
        </p:spPr>
        <p:txBody>
          <a:bodyPr wrap="none" rtlCol="0">
            <a:spAutoFit/>
          </a:bodyPr>
          <a:lstStyle/>
          <a:p>
            <a:r>
              <a:rPr lang="en-US" dirty="0" smtClean="0">
                <a:solidFill>
                  <a:srgbClr val="FFFFFF"/>
                </a:solidFill>
              </a:rPr>
              <a:t>Mike and</a:t>
            </a:r>
          </a:p>
          <a:p>
            <a:r>
              <a:rPr lang="en-US" dirty="0" smtClean="0">
                <a:solidFill>
                  <a:srgbClr val="FFFFFF"/>
                </a:solidFill>
              </a:rPr>
              <a:t>family</a:t>
            </a:r>
            <a:endParaRPr lang="en-US" dirty="0">
              <a:solidFill>
                <a:srgbClr val="FFFFFF"/>
              </a:solidFill>
            </a:endParaRPr>
          </a:p>
        </p:txBody>
      </p:sp>
      <p:sp>
        <p:nvSpPr>
          <p:cNvPr id="6" name="TextBox 5"/>
          <p:cNvSpPr txBox="1"/>
          <p:nvPr/>
        </p:nvSpPr>
        <p:spPr>
          <a:xfrm>
            <a:off x="3615269" y="982410"/>
            <a:ext cx="1415772" cy="369332"/>
          </a:xfrm>
          <a:prstGeom prst="rect">
            <a:avLst/>
          </a:prstGeom>
          <a:noFill/>
        </p:spPr>
        <p:txBody>
          <a:bodyPr wrap="none" rtlCol="0">
            <a:spAutoFit/>
          </a:bodyPr>
          <a:lstStyle/>
          <a:p>
            <a:r>
              <a:rPr lang="en-US" dirty="0" smtClean="0">
                <a:solidFill>
                  <a:srgbClr val="FFFFFF"/>
                </a:solidFill>
              </a:rPr>
              <a:t>Magic Show</a:t>
            </a:r>
            <a:endParaRPr lang="en-US" dirty="0">
              <a:solidFill>
                <a:srgbClr val="FFFFFF"/>
              </a:solidFill>
            </a:endParaRPr>
          </a:p>
        </p:txBody>
      </p:sp>
      <p:sp>
        <p:nvSpPr>
          <p:cNvPr id="7" name="TextBox 6"/>
          <p:cNvSpPr txBox="1"/>
          <p:nvPr/>
        </p:nvSpPr>
        <p:spPr>
          <a:xfrm>
            <a:off x="5274175" y="1391129"/>
            <a:ext cx="945804" cy="369332"/>
          </a:xfrm>
          <a:prstGeom prst="rect">
            <a:avLst/>
          </a:prstGeom>
          <a:noFill/>
        </p:spPr>
        <p:txBody>
          <a:bodyPr wrap="none" rtlCol="0">
            <a:spAutoFit/>
          </a:bodyPr>
          <a:lstStyle/>
          <a:p>
            <a:r>
              <a:rPr lang="en-US" dirty="0" smtClean="0">
                <a:solidFill>
                  <a:srgbClr val="FFFFFF"/>
                </a:solidFill>
              </a:rPr>
              <a:t>Sunday</a:t>
            </a:r>
            <a:endParaRPr lang="en-US" dirty="0">
              <a:solidFill>
                <a:srgbClr val="FFFFFF"/>
              </a:solidFill>
            </a:endParaRPr>
          </a:p>
        </p:txBody>
      </p:sp>
      <p:sp>
        <p:nvSpPr>
          <p:cNvPr id="8" name="TextBox 7"/>
          <p:cNvSpPr txBox="1"/>
          <p:nvPr/>
        </p:nvSpPr>
        <p:spPr>
          <a:xfrm>
            <a:off x="5274175" y="2574431"/>
            <a:ext cx="1122986" cy="369332"/>
          </a:xfrm>
          <a:prstGeom prst="rect">
            <a:avLst/>
          </a:prstGeom>
          <a:noFill/>
        </p:spPr>
        <p:txBody>
          <a:bodyPr wrap="none" rtlCol="0">
            <a:spAutoFit/>
          </a:bodyPr>
          <a:lstStyle/>
          <a:p>
            <a:r>
              <a:rPr lang="en-US" dirty="0" smtClean="0">
                <a:solidFill>
                  <a:schemeClr val="bg1"/>
                </a:solidFill>
              </a:rPr>
              <a:t>A theatre</a:t>
            </a:r>
          </a:p>
        </p:txBody>
      </p:sp>
      <p:sp>
        <p:nvSpPr>
          <p:cNvPr id="9" name="TextBox 8"/>
          <p:cNvSpPr txBox="1"/>
          <p:nvPr/>
        </p:nvSpPr>
        <p:spPr>
          <a:xfrm>
            <a:off x="4072777" y="3489785"/>
            <a:ext cx="1227695" cy="646331"/>
          </a:xfrm>
          <a:prstGeom prst="rect">
            <a:avLst/>
          </a:prstGeom>
          <a:noFill/>
        </p:spPr>
        <p:txBody>
          <a:bodyPr wrap="none" rtlCol="0">
            <a:spAutoFit/>
          </a:bodyPr>
          <a:lstStyle/>
          <a:p>
            <a:r>
              <a:rPr lang="en-US" dirty="0" smtClean="0">
                <a:solidFill>
                  <a:srgbClr val="FFFFFF"/>
                </a:solidFill>
              </a:rPr>
              <a:t>A surprise</a:t>
            </a:r>
          </a:p>
          <a:p>
            <a:r>
              <a:rPr lang="en-US" dirty="0">
                <a:solidFill>
                  <a:srgbClr val="FFFFFF"/>
                </a:solidFill>
              </a:rPr>
              <a:t>f</a:t>
            </a:r>
            <a:r>
              <a:rPr lang="en-US" dirty="0" smtClean="0">
                <a:solidFill>
                  <a:srgbClr val="FFFFFF"/>
                </a:solidFill>
              </a:rPr>
              <a:t>or Mike</a:t>
            </a:r>
            <a:endParaRPr lang="en-US" dirty="0">
              <a:solidFill>
                <a:srgbClr val="FFFFFF"/>
              </a:solidFill>
            </a:endParaRPr>
          </a:p>
        </p:txBody>
      </p:sp>
      <p:sp>
        <p:nvSpPr>
          <p:cNvPr id="10" name="TextBox 9"/>
          <p:cNvSpPr txBox="1"/>
          <p:nvPr/>
        </p:nvSpPr>
        <p:spPr>
          <a:xfrm>
            <a:off x="3761120" y="5217515"/>
            <a:ext cx="1661432" cy="584776"/>
          </a:xfrm>
          <a:prstGeom prst="rect">
            <a:avLst/>
          </a:prstGeom>
          <a:noFill/>
        </p:spPr>
        <p:txBody>
          <a:bodyPr wrap="none" rtlCol="0">
            <a:spAutoFit/>
          </a:bodyPr>
          <a:lstStyle/>
          <a:p>
            <a:r>
              <a:rPr lang="en-US" sz="1600" dirty="0" smtClean="0">
                <a:solidFill>
                  <a:srgbClr val="FFFFFF"/>
                </a:solidFill>
              </a:rPr>
              <a:t>Bought tickets</a:t>
            </a:r>
          </a:p>
          <a:p>
            <a:r>
              <a:rPr lang="en-US" sz="1600" dirty="0" smtClean="0">
                <a:solidFill>
                  <a:srgbClr val="FFFFFF"/>
                </a:solidFill>
              </a:rPr>
              <a:t>Drove to theatre</a:t>
            </a:r>
            <a:endParaRPr lang="en-US" sz="1600" dirty="0">
              <a:solidFill>
                <a:srgbClr val="FFFFFF"/>
              </a:solidFill>
            </a:endParaRPr>
          </a:p>
        </p:txBody>
      </p:sp>
    </p:spTree>
    <p:extLst>
      <p:ext uri="{BB962C8B-B14F-4D97-AF65-F5344CB8AC3E}">
        <p14:creationId xmlns:p14="http://schemas.microsoft.com/office/powerpoint/2010/main" val="1404744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0-#ppt_w/2"/>
                                          </p:val>
                                        </p:tav>
                                        <p:tav tm="100000">
                                          <p:val>
                                            <p:strVal val="#ppt_x"/>
                                          </p:val>
                                        </p:tav>
                                      </p:tavLst>
                                    </p:anim>
                                    <p:anim calcmode="lin" valueType="num">
                                      <p:cBhvr additive="base">
                                        <p:cTn id="26"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1+#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6"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1+#ppt_w/2"/>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Open Question Confusion </a:t>
            </a:r>
            <a:endParaRPr lang="en-US" dirty="0"/>
          </a:p>
        </p:txBody>
      </p:sp>
      <p:sp>
        <p:nvSpPr>
          <p:cNvPr id="3" name="Content Placeholder 2"/>
          <p:cNvSpPr>
            <a:spLocks noGrp="1"/>
          </p:cNvSpPr>
          <p:nvPr>
            <p:ph sz="quarter" idx="1"/>
          </p:nvPr>
        </p:nvSpPr>
        <p:spPr/>
        <p:txBody>
          <a:bodyPr/>
          <a:lstStyle/>
          <a:p>
            <a:pPr marL="0" indent="0" algn="ctr">
              <a:buNone/>
            </a:pPr>
            <a:r>
              <a:rPr lang="en-US" dirty="0" smtClean="0"/>
              <a:t>Play video “Who’s on first?”</a:t>
            </a:r>
            <a:endParaRPr lang="en-US" dirty="0"/>
          </a:p>
        </p:txBody>
      </p:sp>
      <p:pic>
        <p:nvPicPr>
          <p:cNvPr id="5" name="Picture 4" descr="Screen Shot 2015-12-15 at 11.44.10 AM.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941684" y="1983346"/>
            <a:ext cx="3224055" cy="4552409"/>
          </a:xfrm>
          <a:prstGeom prst="rect">
            <a:avLst/>
          </a:prstGeom>
        </p:spPr>
      </p:pic>
    </p:spTree>
    <p:extLst>
      <p:ext uri="{BB962C8B-B14F-4D97-AF65-F5344CB8AC3E}">
        <p14:creationId xmlns:p14="http://schemas.microsoft.com/office/powerpoint/2010/main" val="1321737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Asking Yes/No Questions</a:t>
            </a:r>
            <a:endParaRPr lang="en-US" dirty="0"/>
          </a:p>
        </p:txBody>
      </p:sp>
      <p:sp>
        <p:nvSpPr>
          <p:cNvPr id="3" name="Content Placeholder 2"/>
          <p:cNvSpPr>
            <a:spLocks noGrp="1"/>
          </p:cNvSpPr>
          <p:nvPr>
            <p:ph sz="quarter" idx="1"/>
          </p:nvPr>
        </p:nvSpPr>
        <p:spPr/>
        <p:txBody>
          <a:bodyPr/>
          <a:lstStyle/>
          <a:p>
            <a:r>
              <a:rPr lang="en-US" dirty="0" smtClean="0"/>
              <a:t>Did Mike go to a magic show?</a:t>
            </a:r>
          </a:p>
          <a:p>
            <a:r>
              <a:rPr lang="en-US" dirty="0" smtClean="0"/>
              <a:t>Does Mike get surprised by his parents?</a:t>
            </a:r>
          </a:p>
          <a:p>
            <a:r>
              <a:rPr lang="en-US" dirty="0" smtClean="0"/>
              <a:t>Are Penn and Teller good at performance magic?</a:t>
            </a:r>
          </a:p>
          <a:p>
            <a:r>
              <a:rPr lang="en-US" dirty="0" smtClean="0"/>
              <a:t>Am I a good wizard?</a:t>
            </a:r>
          </a:p>
          <a:p>
            <a:r>
              <a:rPr lang="en-US" dirty="0" smtClean="0"/>
              <a:t>Can a witch cast spells on people?</a:t>
            </a:r>
          </a:p>
          <a:p>
            <a:r>
              <a:rPr lang="en-US" dirty="0" smtClean="0"/>
              <a:t>Is a witchdoctor helpful?</a:t>
            </a:r>
          </a:p>
          <a:p>
            <a:r>
              <a:rPr lang="is-IS" dirty="0" smtClean="0"/>
              <a:t>…</a:t>
            </a:r>
            <a:endParaRPr lang="en-US" dirty="0" smtClean="0"/>
          </a:p>
          <a:p>
            <a:endParaRPr lang="en-US" dirty="0"/>
          </a:p>
        </p:txBody>
      </p:sp>
    </p:spTree>
    <p:extLst>
      <p:ext uri="{BB962C8B-B14F-4D97-AF65-F5344CB8AC3E}">
        <p14:creationId xmlns:p14="http://schemas.microsoft.com/office/powerpoint/2010/main" val="89485677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Asking Yes/No Questions</a:t>
            </a:r>
            <a:endParaRPr lang="en-US" dirty="0"/>
          </a:p>
        </p:txBody>
      </p:sp>
      <p:sp>
        <p:nvSpPr>
          <p:cNvPr id="3" name="Content Placeholder 2"/>
          <p:cNvSpPr>
            <a:spLocks noGrp="1"/>
          </p:cNvSpPr>
          <p:nvPr>
            <p:ph sz="quarter" idx="1"/>
          </p:nvPr>
        </p:nvSpPr>
        <p:spPr/>
        <p:txBody>
          <a:bodyPr/>
          <a:lstStyle/>
          <a:p>
            <a:pPr marL="0" indent="0" algn="ctr">
              <a:buNone/>
            </a:pPr>
            <a:r>
              <a:rPr lang="en-US" dirty="0">
                <a:hlinkClick r:id="rId3"/>
              </a:rPr>
              <a:t>http://en.akinator.com</a:t>
            </a:r>
            <a:r>
              <a:rPr lang="en-US" dirty="0" smtClean="0">
                <a:hlinkClick r:id="rId3"/>
              </a:rPr>
              <a:t>/</a:t>
            </a:r>
            <a:endParaRPr lang="en-US" dirty="0" smtClean="0"/>
          </a:p>
          <a:p>
            <a:pPr marL="0" indent="0" algn="ctr">
              <a:buNone/>
            </a:pPr>
            <a:endParaRPr lang="en-US" dirty="0"/>
          </a:p>
        </p:txBody>
      </p:sp>
      <p:pic>
        <p:nvPicPr>
          <p:cNvPr id="4" name="Picture 3"/>
          <p:cNvPicPr>
            <a:picLocks noChangeAspect="1"/>
          </p:cNvPicPr>
          <p:nvPr/>
        </p:nvPicPr>
        <p:blipFill>
          <a:blip r:embed="rId4"/>
          <a:stretch>
            <a:fillRect/>
          </a:stretch>
        </p:blipFill>
        <p:spPr>
          <a:xfrm>
            <a:off x="2300093" y="2208291"/>
            <a:ext cx="4507139" cy="4124180"/>
          </a:xfrm>
          <a:prstGeom prst="rect">
            <a:avLst/>
          </a:prstGeom>
        </p:spPr>
      </p:pic>
    </p:spTree>
    <p:extLst>
      <p:ext uri="{BB962C8B-B14F-4D97-AF65-F5344CB8AC3E}">
        <p14:creationId xmlns:p14="http://schemas.microsoft.com/office/powerpoint/2010/main" val="15234751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will I learn today?</a:t>
            </a:r>
            <a:endParaRPr lang="en-US" dirty="0"/>
          </a:p>
        </p:txBody>
      </p:sp>
      <p:sp>
        <p:nvSpPr>
          <p:cNvPr id="3" name="Content Placeholder 2"/>
          <p:cNvSpPr>
            <a:spLocks noGrp="1"/>
          </p:cNvSpPr>
          <p:nvPr>
            <p:ph idx="1"/>
          </p:nvPr>
        </p:nvSpPr>
        <p:spPr/>
        <p:txBody>
          <a:bodyPr/>
          <a:lstStyle/>
          <a:p>
            <a:r>
              <a:rPr lang="en-US" dirty="0" smtClean="0"/>
              <a:t>Types of magic</a:t>
            </a:r>
          </a:p>
          <a:p>
            <a:r>
              <a:rPr lang="en-US" dirty="0" smtClean="0"/>
              <a:t>Open and Closed questions</a:t>
            </a:r>
          </a:p>
          <a:p>
            <a:r>
              <a:rPr lang="en-US" dirty="0" smtClean="0"/>
              <a:t>The sound “gr”</a:t>
            </a:r>
          </a:p>
          <a:p>
            <a:endParaRPr lang="en-US" dirty="0"/>
          </a:p>
        </p:txBody>
      </p:sp>
      <p:pic>
        <p:nvPicPr>
          <p:cNvPr id="4" name="Picture 3"/>
          <p:cNvPicPr>
            <a:picLocks noChangeAspect="1"/>
          </p:cNvPicPr>
          <p:nvPr/>
        </p:nvPicPr>
        <p:blipFill>
          <a:blip r:embed="rId3"/>
          <a:stretch>
            <a:fillRect/>
          </a:stretch>
        </p:blipFill>
        <p:spPr>
          <a:xfrm>
            <a:off x="2517462" y="3193310"/>
            <a:ext cx="4952284" cy="3664690"/>
          </a:xfrm>
          <a:prstGeom prst="rect">
            <a:avLst/>
          </a:prstGeom>
        </p:spPr>
      </p:pic>
      <p:pic>
        <p:nvPicPr>
          <p:cNvPr id="5" name="Picture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59527" y="1171905"/>
            <a:ext cx="1116258" cy="905074"/>
          </a:xfrm>
          <a:prstGeom prst="rect">
            <a:avLst/>
          </a:prstGeom>
        </p:spPr>
      </p:pic>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93604" y="1801824"/>
            <a:ext cx="1116258" cy="905074"/>
          </a:xfrm>
          <a:prstGeom prst="rect">
            <a:avLst/>
          </a:prstGeom>
        </p:spPr>
      </p:pic>
    </p:spTree>
    <p:extLst>
      <p:ext uri="{BB962C8B-B14F-4D97-AF65-F5344CB8AC3E}">
        <p14:creationId xmlns:p14="http://schemas.microsoft.com/office/powerpoint/2010/main" val="15100809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And Now </a:t>
            </a:r>
            <a:r>
              <a:rPr lang="is-IS" dirty="0" smtClean="0"/>
              <a:t>…</a:t>
            </a:r>
            <a:endParaRPr lang="en-US" dirty="0"/>
          </a:p>
        </p:txBody>
      </p:sp>
      <p:sp>
        <p:nvSpPr>
          <p:cNvPr id="3" name="Content Placeholder 2"/>
          <p:cNvSpPr>
            <a:spLocks noGrp="1"/>
          </p:cNvSpPr>
          <p:nvPr>
            <p:ph idx="1"/>
          </p:nvPr>
        </p:nvSpPr>
        <p:spPr/>
        <p:txBody>
          <a:bodyPr/>
          <a:lstStyle/>
          <a:p>
            <a:pPr marL="0" indent="0">
              <a:buNone/>
            </a:pPr>
            <a:r>
              <a:rPr lang="en-US" sz="3200" b="1" dirty="0" smtClean="0">
                <a:solidFill>
                  <a:srgbClr val="000090"/>
                </a:solidFill>
              </a:rPr>
              <a:t>“That Sounds Great!”</a:t>
            </a:r>
          </a:p>
          <a:p>
            <a:pPr marL="0" indent="0">
              <a:buNone/>
            </a:pPr>
            <a:r>
              <a:rPr lang="en-US" dirty="0"/>
              <a:t>	</a:t>
            </a:r>
            <a:r>
              <a:rPr lang="en-US" dirty="0" smtClean="0"/>
              <a:t>	      Brought to you today by the letters:</a:t>
            </a:r>
            <a:endParaRPr lang="en-US" dirty="0"/>
          </a:p>
        </p:txBody>
      </p:sp>
      <p:pic>
        <p:nvPicPr>
          <p:cNvPr id="7" name="Picture 6" descr="GAT11LOGO_gBolt_fc_blk-938x1024.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358573" y="3225666"/>
            <a:ext cx="2006671" cy="2190652"/>
          </a:xfrm>
          <a:prstGeom prst="rect">
            <a:avLst/>
          </a:prstGeom>
        </p:spPr>
      </p:pic>
      <p:pic>
        <p:nvPicPr>
          <p:cNvPr id="8" name="Picture 7" descr="2000px-RegisteredTM.svg.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16942" y="3032108"/>
            <a:ext cx="2384210" cy="2384210"/>
          </a:xfrm>
          <a:prstGeom prst="rect">
            <a:avLst/>
          </a:prstGeom>
        </p:spPr>
      </p:pic>
    </p:spTree>
    <p:extLst>
      <p:ext uri="{BB962C8B-B14F-4D97-AF65-F5344CB8AC3E}">
        <p14:creationId xmlns:p14="http://schemas.microsoft.com/office/powerpoint/2010/main" val="3407432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1+#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0340" y="448566"/>
            <a:ext cx="8534782" cy="1336956"/>
          </a:xfrm>
        </p:spPr>
        <p:txBody>
          <a:bodyPr/>
          <a:lstStyle/>
          <a:p>
            <a:r>
              <a:rPr lang="en-US" b="1" dirty="0" smtClean="0">
                <a:solidFill>
                  <a:srgbClr val="FF0000"/>
                </a:solidFill>
              </a:rPr>
              <a:t>gr</a:t>
            </a:r>
            <a:r>
              <a:rPr lang="is-IS" b="1" dirty="0" smtClean="0">
                <a:solidFill>
                  <a:srgbClr val="FF0000"/>
                </a:solidFill>
              </a:rPr>
              <a:t>…</a:t>
            </a:r>
            <a:r>
              <a:rPr lang="is-IS" dirty="0" smtClean="0"/>
              <a:t/>
            </a:r>
            <a:br>
              <a:rPr lang="is-IS" dirty="0" smtClean="0"/>
            </a:br>
            <a:r>
              <a:rPr lang="is-IS" dirty="0" smtClean="0"/>
              <a:t>The </a:t>
            </a:r>
            <a:r>
              <a:rPr lang="is-IS" dirty="0" smtClean="0">
                <a:solidFill>
                  <a:srgbClr val="FF0000"/>
                </a:solidFill>
              </a:rPr>
              <a:t>gr</a:t>
            </a:r>
            <a:r>
              <a:rPr lang="is-IS" dirty="0" smtClean="0"/>
              <a:t>izzly bear says, “</a:t>
            </a:r>
            <a:r>
              <a:rPr lang="is-IS" dirty="0" smtClean="0">
                <a:solidFill>
                  <a:srgbClr val="FF0000"/>
                </a:solidFill>
              </a:rPr>
              <a:t>gr</a:t>
            </a:r>
            <a:r>
              <a:rPr lang="is-IS" dirty="0" smtClean="0"/>
              <a:t>rr!”</a:t>
            </a:r>
            <a:endParaRPr lang="is-IS" sz="3600" dirty="0" smtClean="0"/>
          </a:p>
        </p:txBody>
      </p:sp>
      <p:pic>
        <p:nvPicPr>
          <p:cNvPr id="3" name="Picture 2" descr="Man-Attacked-By-Bear-Shot-By-Friend.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287124" y="2068651"/>
            <a:ext cx="6595539" cy="4036076"/>
          </a:xfrm>
          <a:prstGeom prst="rect">
            <a:avLst/>
          </a:prstGeom>
        </p:spPr>
      </p:pic>
    </p:spTree>
    <p:extLst>
      <p:ext uri="{BB962C8B-B14F-4D97-AF65-F5344CB8AC3E}">
        <p14:creationId xmlns:p14="http://schemas.microsoft.com/office/powerpoint/2010/main" val="226772510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98632"/>
            <a:ext cx="8042276" cy="815754"/>
          </a:xfrm>
        </p:spPr>
        <p:txBody>
          <a:bodyPr/>
          <a:lstStyle/>
          <a:p>
            <a:r>
              <a:rPr lang="en-US" sz="4000" dirty="0" smtClean="0"/>
              <a:t>Practice using the “gr” sound:</a:t>
            </a:r>
            <a:endParaRPr lang="en-US" sz="4000" dirty="0"/>
          </a:p>
        </p:txBody>
      </p:sp>
      <p:graphicFrame>
        <p:nvGraphicFramePr>
          <p:cNvPr id="3" name="Table 2"/>
          <p:cNvGraphicFramePr>
            <a:graphicFrameLocks noGrp="1"/>
          </p:cNvGraphicFramePr>
          <p:nvPr>
            <p:extLst>
              <p:ext uri="{D42A27DB-BD31-4B8C-83A1-F6EECF244321}">
                <p14:modId xmlns:p14="http://schemas.microsoft.com/office/powerpoint/2010/main" val="994338900"/>
              </p:ext>
            </p:extLst>
          </p:nvPr>
        </p:nvGraphicFramePr>
        <p:xfrm>
          <a:off x="216940" y="1212843"/>
          <a:ext cx="8455131" cy="5378797"/>
        </p:xfrm>
        <a:graphic>
          <a:graphicData uri="http://schemas.openxmlformats.org/drawingml/2006/table">
            <a:tbl>
              <a:tblPr/>
              <a:tblGrid>
                <a:gridCol w="2860615"/>
                <a:gridCol w="2802978"/>
                <a:gridCol w="2791538"/>
              </a:tblGrid>
              <a:tr h="2059546">
                <a:tc>
                  <a:txBody>
                    <a:bodyPr/>
                    <a:lstStyle/>
                    <a:p>
                      <a:endParaRPr lang="en-US" dirty="0"/>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c>
                  <a:txBody>
                    <a:bodyPr/>
                    <a:lstStyle/>
                    <a:p>
                      <a:endParaRPr lang="en-US" dirty="0"/>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c>
                  <a:txBody>
                    <a:bodyPr/>
                    <a:lstStyle/>
                    <a:p>
                      <a:endParaRPr lang="en-US" dirty="0"/>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r>
              <a:tr h="811884">
                <a:tc>
                  <a:txBody>
                    <a:bodyPr/>
                    <a:lstStyle/>
                    <a:p>
                      <a:pPr algn="ctr"/>
                      <a:r>
                        <a:rPr lang="en-US" sz="2800" dirty="0" smtClean="0"/>
                        <a:t>__ __ </a:t>
                      </a:r>
                      <a:r>
                        <a:rPr lang="en-US" sz="2800" dirty="0" err="1" smtClean="0"/>
                        <a:t>oom</a:t>
                      </a:r>
                      <a:endParaRPr lang="en-US" sz="2800" dirty="0"/>
                    </a:p>
                  </a:txBody>
                  <a:tcPr anchor="ct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c>
                  <a:txBody>
                    <a:bodyPr/>
                    <a:lstStyle/>
                    <a:p>
                      <a:pPr algn="ctr"/>
                      <a:r>
                        <a:rPr lang="en-US" sz="2800" dirty="0" smtClean="0"/>
                        <a:t>__ __ </a:t>
                      </a:r>
                      <a:r>
                        <a:rPr lang="en-US" sz="2800" dirty="0" err="1" smtClean="0"/>
                        <a:t>eedy</a:t>
                      </a:r>
                      <a:endParaRPr lang="en-US" sz="2800" dirty="0"/>
                    </a:p>
                  </a:txBody>
                  <a:tcPr anchor="ct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c>
                  <a:txBody>
                    <a:bodyPr/>
                    <a:lstStyle/>
                    <a:p>
                      <a:pPr algn="ctr"/>
                      <a:r>
                        <a:rPr lang="en-US" sz="2800" dirty="0" smtClean="0"/>
                        <a:t>__ __ asp</a:t>
                      </a:r>
                      <a:endParaRPr lang="en-US" sz="2800" dirty="0"/>
                    </a:p>
                  </a:txBody>
                  <a:tcPr anchor="ct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r>
              <a:tr h="1876967">
                <a:tc>
                  <a:txBody>
                    <a:bodyPr/>
                    <a:lstStyle/>
                    <a:p>
                      <a:endParaRPr lang="en-US" sz="2800" dirty="0"/>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c>
                  <a:txBody>
                    <a:bodyPr/>
                    <a:lstStyle/>
                    <a:p>
                      <a:endParaRPr lang="en-US" sz="2800" dirty="0"/>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c>
                  <a:txBody>
                    <a:bodyPr/>
                    <a:lstStyle/>
                    <a:p>
                      <a:endParaRPr lang="en-US" sz="2800" dirty="0"/>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r>
              <a:tr h="630400">
                <a:tc>
                  <a:txBody>
                    <a:bodyPr/>
                    <a:lstStyle/>
                    <a:p>
                      <a:pPr algn="ctr"/>
                      <a:r>
                        <a:rPr lang="en-US" sz="2800" dirty="0" smtClean="0"/>
                        <a:t>Bio __ __ </a:t>
                      </a:r>
                      <a:r>
                        <a:rPr lang="en-US" sz="2800" dirty="0" err="1" smtClean="0"/>
                        <a:t>raphy</a:t>
                      </a:r>
                      <a:endParaRPr lang="en-US" sz="2800" dirty="0"/>
                    </a:p>
                  </a:txBody>
                  <a:tcPr anchor="ct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c>
                  <a:txBody>
                    <a:bodyPr/>
                    <a:lstStyle/>
                    <a:p>
                      <a:pPr algn="ctr"/>
                      <a:r>
                        <a:rPr lang="en-US" sz="2800" dirty="0" smtClean="0"/>
                        <a:t>re __ __ et</a:t>
                      </a:r>
                      <a:endParaRPr lang="en-US" sz="2800" dirty="0"/>
                    </a:p>
                  </a:txBody>
                  <a:tcPr anchor="ct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c>
                  <a:txBody>
                    <a:bodyPr/>
                    <a:lstStyle/>
                    <a:p>
                      <a:pPr algn="ctr"/>
                      <a:r>
                        <a:rPr lang="en-US" sz="2800" dirty="0" smtClean="0"/>
                        <a:t>Info __ __ </a:t>
                      </a:r>
                      <a:r>
                        <a:rPr lang="en-US" sz="2800" dirty="0" err="1" smtClean="0"/>
                        <a:t>aphic</a:t>
                      </a:r>
                      <a:endParaRPr lang="en-US" sz="2800" dirty="0"/>
                    </a:p>
                  </a:txBody>
                  <a:tcPr anchor="ct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r>
            </a:tbl>
          </a:graphicData>
        </a:graphic>
      </p:graphicFrame>
      <p:pic>
        <p:nvPicPr>
          <p:cNvPr id="11" name="Picture 10" descr="grasp_hand_smallest.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970385" y="1244642"/>
            <a:ext cx="2621166" cy="2009561"/>
          </a:xfrm>
          <a:prstGeom prst="rect">
            <a:avLst/>
          </a:prstGeom>
        </p:spPr>
      </p:pic>
      <p:pic>
        <p:nvPicPr>
          <p:cNvPr id="12" name="Picture 11" descr="greedy-businessman-425x250.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746039" y="1244643"/>
            <a:ext cx="3388814" cy="1993419"/>
          </a:xfrm>
          <a:prstGeom prst="rect">
            <a:avLst/>
          </a:prstGeom>
        </p:spPr>
      </p:pic>
      <p:pic>
        <p:nvPicPr>
          <p:cNvPr id="13" name="Picture 12" descr="d50b214f-9618-4700-96ee-beff76b1f895.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9648" y="1095559"/>
            <a:ext cx="1556372" cy="2165387"/>
          </a:xfrm>
          <a:prstGeom prst="rect">
            <a:avLst/>
          </a:prstGeom>
        </p:spPr>
      </p:pic>
      <p:pic>
        <p:nvPicPr>
          <p:cNvPr id="14" name="Picture 13" descr="cirlce-dog-groom-brush.png"/>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383289" y="1498891"/>
            <a:ext cx="1648862" cy="1648862"/>
          </a:xfrm>
          <a:prstGeom prst="rect">
            <a:avLst/>
          </a:prstGeom>
        </p:spPr>
      </p:pic>
      <p:pic>
        <p:nvPicPr>
          <p:cNvPr id="15" name="Picture 14" descr="41crDT5KefL._SY344_BO1,204,203,200_.jpg"/>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32475" y="4168403"/>
            <a:ext cx="1407089" cy="1730899"/>
          </a:xfrm>
          <a:prstGeom prst="rect">
            <a:avLst/>
          </a:prstGeom>
        </p:spPr>
      </p:pic>
      <p:pic>
        <p:nvPicPr>
          <p:cNvPr id="16" name="Picture 15" descr="regret1.jpg"/>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283487" y="4168403"/>
            <a:ext cx="2382531" cy="1753739"/>
          </a:xfrm>
          <a:prstGeom prst="rect">
            <a:avLst/>
          </a:prstGeom>
        </p:spPr>
      </p:pic>
      <p:pic>
        <p:nvPicPr>
          <p:cNvPr id="17" name="Picture 16" descr="business-steps-infographic_23-2147509150.jpg"/>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6180617" y="4160130"/>
            <a:ext cx="2201139" cy="1739172"/>
          </a:xfrm>
          <a:prstGeom prst="rect">
            <a:avLst/>
          </a:prstGeom>
        </p:spPr>
      </p:pic>
    </p:spTree>
    <p:extLst>
      <p:ext uri="{BB962C8B-B14F-4D97-AF65-F5344CB8AC3E}">
        <p14:creationId xmlns:p14="http://schemas.microsoft.com/office/powerpoint/2010/main" val="125423334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394527"/>
            <a:ext cx="8042276" cy="778767"/>
          </a:xfrm>
        </p:spPr>
        <p:txBody>
          <a:bodyPr/>
          <a:lstStyle/>
          <a:p>
            <a:r>
              <a:rPr lang="en-US" b="1" dirty="0" smtClean="0">
                <a:solidFill>
                  <a:srgbClr val="FF0000"/>
                </a:solidFill>
              </a:rPr>
              <a:t>Gr</a:t>
            </a:r>
            <a:r>
              <a:rPr lang="en-US" b="1" dirty="0" smtClean="0"/>
              <a:t>ab it!</a:t>
            </a:r>
            <a:endParaRPr lang="en-US" b="1" dirty="0"/>
          </a:p>
        </p:txBody>
      </p:sp>
      <p:sp>
        <p:nvSpPr>
          <p:cNvPr id="4" name="TextBox 3"/>
          <p:cNvSpPr txBox="1"/>
          <p:nvPr/>
        </p:nvSpPr>
        <p:spPr>
          <a:xfrm>
            <a:off x="1023364" y="1367731"/>
            <a:ext cx="6966270" cy="1384995"/>
          </a:xfrm>
          <a:prstGeom prst="rect">
            <a:avLst/>
          </a:prstGeom>
          <a:noFill/>
        </p:spPr>
        <p:txBody>
          <a:bodyPr wrap="square" rtlCol="0">
            <a:spAutoFit/>
          </a:bodyPr>
          <a:lstStyle/>
          <a:p>
            <a:pPr algn="ctr"/>
            <a:r>
              <a:rPr lang="en-US" sz="2800" dirty="0" smtClean="0"/>
              <a:t>As quickly as you can, </a:t>
            </a:r>
            <a:r>
              <a:rPr lang="en-US" sz="2800" dirty="0" smtClean="0">
                <a:solidFill>
                  <a:srgbClr val="FF0000"/>
                </a:solidFill>
              </a:rPr>
              <a:t>gr</a:t>
            </a:r>
            <a:r>
              <a:rPr lang="en-US" sz="2800" dirty="0" smtClean="0"/>
              <a:t>ab two things in your room/home right now that have the letters “</a:t>
            </a:r>
            <a:r>
              <a:rPr lang="en-US" sz="2800" b="1" dirty="0" smtClean="0">
                <a:solidFill>
                  <a:srgbClr val="FF0000"/>
                </a:solidFill>
              </a:rPr>
              <a:t>gr</a:t>
            </a:r>
            <a:r>
              <a:rPr lang="en-US" sz="2800" dirty="0" smtClean="0"/>
              <a:t>” in the name.</a:t>
            </a:r>
            <a:endParaRPr lang="en-US" sz="2800" dirty="0"/>
          </a:p>
        </p:txBody>
      </p:sp>
      <p:pic>
        <p:nvPicPr>
          <p:cNvPr id="12" name="Picture 11" descr="cheese-grater.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7520" y="2528664"/>
            <a:ext cx="1507757" cy="2429977"/>
          </a:xfrm>
          <a:prstGeom prst="rect">
            <a:avLst/>
          </a:prstGeom>
        </p:spPr>
      </p:pic>
      <p:pic>
        <p:nvPicPr>
          <p:cNvPr id="13" name="Picture 12" descr="grand-piano.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243542" y="4320692"/>
            <a:ext cx="2453940" cy="2537308"/>
          </a:xfrm>
          <a:prstGeom prst="rect">
            <a:avLst/>
          </a:prstGeom>
        </p:spPr>
      </p:pic>
      <p:pic>
        <p:nvPicPr>
          <p:cNvPr id="14" name="Picture 13" descr="dd_gravy_boat__realistic__by_amis0129-d5lf9tz.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68724" y="5238818"/>
            <a:ext cx="2743153" cy="1353289"/>
          </a:xfrm>
          <a:prstGeom prst="rect">
            <a:avLst/>
          </a:prstGeom>
        </p:spPr>
      </p:pic>
      <p:pic>
        <p:nvPicPr>
          <p:cNvPr id="15" name="Picture 14" descr="perfumes.png"/>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5859680" y="4842406"/>
            <a:ext cx="3163773" cy="1645162"/>
          </a:xfrm>
          <a:prstGeom prst="rect">
            <a:avLst/>
          </a:prstGeom>
        </p:spPr>
      </p:pic>
      <p:pic>
        <p:nvPicPr>
          <p:cNvPr id="16" name="Picture 15" descr="grains.pn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195679" y="2914622"/>
            <a:ext cx="1832395" cy="1601377"/>
          </a:xfrm>
          <a:prstGeom prst="rect">
            <a:avLst/>
          </a:prstGeom>
        </p:spPr>
      </p:pic>
      <p:pic>
        <p:nvPicPr>
          <p:cNvPr id="17" name="Picture 16" descr="notebook_thumb.png"/>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6248400" y="2713964"/>
            <a:ext cx="2895600" cy="2184400"/>
          </a:xfrm>
          <a:prstGeom prst="rect">
            <a:avLst/>
          </a:prstGeom>
        </p:spPr>
      </p:pic>
      <p:pic>
        <p:nvPicPr>
          <p:cNvPr id="18" name="Picture 17" descr="23267281_2292259.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104003" y="2528664"/>
            <a:ext cx="2312326" cy="1747091"/>
          </a:xfrm>
          <a:prstGeom prst="rect">
            <a:avLst/>
          </a:prstGeom>
        </p:spPr>
      </p:pic>
    </p:spTree>
    <p:extLst>
      <p:ext uri="{BB962C8B-B14F-4D97-AF65-F5344CB8AC3E}">
        <p14:creationId xmlns:p14="http://schemas.microsoft.com/office/powerpoint/2010/main" val="10757708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will I learn today?</a:t>
            </a:r>
            <a:endParaRPr lang="en-US" dirty="0"/>
          </a:p>
        </p:txBody>
      </p:sp>
      <p:sp>
        <p:nvSpPr>
          <p:cNvPr id="3" name="Content Placeholder 2"/>
          <p:cNvSpPr>
            <a:spLocks noGrp="1"/>
          </p:cNvSpPr>
          <p:nvPr>
            <p:ph idx="1"/>
          </p:nvPr>
        </p:nvSpPr>
        <p:spPr/>
        <p:txBody>
          <a:bodyPr/>
          <a:lstStyle/>
          <a:p>
            <a:r>
              <a:rPr lang="en-US" dirty="0" smtClean="0"/>
              <a:t>Types of magic</a:t>
            </a:r>
          </a:p>
          <a:p>
            <a:r>
              <a:rPr lang="en-US" dirty="0" smtClean="0"/>
              <a:t>Open and Closed questions</a:t>
            </a:r>
          </a:p>
          <a:p>
            <a:r>
              <a:rPr lang="en-US" dirty="0" smtClean="0"/>
              <a:t>The sound “gr”</a:t>
            </a:r>
          </a:p>
          <a:p>
            <a:endParaRPr lang="en-US" dirty="0"/>
          </a:p>
        </p:txBody>
      </p:sp>
      <p:pic>
        <p:nvPicPr>
          <p:cNvPr id="4" name="Picture 3"/>
          <p:cNvPicPr>
            <a:picLocks noChangeAspect="1"/>
          </p:cNvPicPr>
          <p:nvPr/>
        </p:nvPicPr>
        <p:blipFill>
          <a:blip r:embed="rId3"/>
          <a:stretch>
            <a:fillRect/>
          </a:stretch>
        </p:blipFill>
        <p:spPr>
          <a:xfrm>
            <a:off x="2517462" y="3193310"/>
            <a:ext cx="4952284" cy="3664690"/>
          </a:xfrm>
          <a:prstGeom prst="rect">
            <a:avLst/>
          </a:prstGeom>
        </p:spPr>
      </p:pic>
    </p:spTree>
    <p:extLst>
      <p:ext uri="{BB962C8B-B14F-4D97-AF65-F5344CB8AC3E}">
        <p14:creationId xmlns:p14="http://schemas.microsoft.com/office/powerpoint/2010/main" val="17077461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will I learn today?</a:t>
            </a:r>
            <a:endParaRPr lang="en-US" dirty="0"/>
          </a:p>
        </p:txBody>
      </p:sp>
      <p:sp>
        <p:nvSpPr>
          <p:cNvPr id="3" name="Content Placeholder 2"/>
          <p:cNvSpPr>
            <a:spLocks noGrp="1"/>
          </p:cNvSpPr>
          <p:nvPr>
            <p:ph idx="1"/>
          </p:nvPr>
        </p:nvSpPr>
        <p:spPr/>
        <p:txBody>
          <a:bodyPr/>
          <a:lstStyle/>
          <a:p>
            <a:r>
              <a:rPr lang="en-US" dirty="0" smtClean="0"/>
              <a:t>Types of magic</a:t>
            </a:r>
          </a:p>
          <a:p>
            <a:r>
              <a:rPr lang="en-US" dirty="0" smtClean="0"/>
              <a:t>Open and Closed questions</a:t>
            </a:r>
          </a:p>
          <a:p>
            <a:r>
              <a:rPr lang="en-US" dirty="0" smtClean="0"/>
              <a:t>The sound “gr”</a:t>
            </a:r>
          </a:p>
          <a:p>
            <a:endParaRPr lang="en-US" dirty="0"/>
          </a:p>
        </p:txBody>
      </p:sp>
      <p:pic>
        <p:nvPicPr>
          <p:cNvPr id="4" name="Picture 3"/>
          <p:cNvPicPr>
            <a:picLocks noChangeAspect="1"/>
          </p:cNvPicPr>
          <p:nvPr/>
        </p:nvPicPr>
        <p:blipFill>
          <a:blip r:embed="rId3"/>
          <a:stretch>
            <a:fillRect/>
          </a:stretch>
        </p:blipFill>
        <p:spPr>
          <a:xfrm>
            <a:off x="2517462" y="3193310"/>
            <a:ext cx="4952284" cy="3664690"/>
          </a:xfrm>
          <a:prstGeom prst="rect">
            <a:avLst/>
          </a:prstGeom>
        </p:spPr>
      </p:pic>
      <p:pic>
        <p:nvPicPr>
          <p:cNvPr id="5" name="Picture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59527" y="1171905"/>
            <a:ext cx="1116258" cy="905074"/>
          </a:xfrm>
          <a:prstGeom prst="rect">
            <a:avLst/>
          </a:prstGeom>
        </p:spPr>
      </p:pic>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93604" y="1801824"/>
            <a:ext cx="1116258" cy="905074"/>
          </a:xfrm>
          <a:prstGeom prst="rect">
            <a:avLst/>
          </a:prstGeom>
        </p:spPr>
      </p:pic>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59527" y="2740773"/>
            <a:ext cx="1116258" cy="905074"/>
          </a:xfrm>
          <a:prstGeom prst="rect">
            <a:avLst/>
          </a:prstGeom>
        </p:spPr>
      </p:pic>
    </p:spTree>
    <p:extLst>
      <p:ext uri="{BB962C8B-B14F-4D97-AF65-F5344CB8AC3E}">
        <p14:creationId xmlns:p14="http://schemas.microsoft.com/office/powerpoint/2010/main" val="14344335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4550" y="202406"/>
            <a:ext cx="8408843" cy="828083"/>
          </a:xfrm>
        </p:spPr>
        <p:txBody>
          <a:bodyPr>
            <a:normAutofit/>
          </a:bodyPr>
          <a:lstStyle/>
          <a:p>
            <a:r>
              <a:rPr lang="en-US" b="1" dirty="0" smtClean="0">
                <a:solidFill>
                  <a:srgbClr val="0000FF"/>
                </a:solidFill>
              </a:rPr>
              <a:t>WALT</a:t>
            </a:r>
            <a:r>
              <a:rPr lang="en-US" dirty="0" smtClean="0"/>
              <a:t>: What I Learned Today</a:t>
            </a:r>
            <a:endParaRPr lang="en-US" dirty="0"/>
          </a:p>
        </p:txBody>
      </p:sp>
      <p:sp>
        <p:nvSpPr>
          <p:cNvPr id="3" name="Content Placeholder 2"/>
          <p:cNvSpPr>
            <a:spLocks noGrp="1"/>
          </p:cNvSpPr>
          <p:nvPr>
            <p:ph sz="quarter" idx="1"/>
          </p:nvPr>
        </p:nvSpPr>
        <p:spPr>
          <a:xfrm>
            <a:off x="549275" y="1701400"/>
            <a:ext cx="4049897" cy="4832964"/>
          </a:xfrm>
        </p:spPr>
        <p:txBody>
          <a:bodyPr>
            <a:normAutofit/>
          </a:bodyPr>
          <a:lstStyle/>
          <a:p>
            <a:r>
              <a:rPr lang="en-US" dirty="0" smtClean="0"/>
              <a:t>Types of magic:</a:t>
            </a:r>
          </a:p>
          <a:p>
            <a:pPr lvl="1"/>
            <a:r>
              <a:rPr lang="en-US" dirty="0" smtClean="0"/>
              <a:t>Performance magic</a:t>
            </a:r>
          </a:p>
          <a:p>
            <a:pPr lvl="1"/>
            <a:r>
              <a:rPr lang="en-US" dirty="0" smtClean="0"/>
              <a:t>Natural magic</a:t>
            </a:r>
          </a:p>
          <a:p>
            <a:pPr lvl="1"/>
            <a:r>
              <a:rPr lang="en-US" dirty="0" smtClean="0"/>
              <a:t>Transformations</a:t>
            </a:r>
          </a:p>
          <a:p>
            <a:pPr lvl="1"/>
            <a:r>
              <a:rPr lang="en-US" dirty="0" err="1" smtClean="0"/>
              <a:t>Mentalism</a:t>
            </a:r>
            <a:endParaRPr lang="en-US" dirty="0" smtClean="0"/>
          </a:p>
          <a:p>
            <a:pPr lvl="1"/>
            <a:r>
              <a:rPr lang="en-US" dirty="0" smtClean="0"/>
              <a:t>Ceremonial magic</a:t>
            </a:r>
          </a:p>
          <a:p>
            <a:pPr lvl="1"/>
            <a:r>
              <a:rPr lang="en-US" dirty="0" smtClean="0"/>
              <a:t>Spells</a:t>
            </a:r>
          </a:p>
          <a:p>
            <a:pPr lvl="1"/>
            <a:endParaRPr lang="en-US" dirty="0"/>
          </a:p>
          <a:p>
            <a:r>
              <a:rPr lang="en-US" dirty="0" smtClean="0"/>
              <a:t>The “gr” sound</a:t>
            </a:r>
          </a:p>
          <a:p>
            <a:pPr lvl="1"/>
            <a:endParaRPr lang="en-US" dirty="0" smtClean="0"/>
          </a:p>
          <a:p>
            <a:pPr lvl="1"/>
            <a:endParaRPr lang="en-US" dirty="0" smtClean="0"/>
          </a:p>
          <a:p>
            <a:pPr lvl="1"/>
            <a:endParaRPr lang="en-US" dirty="0" smtClean="0"/>
          </a:p>
          <a:p>
            <a:pPr lvl="1"/>
            <a:endParaRPr lang="en-US" dirty="0"/>
          </a:p>
        </p:txBody>
      </p:sp>
      <p:sp>
        <p:nvSpPr>
          <p:cNvPr id="5" name="Content Placeholder 2"/>
          <p:cNvSpPr txBox="1">
            <a:spLocks/>
          </p:cNvSpPr>
          <p:nvPr/>
        </p:nvSpPr>
        <p:spPr>
          <a:xfrm>
            <a:off x="4893767" y="1701400"/>
            <a:ext cx="4031224" cy="4832964"/>
          </a:xfrm>
          <a:prstGeom prst="rect">
            <a:avLst/>
          </a:prstGeom>
        </p:spPr>
        <p:txBody>
          <a:bodyPr vert="horz">
            <a:normAutofit/>
          </a:bodyPr>
          <a:lst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dirty="0" smtClean="0"/>
              <a:t>Asking Questions:</a:t>
            </a:r>
          </a:p>
          <a:p>
            <a:pPr lvl="1"/>
            <a:r>
              <a:rPr lang="en-US" dirty="0" smtClean="0"/>
              <a:t>Asking open questions:</a:t>
            </a:r>
          </a:p>
          <a:p>
            <a:pPr lvl="2"/>
            <a:r>
              <a:rPr lang="en-US" dirty="0" smtClean="0"/>
              <a:t>Who, What, When, Where, Why and How</a:t>
            </a:r>
          </a:p>
          <a:p>
            <a:pPr lvl="1"/>
            <a:r>
              <a:rPr lang="en-US" dirty="0" smtClean="0"/>
              <a:t>Asking yes/no questions:</a:t>
            </a:r>
          </a:p>
          <a:p>
            <a:pPr lvl="2"/>
            <a:r>
              <a:rPr lang="en-US" dirty="0" smtClean="0"/>
              <a:t>Did, Is, Am, Are, etc.</a:t>
            </a:r>
          </a:p>
          <a:p>
            <a:pPr marL="0" indent="0">
              <a:buNone/>
            </a:pPr>
            <a:endParaRPr lang="en-US" dirty="0" smtClean="0"/>
          </a:p>
          <a:p>
            <a:pPr marL="0" indent="0">
              <a:buNone/>
            </a:pPr>
            <a:endParaRPr lang="en-US" dirty="0"/>
          </a:p>
          <a:p>
            <a:r>
              <a:rPr lang="en-US" dirty="0" err="1" smtClean="0"/>
              <a:t>Infographics</a:t>
            </a:r>
            <a:endParaRPr lang="en-US" dirty="0" smtClean="0"/>
          </a:p>
          <a:p>
            <a:pPr marL="274320" lvl="1" indent="0">
              <a:buNone/>
            </a:pPr>
            <a:endParaRPr lang="en-US" dirty="0" smtClean="0"/>
          </a:p>
          <a:p>
            <a:pPr lvl="1"/>
            <a:endParaRPr lang="en-US" dirty="0" smtClean="0"/>
          </a:p>
          <a:p>
            <a:pPr lvl="1"/>
            <a:endParaRPr lang="en-US" dirty="0" smtClean="0"/>
          </a:p>
          <a:p>
            <a:pPr lvl="1"/>
            <a:endParaRPr lang="en-US" dirty="0"/>
          </a:p>
        </p:txBody>
      </p:sp>
    </p:spTree>
    <p:extLst>
      <p:ext uri="{BB962C8B-B14F-4D97-AF65-F5344CB8AC3E}">
        <p14:creationId xmlns:p14="http://schemas.microsoft.com/office/powerpoint/2010/main" val="5029901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anda-303949_640.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90150" y="888920"/>
            <a:ext cx="2546002" cy="2653813"/>
          </a:xfrm>
          <a:prstGeom prst="rect">
            <a:avLst/>
          </a:prstGeom>
        </p:spPr>
      </p:pic>
      <p:sp>
        <p:nvSpPr>
          <p:cNvPr id="2" name="Title 1"/>
          <p:cNvSpPr>
            <a:spLocks noGrp="1"/>
          </p:cNvSpPr>
          <p:nvPr>
            <p:ph type="title"/>
          </p:nvPr>
        </p:nvSpPr>
        <p:spPr/>
        <p:txBody>
          <a:bodyPr/>
          <a:lstStyle/>
          <a:p>
            <a:r>
              <a:rPr lang="en-US" dirty="0" smtClean="0"/>
              <a:t>Final Thoughts?</a:t>
            </a:r>
            <a:endParaRPr lang="en-US" dirty="0"/>
          </a:p>
        </p:txBody>
      </p:sp>
      <p:sp>
        <p:nvSpPr>
          <p:cNvPr id="3" name="Content Placeholder 2"/>
          <p:cNvSpPr>
            <a:spLocks noGrp="1"/>
          </p:cNvSpPr>
          <p:nvPr>
            <p:ph sz="quarter" idx="1"/>
          </p:nvPr>
        </p:nvSpPr>
        <p:spPr/>
        <p:txBody>
          <a:bodyPr>
            <a:normAutofit/>
          </a:bodyPr>
          <a:lstStyle/>
          <a:p>
            <a:pPr>
              <a:lnSpc>
                <a:spcPct val="150000"/>
              </a:lnSpc>
            </a:pPr>
            <a:r>
              <a:rPr lang="en-US" dirty="0" smtClean="0"/>
              <a:t>Do you have any questions?</a:t>
            </a:r>
          </a:p>
          <a:p>
            <a:pPr>
              <a:lnSpc>
                <a:spcPct val="150000"/>
              </a:lnSpc>
            </a:pPr>
            <a:r>
              <a:rPr lang="en-US" dirty="0" smtClean="0"/>
              <a:t>What are you taking away from today?</a:t>
            </a:r>
          </a:p>
          <a:p>
            <a:pPr>
              <a:lnSpc>
                <a:spcPct val="150000"/>
              </a:lnSpc>
            </a:pPr>
            <a:r>
              <a:rPr lang="en-US" dirty="0" smtClean="0"/>
              <a:t>Do you understand the homework?</a:t>
            </a:r>
          </a:p>
        </p:txBody>
      </p:sp>
      <p:pic>
        <p:nvPicPr>
          <p:cNvPr id="5" name="Picture 4" descr="thankyou3.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69957" y="3883361"/>
            <a:ext cx="6290150" cy="3307522"/>
          </a:xfrm>
          <a:prstGeom prst="rect">
            <a:avLst/>
          </a:prstGeom>
        </p:spPr>
      </p:pic>
    </p:spTree>
    <p:extLst>
      <p:ext uri="{BB962C8B-B14F-4D97-AF65-F5344CB8AC3E}">
        <p14:creationId xmlns:p14="http://schemas.microsoft.com/office/powerpoint/2010/main" val="27701489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71700" y="158198"/>
            <a:ext cx="6377940" cy="1293028"/>
          </a:xfrm>
        </p:spPr>
        <p:txBody>
          <a:bodyPr/>
          <a:lstStyle/>
          <a:p>
            <a:r>
              <a:rPr lang="en-US" dirty="0" smtClean="0"/>
              <a:t>Tongue Twisters</a:t>
            </a:r>
            <a:endParaRPr lang="en-US" dirty="0"/>
          </a:p>
        </p:txBody>
      </p:sp>
      <p:sp>
        <p:nvSpPr>
          <p:cNvPr id="3" name="Content Placeholder 2"/>
          <p:cNvSpPr>
            <a:spLocks noGrp="1"/>
          </p:cNvSpPr>
          <p:nvPr>
            <p:ph idx="1"/>
          </p:nvPr>
        </p:nvSpPr>
        <p:spPr>
          <a:xfrm>
            <a:off x="512167" y="1341805"/>
            <a:ext cx="7955280" cy="4069080"/>
          </a:xfrm>
        </p:spPr>
        <p:txBody>
          <a:bodyPr/>
          <a:lstStyle/>
          <a:p>
            <a:r>
              <a:rPr lang="en-US" dirty="0" smtClean="0"/>
              <a:t>Tongue twisters are a great way to practice pronunciation and word sounds.</a:t>
            </a:r>
          </a:p>
          <a:p>
            <a:r>
              <a:rPr lang="en-US" dirty="0" smtClean="0"/>
              <a:t>What tongue twisters do you know?</a:t>
            </a:r>
            <a:endParaRPr lang="en-US" dirty="0"/>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927314" y="2634833"/>
            <a:ext cx="3248813" cy="3959659"/>
          </a:xfrm>
          <a:prstGeom prst="rect">
            <a:avLst/>
          </a:prstGeom>
        </p:spPr>
      </p:pic>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83577" y="2634833"/>
            <a:ext cx="3277823" cy="3959659"/>
          </a:xfrm>
          <a:prstGeom prst="rect">
            <a:avLst/>
          </a:prstGeom>
        </p:spPr>
      </p:pic>
    </p:spTree>
    <p:extLst>
      <p:ext uri="{BB962C8B-B14F-4D97-AF65-F5344CB8AC3E}">
        <p14:creationId xmlns:p14="http://schemas.microsoft.com/office/powerpoint/2010/main" val="2787228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My Dog Stuart</a:t>
            </a:r>
            <a:endParaRPr lang="en-US" dirty="0"/>
          </a:p>
        </p:txBody>
      </p:sp>
      <p:sp>
        <p:nvSpPr>
          <p:cNvPr id="3" name="Content Placeholder 2"/>
          <p:cNvSpPr>
            <a:spLocks noGrp="1"/>
          </p:cNvSpPr>
          <p:nvPr>
            <p:ph idx="1"/>
          </p:nvPr>
        </p:nvSpPr>
        <p:spPr/>
        <p:txBody>
          <a:bodyPr/>
          <a:lstStyle/>
          <a:p>
            <a:r>
              <a:rPr lang="en-US" dirty="0" smtClean="0"/>
              <a:t>This is my dog Stuart. We call him Stu for short.</a:t>
            </a:r>
            <a:endParaRPr lang="en-US" dirty="0"/>
          </a:p>
        </p:txBody>
      </p:sp>
      <p:pic>
        <p:nvPicPr>
          <p:cNvPr id="4" name="Picture 3"/>
          <p:cNvPicPr>
            <a:picLocks noChangeAspect="1"/>
          </p:cNvPicPr>
          <p:nvPr/>
        </p:nvPicPr>
        <p:blipFill>
          <a:blip r:embed="rId2"/>
          <a:stretch>
            <a:fillRect/>
          </a:stretch>
        </p:blipFill>
        <p:spPr>
          <a:xfrm>
            <a:off x="3090238" y="2669099"/>
            <a:ext cx="3423578" cy="3731700"/>
          </a:xfrm>
          <a:prstGeom prst="rect">
            <a:avLst/>
          </a:prstGeom>
        </p:spPr>
      </p:pic>
    </p:spTree>
    <p:extLst>
      <p:ext uri="{BB962C8B-B14F-4D97-AF65-F5344CB8AC3E}">
        <p14:creationId xmlns:p14="http://schemas.microsoft.com/office/powerpoint/2010/main" val="3964737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1090" y="682180"/>
            <a:ext cx="7614692" cy="1293028"/>
          </a:xfrm>
        </p:spPr>
        <p:txBody>
          <a:bodyPr/>
          <a:lstStyle/>
          <a:p>
            <a:r>
              <a:rPr lang="en-US" dirty="0" smtClean="0"/>
              <a:t>Stu likes to </a:t>
            </a:r>
            <a:r>
              <a:rPr lang="en-US" smtClean="0"/>
              <a:t>chew on shoes</a:t>
            </a:r>
            <a:endParaRPr lang="en-US"/>
          </a:p>
        </p:txBody>
      </p:sp>
      <p:pic>
        <p:nvPicPr>
          <p:cNvPr id="4" name="Picture 3"/>
          <p:cNvPicPr>
            <a:picLocks noChangeAspect="1"/>
          </p:cNvPicPr>
          <p:nvPr/>
        </p:nvPicPr>
        <p:blipFill>
          <a:blip r:embed="rId2"/>
          <a:stretch>
            <a:fillRect/>
          </a:stretch>
        </p:blipFill>
        <p:spPr>
          <a:xfrm>
            <a:off x="934949" y="1763617"/>
            <a:ext cx="7006975" cy="4663063"/>
          </a:xfrm>
          <a:prstGeom prst="rect">
            <a:avLst/>
          </a:prstGeom>
        </p:spPr>
      </p:pic>
    </p:spTree>
    <p:extLst>
      <p:ext uri="{BB962C8B-B14F-4D97-AF65-F5344CB8AC3E}">
        <p14:creationId xmlns:p14="http://schemas.microsoft.com/office/powerpoint/2010/main" val="2316024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Tongue twister</a:t>
            </a:r>
            <a:endParaRPr lang="en-US" dirty="0"/>
          </a:p>
        </p:txBody>
      </p:sp>
      <p:sp>
        <p:nvSpPr>
          <p:cNvPr id="3" name="Content Placeholder 2"/>
          <p:cNvSpPr>
            <a:spLocks noGrp="1"/>
          </p:cNvSpPr>
          <p:nvPr>
            <p:ph idx="1"/>
          </p:nvPr>
        </p:nvSpPr>
        <p:spPr/>
        <p:txBody>
          <a:bodyPr/>
          <a:lstStyle/>
          <a:p>
            <a:pPr marL="0" indent="0">
              <a:buNone/>
            </a:pPr>
            <a:r>
              <a:rPr lang="en-US" dirty="0" smtClean="0"/>
              <a:t>If Stu should choose the shoes Stu chews, which shoes should Stu choose to chew?</a:t>
            </a:r>
            <a:endParaRPr lang="en-US" dirty="0"/>
          </a:p>
        </p:txBody>
      </p:sp>
      <p:pic>
        <p:nvPicPr>
          <p:cNvPr id="6" name="Picture 5"/>
          <p:cNvPicPr>
            <a:picLocks noChangeAspect="1"/>
          </p:cNvPicPr>
          <p:nvPr/>
        </p:nvPicPr>
        <p:blipFill>
          <a:blip r:embed="rId2"/>
          <a:stretch>
            <a:fillRect/>
          </a:stretch>
        </p:blipFill>
        <p:spPr>
          <a:xfrm flipH="1">
            <a:off x="933743" y="2961953"/>
            <a:ext cx="2837702" cy="3698696"/>
          </a:xfrm>
          <a:prstGeom prst="rect">
            <a:avLst/>
          </a:prstGeom>
        </p:spPr>
      </p:pic>
      <p:pic>
        <p:nvPicPr>
          <p:cNvPr id="7" name="Picture 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336860" y="2732926"/>
            <a:ext cx="3152675" cy="3927723"/>
          </a:xfrm>
          <a:prstGeom prst="rect">
            <a:avLst/>
          </a:prstGeom>
        </p:spPr>
      </p:pic>
    </p:spTree>
    <p:extLst>
      <p:ext uri="{BB962C8B-B14F-4D97-AF65-F5344CB8AC3E}">
        <p14:creationId xmlns:p14="http://schemas.microsoft.com/office/powerpoint/2010/main" val="2138019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Toy Boat</a:t>
            </a:r>
            <a:endParaRPr lang="en-US" dirty="0"/>
          </a:p>
        </p:txBody>
      </p:sp>
      <p:sp>
        <p:nvSpPr>
          <p:cNvPr id="3" name="Content Placeholder 2"/>
          <p:cNvSpPr>
            <a:spLocks noGrp="1"/>
          </p:cNvSpPr>
          <p:nvPr>
            <p:ph idx="1"/>
          </p:nvPr>
        </p:nvSpPr>
        <p:spPr/>
        <p:txBody>
          <a:bodyPr/>
          <a:lstStyle/>
          <a:p>
            <a:pPr marL="0" indent="0">
              <a:buNone/>
            </a:pPr>
            <a:r>
              <a:rPr lang="en-US" dirty="0" smtClean="0"/>
              <a:t>This is my toy boat.</a:t>
            </a:r>
          </a:p>
          <a:p>
            <a:pPr marL="0" indent="0">
              <a:buNone/>
            </a:pPr>
            <a:r>
              <a:rPr lang="en-US" dirty="0" smtClean="0"/>
              <a:t>Can you say toy boat 10 times as fast as you can?</a:t>
            </a:r>
            <a:endParaRPr lang="en-US" dirty="0"/>
          </a:p>
        </p:txBody>
      </p:sp>
      <p:pic>
        <p:nvPicPr>
          <p:cNvPr id="6" name="Picture 5"/>
          <p:cNvPicPr>
            <a:picLocks noChangeAspect="1"/>
          </p:cNvPicPr>
          <p:nvPr/>
        </p:nvPicPr>
        <p:blipFill>
          <a:blip r:embed="rId2"/>
          <a:stretch>
            <a:fillRect/>
          </a:stretch>
        </p:blipFill>
        <p:spPr>
          <a:xfrm>
            <a:off x="1955514" y="2936105"/>
            <a:ext cx="4825429" cy="3327535"/>
          </a:xfrm>
          <a:prstGeom prst="rect">
            <a:avLst/>
          </a:prstGeom>
        </p:spPr>
      </p:pic>
    </p:spTree>
    <p:extLst>
      <p:ext uri="{BB962C8B-B14F-4D97-AF65-F5344CB8AC3E}">
        <p14:creationId xmlns:p14="http://schemas.microsoft.com/office/powerpoint/2010/main" val="16606511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Fuzzy </a:t>
            </a:r>
            <a:r>
              <a:rPr lang="en-US" dirty="0" err="1" smtClean="0"/>
              <a:t>wuzzy</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2959100" y="2679700"/>
            <a:ext cx="3225800" cy="3098800"/>
          </a:xfrm>
        </p:spPr>
      </p:pic>
    </p:spTree>
    <p:extLst>
      <p:ext uri="{BB962C8B-B14F-4D97-AF65-F5344CB8AC3E}">
        <p14:creationId xmlns:p14="http://schemas.microsoft.com/office/powerpoint/2010/main" val="3013735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skunk</a:t>
            </a:r>
            <a:endParaRPr lang="en-US" dirty="0"/>
          </a:p>
        </p:txBody>
      </p:sp>
      <p:sp>
        <p:nvSpPr>
          <p:cNvPr id="3" name="Content Placeholder 2"/>
          <p:cNvSpPr>
            <a:spLocks noGrp="1"/>
          </p:cNvSpPr>
          <p:nvPr>
            <p:ph idx="1"/>
          </p:nvPr>
        </p:nvSpPr>
        <p:spPr>
          <a:xfrm>
            <a:off x="245038" y="2710613"/>
            <a:ext cx="7955280" cy="4069080"/>
          </a:xfrm>
        </p:spPr>
        <p:txBody>
          <a:bodyPr>
            <a:normAutofit/>
          </a:bodyPr>
          <a:lstStyle/>
          <a:p>
            <a:pPr marL="0" indent="0">
              <a:buNone/>
            </a:pPr>
            <a:r>
              <a:rPr lang="en-US" sz="2800" dirty="0" smtClean="0"/>
              <a:t>A skunk sat on a thump</a:t>
            </a:r>
          </a:p>
          <a:p>
            <a:pPr marL="0" indent="0">
              <a:buNone/>
            </a:pPr>
            <a:r>
              <a:rPr lang="en-US" sz="2800" dirty="0" smtClean="0"/>
              <a:t>and </a:t>
            </a:r>
            <a:r>
              <a:rPr lang="en-US" sz="2800" dirty="0" err="1" smtClean="0"/>
              <a:t>thunk</a:t>
            </a:r>
            <a:r>
              <a:rPr lang="en-US" sz="2800" dirty="0" smtClean="0"/>
              <a:t> the thump stunk.</a:t>
            </a:r>
          </a:p>
          <a:p>
            <a:pPr marL="0" indent="0">
              <a:buNone/>
            </a:pPr>
            <a:r>
              <a:rPr lang="en-US" sz="2800" dirty="0" smtClean="0"/>
              <a:t>But the thump </a:t>
            </a:r>
            <a:r>
              <a:rPr lang="en-US" sz="2800" dirty="0" err="1" smtClean="0"/>
              <a:t>thunk</a:t>
            </a:r>
            <a:endParaRPr lang="en-US" sz="2800" dirty="0" smtClean="0"/>
          </a:p>
          <a:p>
            <a:pPr marL="0" indent="0">
              <a:buNone/>
            </a:pPr>
            <a:r>
              <a:rPr lang="en-US" sz="2800" dirty="0" smtClean="0"/>
              <a:t>the skunk stunk.</a:t>
            </a:r>
            <a:endParaRPr lang="en-US" sz="2800" dirty="0"/>
          </a:p>
        </p:txBody>
      </p:sp>
      <p:pic>
        <p:nvPicPr>
          <p:cNvPr id="5" name="Picture 4"/>
          <p:cNvPicPr>
            <a:picLocks noChangeAspect="1"/>
          </p:cNvPicPr>
          <p:nvPr/>
        </p:nvPicPr>
        <p:blipFill>
          <a:blip r:embed="rId2"/>
          <a:stretch>
            <a:fillRect/>
          </a:stretch>
        </p:blipFill>
        <p:spPr>
          <a:xfrm>
            <a:off x="3706902" y="4633249"/>
            <a:ext cx="5346700" cy="2133600"/>
          </a:xfrm>
          <a:prstGeom prst="rect">
            <a:avLst/>
          </a:prstGeom>
        </p:spPr>
      </p:pic>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11587" y="2328283"/>
            <a:ext cx="3188731" cy="3099446"/>
          </a:xfrm>
          <a:prstGeom prst="rect">
            <a:avLst/>
          </a:prstGeom>
        </p:spPr>
      </p:pic>
    </p:spTree>
    <p:extLst>
      <p:ext uri="{BB962C8B-B14F-4D97-AF65-F5344CB8AC3E}">
        <p14:creationId xmlns:p14="http://schemas.microsoft.com/office/powerpoint/2010/main" val="20831495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95769" y="4372168"/>
            <a:ext cx="6910031" cy="1143000"/>
          </a:xfrm>
        </p:spPr>
        <p:txBody>
          <a:bodyPr/>
          <a:lstStyle/>
          <a:p>
            <a:r>
              <a:rPr lang="en-US" dirty="0" smtClean="0"/>
              <a:t>When we last left Mike</a:t>
            </a:r>
            <a:endParaRPr lang="en-US" dirty="0"/>
          </a:p>
        </p:txBody>
      </p:sp>
      <p:sp>
        <p:nvSpPr>
          <p:cNvPr id="5" name="TextBox 4"/>
          <p:cNvSpPr txBox="1"/>
          <p:nvPr/>
        </p:nvSpPr>
        <p:spPr>
          <a:xfrm>
            <a:off x="2485183" y="5497193"/>
            <a:ext cx="5766573" cy="923330"/>
          </a:xfrm>
          <a:prstGeom prst="rect">
            <a:avLst/>
          </a:prstGeom>
          <a:noFill/>
        </p:spPr>
        <p:txBody>
          <a:bodyPr wrap="none" rtlCol="0">
            <a:spAutoFit/>
          </a:bodyPr>
          <a:lstStyle/>
          <a:p>
            <a:r>
              <a:rPr lang="en-US" dirty="0" smtClean="0"/>
              <a:t>Mrs. Clinton had just made a list of performers of magic.</a:t>
            </a:r>
          </a:p>
          <a:p>
            <a:r>
              <a:rPr lang="en-US" dirty="0"/>
              <a:t>	</a:t>
            </a:r>
            <a:r>
              <a:rPr lang="en-US" dirty="0" smtClean="0"/>
              <a:t>	</a:t>
            </a:r>
          </a:p>
          <a:p>
            <a:r>
              <a:rPr lang="en-US" dirty="0"/>
              <a:t>	</a:t>
            </a:r>
            <a:r>
              <a:rPr lang="en-US" dirty="0" smtClean="0"/>
              <a:t>			</a:t>
            </a:r>
            <a:r>
              <a:rPr lang="is-IS" dirty="0" smtClean="0"/>
              <a:t>… and now the story continues.</a:t>
            </a:r>
            <a:endParaRPr lang="en-US" dirty="0"/>
          </a:p>
        </p:txBody>
      </p:sp>
      <p:pic>
        <p:nvPicPr>
          <p:cNvPr id="6" name="Picture 5" descr="blackboard.gif"/>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527547" y="286049"/>
            <a:ext cx="6172061" cy="4291052"/>
          </a:xfrm>
          <a:prstGeom prst="rect">
            <a:avLst/>
          </a:prstGeom>
        </p:spPr>
      </p:pic>
    </p:spTree>
    <p:extLst>
      <p:ext uri="{BB962C8B-B14F-4D97-AF65-F5344CB8AC3E}">
        <p14:creationId xmlns:p14="http://schemas.microsoft.com/office/powerpoint/2010/main" val="33764585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2460" y="4906160"/>
            <a:ext cx="7167917" cy="1703777"/>
          </a:xfrm>
        </p:spPr>
        <p:txBody>
          <a:bodyPr>
            <a:normAutofit/>
          </a:bodyPr>
          <a:lstStyle/>
          <a:p>
            <a:pPr marL="0" indent="0" algn="l">
              <a:buNone/>
            </a:pPr>
            <a:r>
              <a:rPr lang="en-US" sz="2000" dirty="0" smtClean="0">
                <a:effectLst/>
              </a:rPr>
              <a:t>The Next day, the students presented their findings to the class.</a:t>
            </a:r>
            <a:br>
              <a:rPr lang="en-US" sz="2000" dirty="0" smtClean="0">
                <a:effectLst/>
              </a:rPr>
            </a:br>
            <a:r>
              <a:rPr lang="en-US" sz="2000" dirty="0" smtClean="0">
                <a:effectLst/>
              </a:rPr>
              <a:t/>
            </a:r>
            <a:br>
              <a:rPr lang="en-US" sz="2000" dirty="0" smtClean="0">
                <a:effectLst/>
              </a:rPr>
            </a:br>
            <a:r>
              <a:rPr lang="en-US" sz="2000" dirty="0" smtClean="0">
                <a:effectLst/>
              </a:rPr>
              <a:t>“Thank you to all the students who presented their projects on wizards, witches, fairies and more,” Mrs. Clinton told the class.</a:t>
            </a:r>
            <a:endParaRPr lang="en-US" sz="2000" dirty="0">
              <a:effectLst/>
            </a:endParaRPr>
          </a:p>
        </p:txBody>
      </p:sp>
      <p:pic>
        <p:nvPicPr>
          <p:cNvPr id="7" name="Picture 6" descr="Screen Shot 2015-12-10 at 2.31.35 PM.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72460" y="235977"/>
            <a:ext cx="7167917" cy="4670183"/>
          </a:xfrm>
          <a:prstGeom prst="rect">
            <a:avLst/>
          </a:prstGeom>
        </p:spPr>
      </p:pic>
    </p:spTree>
    <p:extLst>
      <p:ext uri="{BB962C8B-B14F-4D97-AF65-F5344CB8AC3E}">
        <p14:creationId xmlns:p14="http://schemas.microsoft.com/office/powerpoint/2010/main" val="25810096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mg_8067.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20341" y="226412"/>
            <a:ext cx="8511900" cy="5165609"/>
          </a:xfrm>
          <a:prstGeom prst="rect">
            <a:avLst/>
          </a:prstGeom>
        </p:spPr>
      </p:pic>
      <p:sp>
        <p:nvSpPr>
          <p:cNvPr id="2" name="Title 1"/>
          <p:cNvSpPr>
            <a:spLocks noGrp="1"/>
          </p:cNvSpPr>
          <p:nvPr>
            <p:ph type="title"/>
          </p:nvPr>
        </p:nvSpPr>
        <p:spPr>
          <a:xfrm>
            <a:off x="1" y="5392021"/>
            <a:ext cx="9144000" cy="1305734"/>
          </a:xfrm>
        </p:spPr>
        <p:txBody>
          <a:bodyPr>
            <a:noAutofit/>
          </a:bodyPr>
          <a:lstStyle/>
          <a:p>
            <a:pPr marL="0" indent="0" algn="ctr">
              <a:buNone/>
            </a:pPr>
            <a:r>
              <a:rPr lang="en-US" sz="2000" dirty="0" smtClean="0">
                <a:effectLst/>
              </a:rPr>
              <a:t>“Let’s watch this video on the different types of magic,” Mrs. Clinton said.</a:t>
            </a:r>
            <a:br>
              <a:rPr lang="en-US" sz="2000" dirty="0" smtClean="0">
                <a:effectLst/>
              </a:rPr>
            </a:br>
            <a:r>
              <a:rPr lang="en-US" sz="2000" dirty="0">
                <a:effectLst/>
              </a:rPr>
              <a:t/>
            </a:r>
            <a:br>
              <a:rPr lang="en-US" sz="2000" dirty="0">
                <a:effectLst/>
              </a:rPr>
            </a:br>
            <a:r>
              <a:rPr lang="en-US" sz="2000" dirty="0" smtClean="0">
                <a:effectLst/>
              </a:rPr>
              <a:t>Mike was interested to see which types of magic Wally the Wizard used.</a:t>
            </a:r>
            <a:endParaRPr lang="en-US" sz="2000" dirty="0">
              <a:effectLst/>
            </a:endParaRPr>
          </a:p>
        </p:txBody>
      </p:sp>
      <p:pic>
        <p:nvPicPr>
          <p:cNvPr id="9" name="Picture 8" descr="tumblr_mocgc9iB3z1spejj2o1_500.png"/>
          <p:cNvPicPr>
            <a:picLocks noChangeAspect="1"/>
          </p:cNvPicPr>
          <p:nvPr/>
        </p:nvPicPr>
        <p:blipFill rotWithShape="1">
          <a:blip r:embed="rId3" cstate="screen">
            <a:extLst>
              <a:ext uri="{28A0092B-C50C-407E-A947-70E740481C1C}">
                <a14:useLocalDpi xmlns:a14="http://schemas.microsoft.com/office/drawing/2010/main"/>
              </a:ext>
            </a:extLst>
          </a:blip>
          <a:srcRect b="33764"/>
          <a:stretch/>
        </p:blipFill>
        <p:spPr>
          <a:xfrm>
            <a:off x="4243410" y="1593304"/>
            <a:ext cx="3411640" cy="3798717"/>
          </a:xfrm>
          <a:prstGeom prst="rect">
            <a:avLst/>
          </a:prstGeom>
        </p:spPr>
      </p:pic>
      <p:sp>
        <p:nvSpPr>
          <p:cNvPr id="10" name="TextBox 9"/>
          <p:cNvSpPr txBox="1"/>
          <p:nvPr/>
        </p:nvSpPr>
        <p:spPr>
          <a:xfrm>
            <a:off x="5388582" y="2139639"/>
            <a:ext cx="1043876" cy="646331"/>
          </a:xfrm>
          <a:prstGeom prst="rect">
            <a:avLst/>
          </a:prstGeom>
          <a:noFill/>
        </p:spPr>
        <p:txBody>
          <a:bodyPr wrap="none" rtlCol="0">
            <a:spAutoFit/>
          </a:bodyPr>
          <a:lstStyle/>
          <a:p>
            <a:pPr algn="ctr"/>
            <a:r>
              <a:rPr lang="en-US" dirty="0" smtClean="0"/>
              <a:t>Types of</a:t>
            </a:r>
          </a:p>
          <a:p>
            <a:pPr algn="ctr"/>
            <a:r>
              <a:rPr lang="en-US" dirty="0" smtClean="0"/>
              <a:t>Magic</a:t>
            </a:r>
            <a:endParaRPr lang="en-US" dirty="0"/>
          </a:p>
        </p:txBody>
      </p:sp>
    </p:spTree>
    <p:extLst>
      <p:ext uri="{BB962C8B-B14F-4D97-AF65-F5344CB8AC3E}">
        <p14:creationId xmlns:p14="http://schemas.microsoft.com/office/powerpoint/2010/main" val="28863840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_86.JPG"/>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9116828" cy="6858000"/>
          </a:xfrm>
          <a:prstGeom prst="rect">
            <a:avLst/>
          </a:prstGeom>
        </p:spPr>
      </p:pic>
      <p:sp>
        <p:nvSpPr>
          <p:cNvPr id="5" name="Rounded Rectangle 4"/>
          <p:cNvSpPr/>
          <p:nvPr/>
        </p:nvSpPr>
        <p:spPr>
          <a:xfrm>
            <a:off x="663562" y="514886"/>
            <a:ext cx="7699608" cy="5354819"/>
          </a:xfrm>
          <a:prstGeom prst="roundRect">
            <a:avLst>
              <a:gd name="adj" fmla="val 5963"/>
            </a:avLst>
          </a:prstGeom>
          <a:solidFill>
            <a:schemeClr val="bg1">
              <a:lumMod val="85000"/>
              <a:lumOff val="15000"/>
            </a:schemeClr>
          </a:solidFill>
        </p:spPr>
        <p:style>
          <a:lnRef idx="1">
            <a:schemeClr val="dk1"/>
          </a:lnRef>
          <a:fillRef idx="3">
            <a:schemeClr val="dk1"/>
          </a:fillRef>
          <a:effectRef idx="2">
            <a:schemeClr val="dk1"/>
          </a:effectRef>
          <a:fontRef idx="minor">
            <a:schemeClr val="lt1"/>
          </a:fontRef>
        </p:style>
        <p:txBody>
          <a:bodyPr rtlCol="0" anchor="ctr"/>
          <a:lstStyle/>
          <a:p>
            <a:pPr algn="ctr"/>
            <a:r>
              <a:rPr lang="en-US" sz="5400" dirty="0" smtClean="0"/>
              <a:t>TYPES OF</a:t>
            </a:r>
          </a:p>
          <a:p>
            <a:pPr algn="ctr"/>
            <a:r>
              <a:rPr lang="en-US" sz="5400" dirty="0" smtClean="0"/>
              <a:t>MAGIC</a:t>
            </a:r>
            <a:endParaRPr lang="en-US" sz="5400" dirty="0"/>
          </a:p>
        </p:txBody>
      </p:sp>
      <p:pic>
        <p:nvPicPr>
          <p:cNvPr id="7" name="Picture 6" descr="magick_thunderbolt_2.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6855" y="3313466"/>
            <a:ext cx="3397895" cy="2123684"/>
          </a:xfrm>
          <a:prstGeom prst="rect">
            <a:avLst/>
          </a:prstGeom>
        </p:spPr>
      </p:pic>
      <p:pic>
        <p:nvPicPr>
          <p:cNvPr id="8" name="Picture 7" descr="mickeyspell.gif"/>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198433" y="514886"/>
            <a:ext cx="2182520" cy="1950520"/>
          </a:xfrm>
          <a:prstGeom prst="rect">
            <a:avLst/>
          </a:prstGeom>
        </p:spPr>
      </p:pic>
      <p:pic>
        <p:nvPicPr>
          <p:cNvPr id="9" name="Picture 8" descr="xkk5D3.gif"/>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198433" y="3707353"/>
            <a:ext cx="1940254" cy="1455191"/>
          </a:xfrm>
          <a:prstGeom prst="rect">
            <a:avLst/>
          </a:prstGeom>
        </p:spPr>
      </p:pic>
      <p:pic>
        <p:nvPicPr>
          <p:cNvPr id="10" name="Picture 9" descr="n55XMl.gif"/>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55615" y="614709"/>
            <a:ext cx="2877696" cy="1618704"/>
          </a:xfrm>
          <a:prstGeom prst="rect">
            <a:avLst/>
          </a:prstGeom>
        </p:spPr>
      </p:pic>
      <p:pic>
        <p:nvPicPr>
          <p:cNvPr id="11" name="Picture 10" descr="Fortune-Teller-fortune-teller-zodiac-sign-smiley-emoticon-000545-large.gif"/>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4510914" y="865645"/>
            <a:ext cx="1175125" cy="1367768"/>
          </a:xfrm>
          <a:prstGeom prst="rect">
            <a:avLst/>
          </a:prstGeom>
        </p:spPr>
      </p:pic>
      <p:pic>
        <p:nvPicPr>
          <p:cNvPr id="12" name="Picture 11" descr="sticker,375x360.u2.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135700" y="3962185"/>
            <a:ext cx="1939325" cy="1861752"/>
          </a:xfrm>
          <a:prstGeom prst="rect">
            <a:avLst/>
          </a:prstGeom>
        </p:spPr>
      </p:pic>
    </p:spTree>
    <p:extLst>
      <p:ext uri="{BB962C8B-B14F-4D97-AF65-F5344CB8AC3E}">
        <p14:creationId xmlns:p14="http://schemas.microsoft.com/office/powerpoint/2010/main" val="22363891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5-12-14 at 2.51.05 PM.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71611" y="772412"/>
            <a:ext cx="8775037" cy="3802231"/>
          </a:xfrm>
          <a:prstGeom prst="rect">
            <a:avLst/>
          </a:prstGeom>
        </p:spPr>
      </p:pic>
    </p:spTree>
    <p:extLst>
      <p:ext uri="{BB962C8B-B14F-4D97-AF65-F5344CB8AC3E}">
        <p14:creationId xmlns:p14="http://schemas.microsoft.com/office/powerpoint/2010/main" val="224122529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will I learn today?</a:t>
            </a:r>
            <a:endParaRPr lang="en-US" dirty="0"/>
          </a:p>
        </p:txBody>
      </p:sp>
      <p:sp>
        <p:nvSpPr>
          <p:cNvPr id="3" name="Content Placeholder 2"/>
          <p:cNvSpPr>
            <a:spLocks noGrp="1"/>
          </p:cNvSpPr>
          <p:nvPr>
            <p:ph idx="1"/>
          </p:nvPr>
        </p:nvSpPr>
        <p:spPr/>
        <p:txBody>
          <a:bodyPr/>
          <a:lstStyle/>
          <a:p>
            <a:r>
              <a:rPr lang="en-US" dirty="0" smtClean="0"/>
              <a:t>Types of magic</a:t>
            </a:r>
          </a:p>
          <a:p>
            <a:r>
              <a:rPr lang="en-US" dirty="0" smtClean="0"/>
              <a:t>Open and Closed questions</a:t>
            </a:r>
          </a:p>
          <a:p>
            <a:r>
              <a:rPr lang="en-US" dirty="0" smtClean="0"/>
              <a:t>The sound “gr”</a:t>
            </a:r>
          </a:p>
          <a:p>
            <a:endParaRPr lang="en-US" dirty="0"/>
          </a:p>
        </p:txBody>
      </p:sp>
      <p:pic>
        <p:nvPicPr>
          <p:cNvPr id="4" name="Picture 3"/>
          <p:cNvPicPr>
            <a:picLocks noChangeAspect="1"/>
          </p:cNvPicPr>
          <p:nvPr/>
        </p:nvPicPr>
        <p:blipFill>
          <a:blip r:embed="rId3"/>
          <a:stretch>
            <a:fillRect/>
          </a:stretch>
        </p:blipFill>
        <p:spPr>
          <a:xfrm>
            <a:off x="2517462" y="3193310"/>
            <a:ext cx="4952284" cy="3664690"/>
          </a:xfrm>
          <a:prstGeom prst="rect">
            <a:avLst/>
          </a:prstGeom>
        </p:spPr>
      </p:pic>
      <p:pic>
        <p:nvPicPr>
          <p:cNvPr id="5" name="Picture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98164" y="1416604"/>
            <a:ext cx="1116258" cy="905074"/>
          </a:xfrm>
          <a:prstGeom prst="rect">
            <a:avLst/>
          </a:prstGeom>
        </p:spPr>
      </p:pic>
    </p:spTree>
    <p:extLst>
      <p:ext uri="{BB962C8B-B14F-4D97-AF65-F5344CB8AC3E}">
        <p14:creationId xmlns:p14="http://schemas.microsoft.com/office/powerpoint/2010/main" val="7463492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71611" y="4734531"/>
            <a:ext cx="8855121" cy="1913224"/>
          </a:xfrm>
        </p:spPr>
        <p:txBody>
          <a:bodyPr>
            <a:normAutofit/>
          </a:bodyPr>
          <a:lstStyle/>
          <a:p>
            <a:pPr marL="0" indent="0" algn="ctr">
              <a:buNone/>
            </a:pPr>
            <a:r>
              <a:rPr lang="en-US" sz="2000" dirty="0" smtClean="0">
                <a:effectLst/>
              </a:rPr>
              <a:t>“Now that we know all about who performs magic and what types of magic they perform, we can dig deeper into our learning,” said Mrs. Clinton excitedly.</a:t>
            </a:r>
            <a:br>
              <a:rPr lang="en-US" sz="2000" dirty="0" smtClean="0">
                <a:effectLst/>
              </a:rPr>
            </a:br>
            <a:r>
              <a:rPr lang="en-US" sz="2000" dirty="0">
                <a:effectLst/>
              </a:rPr>
              <a:t/>
            </a:r>
            <a:br>
              <a:rPr lang="en-US" sz="2000" dirty="0">
                <a:effectLst/>
              </a:rPr>
            </a:br>
            <a:r>
              <a:rPr lang="en-US" sz="2000" dirty="0" smtClean="0">
                <a:effectLst/>
              </a:rPr>
              <a:t>“We’re now going to learn all about interviewing people,” </a:t>
            </a:r>
            <a:br>
              <a:rPr lang="en-US" sz="2000" dirty="0" smtClean="0">
                <a:effectLst/>
              </a:rPr>
            </a:br>
            <a:r>
              <a:rPr lang="en-US" sz="2000" dirty="0" smtClean="0">
                <a:effectLst/>
              </a:rPr>
              <a:t>Mrs. Clinton explained</a:t>
            </a:r>
            <a:endParaRPr lang="en-US" sz="2000" dirty="0">
              <a:effectLst/>
            </a:endParaRPr>
          </a:p>
        </p:txBody>
      </p:sp>
      <p:pic>
        <p:nvPicPr>
          <p:cNvPr id="7" name="Picture 6" descr="Screen Shot 2015-12-15 at 10.02.11 AM.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761871" y="363972"/>
            <a:ext cx="5712605" cy="4370559"/>
          </a:xfrm>
          <a:prstGeom prst="rect">
            <a:avLst/>
          </a:prstGeom>
        </p:spPr>
      </p:pic>
    </p:spTree>
    <p:extLst>
      <p:ext uri="{BB962C8B-B14F-4D97-AF65-F5344CB8AC3E}">
        <p14:creationId xmlns:p14="http://schemas.microsoft.com/office/powerpoint/2010/main" val="881355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2.jpeg"/><Relationship Id="rId2" Type="http://schemas.openxmlformats.org/officeDocument/2006/relationships/image" Target="../media/image3.jpeg"/></Relationships>
</file>

<file path=ppt/theme/_rels/theme3.xml.rels><?xml version="1.0" encoding="UTF-8" standalone="yes"?>
<Relationships xmlns="http://schemas.openxmlformats.org/package/2006/relationships"><Relationship Id="rId1" Type="http://schemas.openxmlformats.org/officeDocument/2006/relationships/image" Target="../media/image4.jpeg"/><Relationship Id="rId2" Type="http://schemas.openxmlformats.org/officeDocument/2006/relationships/image" Target="../media/image5.jpeg"/></Relationships>
</file>

<file path=ppt/theme/theme1.xml><?xml version="1.0" encoding="utf-8"?>
<a:theme xmlns:a="http://schemas.openxmlformats.org/drawingml/2006/main" name="Breeze">
  <a:themeElements>
    <a:clrScheme name="Breeze">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Breeze">
      <a:majorFont>
        <a:latin typeface="News Gothic MT"/>
        <a:ea typeface=""/>
        <a:cs typeface=""/>
        <a:font script="Jpan" typeface="ＭＳ Ｐゴシック"/>
        <a:font script="Hans" typeface="宋体"/>
        <a:font script="Hant" typeface="新細明體"/>
      </a:majorFont>
      <a:minorFont>
        <a:latin typeface="News Gothic MT"/>
        <a:ea typeface=""/>
        <a:cs typeface=""/>
        <a:font script="Jpan" typeface="ＭＳ Ｐゴシック"/>
        <a:font script="Hans" typeface="宋体"/>
        <a:font script="Hant" typeface="新細明體"/>
      </a:minorFont>
    </a:fontScheme>
    <a:fmtScheme name="Breeze">
      <a:fillStyleLst>
        <a:solidFill>
          <a:schemeClr val="phClr"/>
        </a:solidFill>
        <a:gradFill rotWithShape="1">
          <a:gsLst>
            <a:gs pos="31000">
              <a:schemeClr val="phClr">
                <a:tint val="100000"/>
                <a:shade val="100000"/>
                <a:satMod val="120000"/>
              </a:schemeClr>
            </a:gs>
            <a:gs pos="100000">
              <a:schemeClr val="phClr">
                <a:tint val="50000"/>
                <a:satMod val="150000"/>
              </a:schemeClr>
            </a:gs>
          </a:gsLst>
          <a:lin ang="5400000" scaled="1"/>
        </a:gradFill>
        <a:gradFill rotWithShape="1">
          <a:gsLst>
            <a:gs pos="0">
              <a:schemeClr val="phClr">
                <a:shade val="100000"/>
                <a:satMod val="120000"/>
              </a:schemeClr>
            </a:gs>
            <a:gs pos="69000">
              <a:schemeClr val="phClr">
                <a:tint val="80000"/>
                <a:shade val="100000"/>
                <a:satMod val="150000"/>
              </a:schemeClr>
            </a:gs>
            <a:gs pos="100000">
              <a:schemeClr val="phClr">
                <a:tint val="50000"/>
                <a:shade val="100000"/>
                <a:satMod val="150000"/>
              </a:schemeClr>
            </a:gs>
          </a:gsLst>
          <a:path path="circle">
            <a:fillToRect l="100000" t="100000" r="100000" b="100000"/>
          </a:path>
        </a:gradFill>
      </a:fillStyleLst>
      <a:lnStyleLst>
        <a:ln w="12700" cap="flat" cmpd="sng" algn="ctr">
          <a:solidFill>
            <a:schemeClr val="phClr">
              <a:shade val="95000"/>
              <a:satMod val="105000"/>
            </a:schemeClr>
          </a:solidFill>
          <a:prstDash val="solid"/>
        </a:ln>
        <a:ln w="25400" cap="flat" cmpd="dbl" algn="ctr">
          <a:solidFill>
            <a:schemeClr val="phClr"/>
          </a:solidFill>
          <a:prstDash val="solid"/>
        </a:ln>
        <a:ln w="31750" cap="flat" cmpd="dbl" algn="ctr">
          <a:solidFill>
            <a:schemeClr val="phClr"/>
          </a:solidFill>
          <a:prstDash val="solid"/>
        </a:ln>
      </a:lnStyleLst>
      <a:effectStyleLst>
        <a:effectStyle>
          <a:effectLst/>
        </a:effectStyle>
        <a:effectStyle>
          <a:effectLst>
            <a:outerShdw blurRad="63500" dist="25400" dir="5400000" sx="101000" sy="101000" rotWithShape="0">
              <a:srgbClr val="000000">
                <a:alpha val="40000"/>
              </a:srgbClr>
            </a:outerShdw>
          </a:effectLst>
        </a:effectStyle>
        <a:effectStyle>
          <a:effectLst>
            <a:innerShdw blurRad="127000" dist="25400" dir="13500000">
              <a:srgbClr val="C0C0C0">
                <a:alpha val="75000"/>
              </a:srgbClr>
            </a:innerShdw>
            <a:outerShdw blurRad="88900" dist="25400" dir="5400000" sx="102000" sy="102000" algn="ctr" rotWithShape="0">
              <a:srgbClr val="C0C0C0">
                <a:alpha val="40000"/>
              </a:srgbClr>
            </a:outerShdw>
          </a:effectLst>
          <a:scene3d>
            <a:camera prst="perspectiveLeft" fov="300000"/>
            <a:lightRig rig="soft" dir="l">
              <a:rot lat="0" lon="0" rev="4200000"/>
            </a:lightRig>
          </a:scene3d>
          <a:sp3d extrusionH="38100" prstMaterial="powder">
            <a:bevelT w="50800" h="88900" prst="convex"/>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rotWithShape="1">
          <a:blip xmlns:r="http://schemas.openxmlformats.org/officeDocument/2006/relationships" r:embed="rId1">
            <a:duotone>
              <a:schemeClr val="phClr">
                <a:shade val="40000"/>
                <a:satMod val="400000"/>
              </a:schemeClr>
              <a:schemeClr val="phClr">
                <a:tint val="10000"/>
                <a:satMod val="20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华文新魏"/>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Story">
  <a:themeElements>
    <a:clrScheme name="Story">
      <a:dk1>
        <a:sysClr val="windowText" lastClr="000000"/>
      </a:dk1>
      <a:lt1>
        <a:sysClr val="window" lastClr="FFFFFF"/>
      </a:lt1>
      <a:dk2>
        <a:srgbClr val="212121"/>
      </a:dk2>
      <a:lt2>
        <a:srgbClr val="CDD4D7"/>
      </a:lt2>
      <a:accent1>
        <a:srgbClr val="1D86CD"/>
      </a:accent1>
      <a:accent2>
        <a:srgbClr val="732E9A"/>
      </a:accent2>
      <a:accent3>
        <a:srgbClr val="B50B1B"/>
      </a:accent3>
      <a:accent4>
        <a:srgbClr val="E8950E"/>
      </a:accent4>
      <a:accent5>
        <a:srgbClr val="55992B"/>
      </a:accent5>
      <a:accent6>
        <a:srgbClr val="2C9C89"/>
      </a:accent6>
      <a:hlink>
        <a:srgbClr val="EC4D4D"/>
      </a:hlink>
      <a:folHlink>
        <a:srgbClr val="F8CE8A"/>
      </a:folHlink>
    </a:clrScheme>
    <a:fontScheme name="Story">
      <a:majorFont>
        <a:latin typeface="Calisto MT"/>
        <a:ea typeface=""/>
        <a:cs typeface=""/>
        <a:font script="Jpan" typeface="ＭＳ Ｐ明朝"/>
        <a:font script="Hans" typeface="宋体"/>
        <a:font script="Hant" typeface="新細明體"/>
      </a:majorFont>
      <a:minorFont>
        <a:latin typeface="Calisto MT"/>
        <a:ea typeface=""/>
        <a:cs typeface=""/>
        <a:font script="Jpan" typeface="ＭＳ Ｐ明朝"/>
        <a:font script="Hans" typeface="宋体"/>
        <a:font script="Hant" typeface="新細明體"/>
      </a:minorFont>
    </a:fontScheme>
    <a:fmtScheme name="Story">
      <a:fillStyleLst>
        <a:solidFill>
          <a:schemeClr val="phClr"/>
        </a:solidFill>
        <a:blipFill rotWithShape="1">
          <a:blip xmlns:r="http://schemas.openxmlformats.org/officeDocument/2006/relationships" r:embed="rId1">
            <a:duotone>
              <a:schemeClr val="phClr">
                <a:shade val="10000"/>
                <a:satMod val="150000"/>
                <a:lumMod val="120000"/>
              </a:schemeClr>
              <a:schemeClr val="phClr">
                <a:satMod val="350000"/>
                <a:lumMod val="150000"/>
              </a:schemeClr>
            </a:duotone>
          </a:blip>
          <a:tile tx="0" ty="0" sx="20000" sy="20000" flip="none" algn="ctr"/>
        </a:blipFill>
        <a:gradFill rotWithShape="1">
          <a:gsLst>
            <a:gs pos="0">
              <a:schemeClr val="phClr">
                <a:shade val="20000"/>
                <a:satMod val="130000"/>
              </a:schemeClr>
            </a:gs>
            <a:gs pos="50000">
              <a:schemeClr val="phClr">
                <a:shade val="90000"/>
                <a:satMod val="130000"/>
              </a:schemeClr>
            </a:gs>
            <a:gs pos="100000">
              <a:schemeClr val="phClr">
                <a:shade val="100000"/>
                <a:satMod val="200000"/>
                <a:lumMod val="120000"/>
              </a:schemeClr>
            </a:gs>
          </a:gsLst>
          <a:lin ang="16200000" scaled="0"/>
        </a:gradFill>
      </a:fillStyleLst>
      <a:lnStyleLst>
        <a:ln w="6350" cap="flat" cmpd="sng" algn="ctr">
          <a:solidFill>
            <a:schemeClr val="phClr">
              <a:shade val="95000"/>
              <a:satMod val="105000"/>
            </a:schemeClr>
          </a:solidFill>
          <a:prstDash val="solid"/>
        </a:ln>
        <a:ln w="19050" cap="flat" cmpd="sng" algn="ctr">
          <a:solidFill>
            <a:schemeClr val="phClr"/>
          </a:solidFill>
          <a:prstDash val="solid"/>
        </a:ln>
        <a:ln w="34925" cap="flat" cmpd="sng" algn="ctr">
          <a:solidFill>
            <a:schemeClr val="phClr"/>
          </a:solidFill>
          <a:prstDash val="solid"/>
        </a:ln>
      </a:lnStyleLst>
      <a:effectStyleLst>
        <a:effectStyle>
          <a:effectLst/>
        </a:effectStyle>
        <a:effectStyle>
          <a:effectLst>
            <a:outerShdw blurRad="88900" dist="50800" dir="2100000" sx="104000" sy="104000" algn="br" rotWithShape="0">
              <a:srgbClr val="000000">
                <a:alpha val="55000"/>
              </a:srgbClr>
            </a:outerShdw>
          </a:effectLst>
        </a:effectStyle>
        <a:effectStyle>
          <a:effectLst>
            <a:outerShdw blurRad="127000" dist="63500" dir="5400000" sx="103000" sy="103000" rotWithShape="0">
              <a:srgbClr val="000000">
                <a:alpha val="75000"/>
              </a:srgbClr>
            </a:outerShdw>
          </a:effectLst>
          <a:scene3d>
            <a:camera prst="perspectiveFront" fov="3000000"/>
            <a:lightRig rig="balanced" dir="t">
              <a:rot lat="0" lon="0" rev="18000000"/>
            </a:lightRig>
          </a:scene3d>
          <a:sp3d prstMaterial="plastic">
            <a:bevelT w="25400" h="50800" prst="angle"/>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rotWithShape="1">
          <a:blip xmlns:r="http://schemas.openxmlformats.org/officeDocument/2006/relationships" r:embed="rId2">
            <a:duotone>
              <a:schemeClr val="phClr">
                <a:shade val="10000"/>
                <a:satMod val="150000"/>
              </a:schemeClr>
              <a:schemeClr val="phClr">
                <a:tint val="60000"/>
                <a:satMod val="400000"/>
                <a:lumMod val="11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Vapor Trail">
  <a:themeElements>
    <a:clrScheme name="Vapor Trail">
      <a:dk1>
        <a:sysClr val="windowText" lastClr="000000"/>
      </a:dk1>
      <a:lt1>
        <a:sysClr val="window" lastClr="FFFFFF"/>
      </a:lt1>
      <a:dk2>
        <a:srgbClr val="454545"/>
      </a:dk2>
      <a:lt2>
        <a:srgbClr val="DADADA"/>
      </a:lt2>
      <a:accent1>
        <a:srgbClr val="DF2E28"/>
      </a:accent1>
      <a:accent2>
        <a:srgbClr val="FE801A"/>
      </a:accent2>
      <a:accent3>
        <a:srgbClr val="E9BF35"/>
      </a:accent3>
      <a:accent4>
        <a:srgbClr val="81BB42"/>
      </a:accent4>
      <a:accent5>
        <a:srgbClr val="32C7A9"/>
      </a:accent5>
      <a:accent6>
        <a:srgbClr val="4A9BDC"/>
      </a:accent6>
      <a:hlink>
        <a:srgbClr val="F0532B"/>
      </a:hlink>
      <a:folHlink>
        <a:srgbClr val="F38B53"/>
      </a:folHlink>
    </a:clrScheme>
    <a:fontScheme name="Vapor Trail">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Vapor Trail">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por Trail" id="{4FDF2955-7D9C-493C-B9F9-C205151B46CD}" vid="{8F31A783-2159-4870-BC29-2BA7D038EA44}"/>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Slipstream.thmx</Template>
  <TotalTime>8745</TotalTime>
  <Words>878</Words>
  <Application>Microsoft Macintosh PowerPoint</Application>
  <PresentationFormat>On-screen Show (4:3)</PresentationFormat>
  <Paragraphs>150</Paragraphs>
  <Slides>29</Slides>
  <Notes>14</Notes>
  <HiddenSlides>0</HiddenSlides>
  <MMClips>0</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29</vt:i4>
      </vt:variant>
    </vt:vector>
  </HeadingPairs>
  <TitlesOfParts>
    <vt:vector size="41" baseType="lpstr">
      <vt:lpstr>Arial</vt:lpstr>
      <vt:lpstr>Calibri</vt:lpstr>
      <vt:lpstr>Calisto MT</vt:lpstr>
      <vt:lpstr>Century Gothic</vt:lpstr>
      <vt:lpstr>Georgia</vt:lpstr>
      <vt:lpstr>News Gothic MT</vt:lpstr>
      <vt:lpstr>Wingdings</vt:lpstr>
      <vt:lpstr>Wingdings 2</vt:lpstr>
      <vt:lpstr>Breeze</vt:lpstr>
      <vt:lpstr>Civic</vt:lpstr>
      <vt:lpstr>Story</vt:lpstr>
      <vt:lpstr>Vapor Trail</vt:lpstr>
      <vt:lpstr>Types of Magic</vt:lpstr>
      <vt:lpstr>What will I learn today?</vt:lpstr>
      <vt:lpstr>When we last left Mike</vt:lpstr>
      <vt:lpstr>The Next day, the students presented their findings to the class.  “Thank you to all the students who presented their projects on wizards, witches, fairies and more,” Mrs. Clinton told the class.</vt:lpstr>
      <vt:lpstr>“Let’s watch this video on the different types of magic,” Mrs. Clinton said.  Mike was interested to see which types of magic Wally the Wizard used.</vt:lpstr>
      <vt:lpstr>PowerPoint Presentation</vt:lpstr>
      <vt:lpstr>PowerPoint Presentation</vt:lpstr>
      <vt:lpstr>What will I learn today?</vt:lpstr>
      <vt:lpstr>“Now that we know all about who performs magic and what types of magic they perform, we can dig deeper into our learning,” said Mrs. Clinton excitedly.  “We’re now going to learn all about interviewing people,”  Mrs. Clinton explained</vt:lpstr>
      <vt:lpstr>Asking Questions</vt:lpstr>
      <vt:lpstr>PowerPoint Presentation</vt:lpstr>
      <vt:lpstr>Open Question Confusion </vt:lpstr>
      <vt:lpstr>Asking Yes/No Questions</vt:lpstr>
      <vt:lpstr>Asking Yes/No Questions</vt:lpstr>
      <vt:lpstr>What will I learn today?</vt:lpstr>
      <vt:lpstr>And Now …</vt:lpstr>
      <vt:lpstr>gr… The grizzly bear says, “grrr!”</vt:lpstr>
      <vt:lpstr>Practice using the “gr” sound:</vt:lpstr>
      <vt:lpstr>Grab it!</vt:lpstr>
      <vt:lpstr>What will I learn today?</vt:lpstr>
      <vt:lpstr>WALT: What I Learned Today</vt:lpstr>
      <vt:lpstr>Final Thoughts?</vt:lpstr>
      <vt:lpstr>Tongue Twisters</vt:lpstr>
      <vt:lpstr>My Dog Stuart</vt:lpstr>
      <vt:lpstr>Stu likes to chew on shoes</vt:lpstr>
      <vt:lpstr>Tongue twister</vt:lpstr>
      <vt:lpstr>Toy Boat</vt:lpstr>
      <vt:lpstr>Fuzzy wuzzy</vt:lpstr>
      <vt:lpstr>The skunk</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Talking about the Future</dc:title>
  <dc:creator>rosedale</dc:creator>
  <cp:lastModifiedBy>Microsoft Office User</cp:lastModifiedBy>
  <cp:revision>59</cp:revision>
  <dcterms:created xsi:type="dcterms:W3CDTF">2015-12-09T16:35:04Z</dcterms:created>
  <dcterms:modified xsi:type="dcterms:W3CDTF">2016-03-21T00:46:51Z</dcterms:modified>
</cp:coreProperties>
</file>