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16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C82CE-1123-174A-A70A-A82AF8C7E21C}" type="datetimeFigureOut">
              <a:rPr lang="en-US" smtClean="0"/>
              <a:t>4/30/2017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3EC3F-FCC4-1143-B87B-953DBAB860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3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</a:t>
            </a:r>
          </a:p>
          <a:p>
            <a:pPr marL="228600" indent="-228600">
              <a:buAutoNum type="arabicPeriod"/>
            </a:pPr>
            <a:r>
              <a:rPr lang="en-US" u="sng" dirty="0"/>
              <a:t>Trains and Cruises:</a:t>
            </a:r>
            <a:r>
              <a:rPr lang="en-US" u="sng" baseline="0" dirty="0"/>
              <a:t> Day 4</a:t>
            </a:r>
            <a:r>
              <a:rPr lang="en-US" u="none" baseline="0" dirty="0"/>
              <a:t> Tyler Hastings,  https://</a:t>
            </a:r>
            <a:r>
              <a:rPr lang="en-US" u="none" baseline="0" dirty="0" err="1"/>
              <a:t>www.travelblog.org</a:t>
            </a:r>
            <a:r>
              <a:rPr lang="en-US" u="none" baseline="0" dirty="0"/>
              <a:t>/North-America/Canada/British-Columbia/Whistler/blog-948951.html</a:t>
            </a:r>
          </a:p>
          <a:p>
            <a:pPr marL="228600" indent="-228600">
              <a:buAutoNum type="arabicPeriod"/>
            </a:pPr>
            <a:endParaRPr lang="en-US" u="none" baseline="0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3EC3F-FCC4-1143-B87B-953DBAB8609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69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3EC3F-FCC4-1143-B87B-953DBAB8609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7399" y="2184401"/>
            <a:ext cx="5266267" cy="1776942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7400" y="3961343"/>
            <a:ext cx="5266267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923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Sunday, April 30,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62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Sunday, April 30,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94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Sunday, April 30,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30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Sunday, April 30,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3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G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1109597"/>
            <a:ext cx="11599333" cy="5409735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95865"/>
            <a:ext cx="11311465" cy="52234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23332" y="186267"/>
            <a:ext cx="11311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chemeClr val="tx1"/>
                </a:solidFill>
              </a:rPr>
              <a:t>Learning Goals</a:t>
            </a:r>
          </a:p>
        </p:txBody>
      </p:sp>
    </p:spTree>
    <p:extLst>
      <p:ext uri="{BB962C8B-B14F-4D97-AF65-F5344CB8AC3E}">
        <p14:creationId xmlns:p14="http://schemas.microsoft.com/office/powerpoint/2010/main" val="41597872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ce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FAE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Icebreaker</a:t>
            </a:r>
          </a:p>
        </p:txBody>
      </p:sp>
    </p:spTree>
    <p:extLst>
      <p:ext uri="{BB962C8B-B14F-4D97-AF65-F5344CB8AC3E}">
        <p14:creationId xmlns:p14="http://schemas.microsoft.com/office/powerpoint/2010/main" val="56355048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gno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FAE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Diagnostic</a:t>
            </a:r>
          </a:p>
        </p:txBody>
      </p:sp>
    </p:spTree>
    <p:extLst>
      <p:ext uri="{BB962C8B-B14F-4D97-AF65-F5344CB8AC3E}">
        <p14:creationId xmlns:p14="http://schemas.microsoft.com/office/powerpoint/2010/main" val="41693205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FAE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15553990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ssessment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897531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FAE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/>
              <a:t>Assessment Support</a:t>
            </a:r>
          </a:p>
        </p:txBody>
      </p:sp>
    </p:spTree>
    <p:extLst>
      <p:ext uri="{BB962C8B-B14F-4D97-AF65-F5344CB8AC3E}">
        <p14:creationId xmlns:p14="http://schemas.microsoft.com/office/powerpoint/2010/main" val="1222038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t Ready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FAE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/>
              <a:t>Get</a:t>
            </a:r>
            <a:r>
              <a:rPr lang="en-CA" sz="1800" baseline="0" dirty="0"/>
              <a:t> Ready!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409290854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11311465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606614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533" y="2459504"/>
            <a:ext cx="71289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>
                <a:solidFill>
                  <a:schemeClr val="tx1"/>
                </a:solidFill>
              </a:rPr>
              <a:t>Thank you for joining our class</a:t>
            </a:r>
          </a:p>
        </p:txBody>
      </p:sp>
    </p:spTree>
    <p:extLst>
      <p:ext uri="{BB962C8B-B14F-4D97-AF65-F5344CB8AC3E}">
        <p14:creationId xmlns:p14="http://schemas.microsoft.com/office/powerpoint/2010/main" val="366021691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t>Sunday, April 30,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4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7399" y="1032387"/>
            <a:ext cx="4961195" cy="292895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Unit 1  </a:t>
            </a:r>
            <a:br>
              <a:rPr lang="en-US" dirty="0"/>
            </a:br>
            <a:r>
              <a:rPr lang="en-US" dirty="0"/>
              <a:t>Memories and Ideas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4862" y="4167408"/>
            <a:ext cx="5266267" cy="1289495"/>
          </a:xfrm>
        </p:spPr>
        <p:txBody>
          <a:bodyPr/>
          <a:lstStyle/>
          <a:p>
            <a:pPr algn="ctr"/>
            <a:r>
              <a:rPr lang="en-US" dirty="0">
                <a:latin typeface="Arial Black"/>
                <a:cs typeface="Arial Black"/>
              </a:rPr>
              <a:t>ESLCO</a:t>
            </a:r>
          </a:p>
          <a:p>
            <a:pPr algn="ctr"/>
            <a:r>
              <a:rPr lang="en-US" dirty="0">
                <a:latin typeface="Arial Black"/>
                <a:cs typeface="Arial Black"/>
              </a:rPr>
              <a:t>Lesson One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0" y="233467"/>
            <a:ext cx="1550924" cy="4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75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513447"/>
              </p:ext>
            </p:extLst>
          </p:nvPr>
        </p:nvGraphicFramePr>
        <p:xfrm>
          <a:off x="1670536" y="1369454"/>
          <a:ext cx="8450010" cy="4786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0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0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5338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Category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Level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Level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Level 2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Level 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050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Thinking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/>
                        <a:t>Had a specific focus</a:t>
                      </a:r>
                      <a:r>
                        <a:rPr lang="en-US" sz="1200" baseline="0" dirty="0"/>
                        <a:t> (one topic)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2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aseline="0" dirty="0"/>
                        <a:t>Answered all questions: who, what, where, when, and why.</a:t>
                      </a:r>
                      <a:endParaRPr lang="en-US" sz="12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/>
                        <a:t>Had a good focus</a:t>
                      </a:r>
                      <a:r>
                        <a:rPr lang="en-US" sz="1200" baseline="0" dirty="0"/>
                        <a:t>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2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aseline="0" dirty="0"/>
                        <a:t>Answered most questions: who, what, where, when, and why</a:t>
                      </a:r>
                      <a:endParaRPr lang="en-US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/>
                        <a:t>Had a general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focus</a:t>
                      </a:r>
                      <a:r>
                        <a:rPr lang="en-US" sz="1200" baseline="0" dirty="0"/>
                        <a:t>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2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aseline="0" dirty="0"/>
                        <a:t>Answered few questions: who, what, where, when, and why</a:t>
                      </a:r>
                      <a:endParaRPr lang="en-US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/>
                        <a:t>Had multiple</a:t>
                      </a:r>
                      <a:r>
                        <a:rPr lang="en-US" sz="1200" baseline="0" dirty="0"/>
                        <a:t> topics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2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aseline="0" dirty="0"/>
                        <a:t>Answered none of the questions: who, what, where, when, and why</a:t>
                      </a:r>
                      <a:endParaRPr lang="en-US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050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Communication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/>
                        <a:t> include  many word</a:t>
                      </a:r>
                      <a:r>
                        <a:rPr lang="en-US" sz="1200" baseline="0" dirty="0"/>
                        <a:t> choices that reflect tone: positive, negative, neutral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1200" baseline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baseline="0" dirty="0"/>
                        <a:t> full sentences, and no spelling mistakes</a:t>
                      </a:r>
                      <a:endParaRPr lang="en-US" sz="12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/>
                        <a:t> include  some word</a:t>
                      </a:r>
                      <a:r>
                        <a:rPr lang="en-US" sz="1200" baseline="0" dirty="0"/>
                        <a:t> choices that reflect tone: positive, negative, neutral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1200" baseline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baseline="0" dirty="0"/>
                        <a:t> full sentences, and one or two spelling mistakes</a:t>
                      </a:r>
                      <a:endParaRPr lang="en-US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/>
                        <a:t> include  few word</a:t>
                      </a:r>
                      <a:r>
                        <a:rPr lang="en-US" sz="1200" baseline="0" dirty="0"/>
                        <a:t> choices that reflect tone: positive, negative, neutral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1200" baseline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baseline="0" dirty="0"/>
                        <a:t>some full sentences, and 3-4 spelling mistakes</a:t>
                      </a:r>
                      <a:endParaRPr lang="en-US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/>
                        <a:t> include  no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word</a:t>
                      </a:r>
                      <a:r>
                        <a:rPr lang="en-US" sz="1200" baseline="0" dirty="0"/>
                        <a:t> choices that reflect tone: positive, negative, neutral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1200" baseline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baseline="0" dirty="0"/>
                        <a:t> few full sentences, and many spelling mistakes</a:t>
                      </a:r>
                      <a:endParaRPr lang="en-US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03687" y="620571"/>
            <a:ext cx="7805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8000"/>
                </a:solidFill>
              </a:rPr>
              <a:t>Rubrics</a:t>
            </a:r>
          </a:p>
        </p:txBody>
      </p:sp>
    </p:spTree>
    <p:extLst>
      <p:ext uri="{BB962C8B-B14F-4D97-AF65-F5344CB8AC3E}">
        <p14:creationId xmlns:p14="http://schemas.microsoft.com/office/powerpoint/2010/main" val="2408003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3366FF"/>
                </a:solidFill>
              </a:rPr>
              <a:t>Coming Up Next!</a:t>
            </a:r>
          </a:p>
        </p:txBody>
      </p:sp>
      <p:pic>
        <p:nvPicPr>
          <p:cNvPr id="4" name="Content Placeholder 3" descr="Course  ESLCO   L  C   Topic 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35994" y="2043906"/>
            <a:ext cx="7686675" cy="4210050"/>
          </a:xfrm>
        </p:spPr>
      </p:pic>
    </p:spTree>
    <p:extLst>
      <p:ext uri="{BB962C8B-B14F-4D97-AF65-F5344CB8AC3E}">
        <p14:creationId xmlns:p14="http://schemas.microsoft.com/office/powerpoint/2010/main" val="729325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403" t="14391" r="18710" b="8151"/>
          <a:stretch/>
        </p:blipFill>
        <p:spPr>
          <a:xfrm>
            <a:off x="471948" y="648930"/>
            <a:ext cx="7003025" cy="545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42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274" t="32465" r="5888" b="9228"/>
          <a:stretch/>
        </p:blipFill>
        <p:spPr>
          <a:xfrm>
            <a:off x="398206" y="1120878"/>
            <a:ext cx="9917880" cy="501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72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468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idx="1"/>
          </p:nvPr>
        </p:nvSpPr>
        <p:spPr>
          <a:xfrm>
            <a:off x="423333" y="1295865"/>
            <a:ext cx="5579261" cy="5223468"/>
          </a:xfrm>
        </p:spPr>
        <p:txBody>
          <a:bodyPr/>
          <a:lstStyle/>
          <a:p>
            <a:pPr lvl="0"/>
            <a:r>
              <a:rPr lang="en-CA" dirty="0"/>
              <a:t>Learning New Words in English</a:t>
            </a:r>
          </a:p>
          <a:p>
            <a:pPr lvl="0"/>
            <a:endParaRPr lang="en-US" dirty="0"/>
          </a:p>
          <a:p>
            <a:pPr lvl="0"/>
            <a:r>
              <a:rPr lang="en-CA" dirty="0"/>
              <a:t>Explain your ideas and stories in writing</a:t>
            </a:r>
          </a:p>
          <a:p>
            <a:pPr lvl="0"/>
            <a:endParaRPr lang="en-US" dirty="0"/>
          </a:p>
          <a:p>
            <a:r>
              <a:rPr lang="en-CA" dirty="0"/>
              <a:t>Develop critical thinking skills by asking questions</a:t>
            </a:r>
            <a:r>
              <a:rPr lang="en-US" dirty="0"/>
              <a:t> </a:t>
            </a:r>
          </a:p>
        </p:txBody>
      </p:sp>
      <p:pic>
        <p:nvPicPr>
          <p:cNvPr id="4" name="Picture 3" descr="j018267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081" y="1609897"/>
            <a:ext cx="3136598" cy="20910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j018266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081" y="4221470"/>
            <a:ext cx="3375526" cy="20910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6191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Introducing……..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999966" y="1787027"/>
            <a:ext cx="10158730" cy="4723809"/>
          </a:xfrm>
        </p:spPr>
      </p:pic>
      <p:sp>
        <p:nvSpPr>
          <p:cNvPr id="10" name="TextBox 9"/>
          <p:cNvSpPr txBox="1"/>
          <p:nvPr/>
        </p:nvSpPr>
        <p:spPr>
          <a:xfrm rot="2085845">
            <a:off x="7414405" y="3527433"/>
            <a:ext cx="249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Favourite: Food? Movie? Joke?</a:t>
            </a:r>
          </a:p>
        </p:txBody>
      </p:sp>
      <p:sp>
        <p:nvSpPr>
          <p:cNvPr id="11" name="TextBox 10"/>
          <p:cNvSpPr txBox="1"/>
          <p:nvPr/>
        </p:nvSpPr>
        <p:spPr>
          <a:xfrm rot="1223548">
            <a:off x="7499247" y="5616642"/>
            <a:ext cx="2100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 I dream of doing</a:t>
            </a:r>
          </a:p>
        </p:txBody>
      </p:sp>
      <p:sp>
        <p:nvSpPr>
          <p:cNvPr id="12" name="TextBox 11"/>
          <p:cNvSpPr txBox="1"/>
          <p:nvPr/>
        </p:nvSpPr>
        <p:spPr>
          <a:xfrm rot="1426290">
            <a:off x="2386911" y="2621100"/>
            <a:ext cx="1774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Name? Where do I live?</a:t>
            </a:r>
          </a:p>
        </p:txBody>
      </p:sp>
      <p:sp>
        <p:nvSpPr>
          <p:cNvPr id="13" name="TextBox 12"/>
          <p:cNvSpPr txBox="1"/>
          <p:nvPr/>
        </p:nvSpPr>
        <p:spPr>
          <a:xfrm rot="18995241">
            <a:off x="4829110" y="2860427"/>
            <a:ext cx="1953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Favourite Song?</a:t>
            </a:r>
          </a:p>
        </p:txBody>
      </p:sp>
      <p:sp>
        <p:nvSpPr>
          <p:cNvPr id="14" name="TextBox 13"/>
          <p:cNvSpPr txBox="1"/>
          <p:nvPr/>
        </p:nvSpPr>
        <p:spPr>
          <a:xfrm rot="19862870">
            <a:off x="2891631" y="4867756"/>
            <a:ext cx="1449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Favourite Hobby?</a:t>
            </a:r>
          </a:p>
        </p:txBody>
      </p:sp>
      <p:sp>
        <p:nvSpPr>
          <p:cNvPr id="16" name="TextBox 15"/>
          <p:cNvSpPr txBox="1"/>
          <p:nvPr/>
        </p:nvSpPr>
        <p:spPr>
          <a:xfrm rot="20632560">
            <a:off x="4698860" y="5421280"/>
            <a:ext cx="1611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 Job?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63694" y="1524001"/>
            <a:ext cx="732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Groups, you will introduce a mystery object.  Create common information about your object using some of these questions!</a:t>
            </a:r>
          </a:p>
        </p:txBody>
      </p:sp>
    </p:spTree>
    <p:extLst>
      <p:ext uri="{BB962C8B-B14F-4D97-AF65-F5344CB8AC3E}">
        <p14:creationId xmlns:p14="http://schemas.microsoft.com/office/powerpoint/2010/main" val="214788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Chalkduster"/>
                <a:cs typeface="Chalkduster"/>
              </a:rPr>
              <a:t>The Places We Go!</a:t>
            </a:r>
          </a:p>
        </p:txBody>
      </p:sp>
      <p:pic>
        <p:nvPicPr>
          <p:cNvPr id="6" name="Picture Placeholder 5" descr="Day 4   Travel Blog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91911" y="2077244"/>
            <a:ext cx="7829550" cy="41433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781665" y="2056530"/>
            <a:ext cx="3932238" cy="3811588"/>
          </a:xfrm>
        </p:spPr>
        <p:txBody>
          <a:bodyPr>
            <a:normAutofit fontScale="70000" lnSpcReduction="20000"/>
          </a:bodyPr>
          <a:lstStyle/>
          <a:p>
            <a:r>
              <a:rPr lang="en-US" sz="2200" dirty="0"/>
              <a:t>Include: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400" dirty="0">
                <a:solidFill>
                  <a:srgbClr val="008000"/>
                </a:solidFill>
              </a:rPr>
              <a:t>Places</a:t>
            </a:r>
          </a:p>
          <a:p>
            <a:endParaRPr lang="en-US" sz="2400" dirty="0">
              <a:solidFill>
                <a:srgbClr val="008000"/>
              </a:solidFill>
            </a:endParaRPr>
          </a:p>
          <a:p>
            <a:r>
              <a:rPr lang="en-US" sz="2400" dirty="0">
                <a:solidFill>
                  <a:srgbClr val="008000"/>
                </a:solidFill>
              </a:rPr>
              <a:t>Food: special to location</a:t>
            </a:r>
          </a:p>
          <a:p>
            <a:endParaRPr lang="en-US" sz="2400" dirty="0">
              <a:solidFill>
                <a:srgbClr val="008000"/>
              </a:solidFill>
            </a:endParaRPr>
          </a:p>
          <a:p>
            <a:r>
              <a:rPr lang="en-US" sz="2400" dirty="0">
                <a:solidFill>
                  <a:srgbClr val="008000"/>
                </a:solidFill>
              </a:rPr>
              <a:t>People</a:t>
            </a:r>
          </a:p>
          <a:p>
            <a:endParaRPr lang="en-US" sz="2400" dirty="0">
              <a:solidFill>
                <a:srgbClr val="008000"/>
              </a:solidFill>
            </a:endParaRPr>
          </a:p>
          <a:p>
            <a:r>
              <a:rPr lang="en-US" sz="2400" dirty="0">
                <a:solidFill>
                  <a:srgbClr val="008000"/>
                </a:solidFill>
              </a:rPr>
              <a:t>Different Languages</a:t>
            </a:r>
          </a:p>
          <a:p>
            <a:endParaRPr lang="en-US" sz="2400" dirty="0">
              <a:solidFill>
                <a:srgbClr val="008000"/>
              </a:solidFill>
            </a:endParaRPr>
          </a:p>
          <a:p>
            <a:r>
              <a:rPr lang="en-US" sz="2400" dirty="0">
                <a:solidFill>
                  <a:srgbClr val="008000"/>
                </a:solidFill>
              </a:rPr>
              <a:t>Events </a:t>
            </a:r>
          </a:p>
        </p:txBody>
      </p:sp>
    </p:spTree>
    <p:extLst>
      <p:ext uri="{BB962C8B-B14F-4D97-AF65-F5344CB8AC3E}">
        <p14:creationId xmlns:p14="http://schemas.microsoft.com/office/powerpoint/2010/main" val="2158139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>
                <a:solidFill>
                  <a:schemeClr val="tx1"/>
                </a:solidFill>
                <a:latin typeface="American Typewriter"/>
                <a:cs typeface="American Typewriter"/>
              </a:rPr>
              <a:t>The Good, The Bad, And The Neutral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2448232"/>
            <a:ext cx="11311465" cy="40711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8000"/>
                </a:solidFill>
                <a:latin typeface="Marker Felt"/>
                <a:cs typeface="Marker Felt"/>
              </a:rPr>
              <a:t>The elderly lady lives close to my house.</a:t>
            </a:r>
          </a:p>
          <a:p>
            <a:endParaRPr lang="en-US" sz="3200" dirty="0">
              <a:solidFill>
                <a:srgbClr val="008000"/>
              </a:solidFill>
              <a:latin typeface="Marker Felt"/>
              <a:cs typeface="Marker Felt"/>
            </a:endParaRPr>
          </a:p>
          <a:p>
            <a:r>
              <a:rPr lang="en-US" sz="3200" dirty="0">
                <a:solidFill>
                  <a:srgbClr val="008000"/>
                </a:solidFill>
                <a:latin typeface="Marker Felt"/>
                <a:cs typeface="Marker Felt"/>
              </a:rPr>
              <a:t>The ancient lady lives close to my house.</a:t>
            </a:r>
          </a:p>
          <a:p>
            <a:endParaRPr lang="en-US" sz="3200" dirty="0">
              <a:solidFill>
                <a:srgbClr val="008000"/>
              </a:solidFill>
              <a:latin typeface="Marker Felt"/>
              <a:cs typeface="Marker Felt"/>
            </a:endParaRPr>
          </a:p>
          <a:p>
            <a:r>
              <a:rPr lang="en-US" sz="3200" dirty="0">
                <a:solidFill>
                  <a:srgbClr val="008000"/>
                </a:solidFill>
                <a:latin typeface="Marker Felt"/>
                <a:cs typeface="Marker Felt"/>
              </a:rPr>
              <a:t>The older lady lives close to my house.</a:t>
            </a:r>
          </a:p>
        </p:txBody>
      </p:sp>
    </p:spTree>
    <p:extLst>
      <p:ext uri="{BB962C8B-B14F-4D97-AF65-F5344CB8AC3E}">
        <p14:creationId xmlns:p14="http://schemas.microsoft.com/office/powerpoint/2010/main" val="55893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Find the Positive, Negative for the Neutral word!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216894"/>
              </p:ext>
            </p:extLst>
          </p:nvPr>
        </p:nvGraphicFramePr>
        <p:xfrm>
          <a:off x="2207816" y="1823372"/>
          <a:ext cx="7483304" cy="4561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2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3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025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Neutral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Positive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254">
                <a:tc>
                  <a:txBody>
                    <a:bodyPr/>
                    <a:lstStyle/>
                    <a:p>
                      <a:r>
                        <a:rPr lang="en-US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254">
                <a:tc>
                  <a:txBody>
                    <a:bodyPr/>
                    <a:lstStyle/>
                    <a:p>
                      <a:r>
                        <a:rPr lang="en-US" dirty="0"/>
                        <a:t>Bad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254">
                <a:tc>
                  <a:txBody>
                    <a:bodyPr/>
                    <a:lstStyle/>
                    <a:p>
                      <a:r>
                        <a:rPr lang="en-US" dirty="0"/>
                        <a:t>Young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0254">
                <a:tc>
                  <a:txBody>
                    <a:bodyPr/>
                    <a:lstStyle/>
                    <a:p>
                      <a:r>
                        <a:rPr lang="en-US" dirty="0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0254">
                <a:tc>
                  <a:txBody>
                    <a:bodyPr/>
                    <a:lstStyle/>
                    <a:p>
                      <a:r>
                        <a:rPr lang="en-US" dirty="0"/>
                        <a:t>Big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855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Changing Views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rgbClr val="0000FF"/>
                </a:solidFill>
              </a:rPr>
              <a:t>Change the wording in the sentences to create a different tone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 rot="733369">
            <a:off x="2556284" y="2967335"/>
            <a:ext cx="7079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scrawny dog ran away</a:t>
            </a:r>
            <a:r>
              <a:rPr lang="en-CA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 rot="21129447">
            <a:off x="2308240" y="4564765"/>
            <a:ext cx="6352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small dog ran away</a:t>
            </a:r>
            <a:r>
              <a:rPr lang="en-C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7683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Setting the Tone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2582287" y="1676160"/>
            <a:ext cx="7375441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>
                <a:latin typeface="Marker Felt"/>
                <a:cs typeface="Marker Felt"/>
              </a:rPr>
              <a:t>The weather in Moose Factory is </a:t>
            </a:r>
            <a:r>
              <a:rPr lang="en-US" sz="3200" baseline="30000" dirty="0">
                <a:solidFill>
                  <a:srgbClr val="008000"/>
                </a:solidFill>
                <a:latin typeface="Marker Felt"/>
                <a:cs typeface="Marker Felt"/>
              </a:rPr>
              <a:t>very cold </a:t>
            </a:r>
            <a:r>
              <a:rPr lang="en-US" sz="3200" baseline="30000" dirty="0">
                <a:latin typeface="Marker Felt"/>
                <a:cs typeface="Marker Felt"/>
              </a:rPr>
              <a:t>in the winter. 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82287" y="2375533"/>
            <a:ext cx="7147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arker Felt"/>
                <a:cs typeface="Marker Felt"/>
              </a:rPr>
              <a:t>The weather in Moose Factory is </a:t>
            </a:r>
            <a:r>
              <a:rPr lang="en-US" sz="2400" dirty="0">
                <a:solidFill>
                  <a:srgbClr val="008000"/>
                </a:solidFill>
                <a:latin typeface="Marker Felt"/>
                <a:cs typeface="Marker Felt"/>
              </a:rPr>
              <a:t>chilly</a:t>
            </a:r>
            <a:r>
              <a:rPr lang="en-US" sz="2400" dirty="0">
                <a:latin typeface="Marker Felt"/>
                <a:cs typeface="Marker Felt"/>
              </a:rPr>
              <a:t> in the winter.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2287" y="3304865"/>
            <a:ext cx="7375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arker Felt"/>
                <a:cs typeface="Marker Felt"/>
              </a:rPr>
              <a:t>The weather in Moose Factory is </a:t>
            </a:r>
            <a:r>
              <a:rPr lang="en-US" sz="2400" dirty="0">
                <a:solidFill>
                  <a:srgbClr val="008000"/>
                </a:solidFill>
                <a:latin typeface="Marker Felt"/>
                <a:cs typeface="Marker Felt"/>
              </a:rPr>
              <a:t>freezing</a:t>
            </a:r>
            <a:r>
              <a:rPr lang="en-US" sz="2400" dirty="0">
                <a:latin typeface="Marker Felt"/>
                <a:cs typeface="Marker Felt"/>
              </a:rPr>
              <a:t> in the winter.</a:t>
            </a:r>
          </a:p>
        </p:txBody>
      </p:sp>
      <p:sp>
        <p:nvSpPr>
          <p:cNvPr id="7" name="TextBox 6"/>
          <p:cNvSpPr txBox="1"/>
          <p:nvPr/>
        </p:nvSpPr>
        <p:spPr>
          <a:xfrm rot="460114">
            <a:off x="2305503" y="4998000"/>
            <a:ext cx="7049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halkduster"/>
                <a:cs typeface="Chalkduster"/>
              </a:rPr>
              <a:t>Create a specific tone by changing words to create a more positive, negative or neutral affect</a:t>
            </a:r>
          </a:p>
        </p:txBody>
      </p:sp>
    </p:spTree>
    <p:extLst>
      <p:ext uri="{BB962C8B-B14F-4D97-AF65-F5344CB8AC3E}">
        <p14:creationId xmlns:p14="http://schemas.microsoft.com/office/powerpoint/2010/main" val="1454556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Lesson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Expressing ideas is a great way of sharing who you are and what you are interested in.</a:t>
            </a:r>
          </a:p>
          <a:p>
            <a:r>
              <a:rPr lang="en-US" dirty="0"/>
              <a:t>In this assignment,  you will share a important memory or event that had a impact on you.</a:t>
            </a:r>
          </a:p>
          <a:p>
            <a:endParaRPr lang="en-US" dirty="0"/>
          </a:p>
          <a:p>
            <a:r>
              <a:rPr lang="en-US" dirty="0"/>
              <a:t>Remember to include: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Focus on one topic.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Word choice that reflect the tone of the writing.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Details that tell the reader about who, what, where, when and why.</a:t>
            </a:r>
          </a:p>
        </p:txBody>
      </p:sp>
    </p:spTree>
    <p:extLst>
      <p:ext uri="{BB962C8B-B14F-4D97-AF65-F5344CB8AC3E}">
        <p14:creationId xmlns:p14="http://schemas.microsoft.com/office/powerpoint/2010/main" val="172245634"/>
      </p:ext>
    </p:extLst>
  </p:cSld>
  <p:clrMapOvr>
    <a:masterClrMapping/>
  </p:clrMapOvr>
</p:sld>
</file>

<file path=ppt/theme/theme1.xml><?xml version="1.0" encoding="utf-8"?>
<a:theme xmlns:a="http://schemas.openxmlformats.org/drawingml/2006/main" name="ESLCO Unit 1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ESLCO Unit 1 Template</Template>
  <TotalTime>2360</TotalTime>
  <Words>493</Words>
  <Application>Microsoft Office PowerPoint</Application>
  <PresentationFormat>Widescreen</PresentationFormat>
  <Paragraphs>101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American Typewriter</vt:lpstr>
      <vt:lpstr>Arial</vt:lpstr>
      <vt:lpstr>Arial Black</vt:lpstr>
      <vt:lpstr>Calibri</vt:lpstr>
      <vt:lpstr>Calibri Light</vt:lpstr>
      <vt:lpstr>Chalkduster</vt:lpstr>
      <vt:lpstr>Marker Felt</vt:lpstr>
      <vt:lpstr>ESLCO Unit 1 Template</vt:lpstr>
      <vt:lpstr>Unit 1   Memories and Ideas</vt:lpstr>
      <vt:lpstr>PowerPoint Presentation</vt:lpstr>
      <vt:lpstr>Now Introducing……..</vt:lpstr>
      <vt:lpstr>The Places We Go!</vt:lpstr>
      <vt:lpstr>The Good, The Bad, And The Neutral</vt:lpstr>
      <vt:lpstr>Find the Positive, Negative for the Neutral word!</vt:lpstr>
      <vt:lpstr>Changing Views Change the wording in the sentences to create a different tone.</vt:lpstr>
      <vt:lpstr>Setting the Tone</vt:lpstr>
      <vt:lpstr>Lesson Assignment</vt:lpstr>
      <vt:lpstr>PowerPoint Presentation</vt:lpstr>
      <vt:lpstr>Coming Up Next!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 :Memories and Ideas</dc:title>
  <dc:creator>Rebecca Galuszewski</dc:creator>
  <cp:lastModifiedBy>Bryan Thompson</cp:lastModifiedBy>
  <cp:revision>22</cp:revision>
  <dcterms:created xsi:type="dcterms:W3CDTF">2016-10-18T15:56:15Z</dcterms:created>
  <dcterms:modified xsi:type="dcterms:W3CDTF">2017-04-30T23:46:44Z</dcterms:modified>
</cp:coreProperties>
</file>