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</p:sldMasterIdLst>
  <p:sldIdLst>
    <p:sldId id="256" r:id="rId2"/>
    <p:sldId id="259" r:id="rId3"/>
    <p:sldId id="257" r:id="rId4"/>
    <p:sldId id="266" r:id="rId5"/>
    <p:sldId id="261" r:id="rId6"/>
    <p:sldId id="267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399" y="2184401"/>
            <a:ext cx="5266267" cy="1776942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7400" y="3961343"/>
            <a:ext cx="5266267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097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3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191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4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7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16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arning G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1109597"/>
            <a:ext cx="11599333" cy="5409735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295865"/>
            <a:ext cx="11311465" cy="522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23332" y="186267"/>
            <a:ext cx="11311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>
                <a:solidFill>
                  <a:schemeClr val="tx1"/>
                </a:solidFill>
              </a:rPr>
              <a:t>Learning Goals</a:t>
            </a:r>
          </a:p>
        </p:txBody>
      </p:sp>
    </p:spTree>
    <p:extLst>
      <p:ext uri="{BB962C8B-B14F-4D97-AF65-F5344CB8AC3E}">
        <p14:creationId xmlns:p14="http://schemas.microsoft.com/office/powerpoint/2010/main" val="110092500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e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Icebreaker</a:t>
            </a:r>
          </a:p>
        </p:txBody>
      </p:sp>
    </p:spTree>
    <p:extLst>
      <p:ext uri="{BB962C8B-B14F-4D97-AF65-F5344CB8AC3E}">
        <p14:creationId xmlns:p14="http://schemas.microsoft.com/office/powerpoint/2010/main" val="9958272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gno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Diagnostic</a:t>
            </a:r>
          </a:p>
        </p:txBody>
      </p:sp>
    </p:spTree>
    <p:extLst>
      <p:ext uri="{BB962C8B-B14F-4D97-AF65-F5344CB8AC3E}">
        <p14:creationId xmlns:p14="http://schemas.microsoft.com/office/powerpoint/2010/main" val="1529688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tiv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9673901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ssessment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897531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Assessment Support</a:t>
            </a:r>
          </a:p>
        </p:txBody>
      </p:sp>
    </p:spTree>
    <p:extLst>
      <p:ext uri="{BB962C8B-B14F-4D97-AF65-F5344CB8AC3E}">
        <p14:creationId xmlns:p14="http://schemas.microsoft.com/office/powerpoint/2010/main" val="170582603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t Read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/>
              <a:t>Get</a:t>
            </a:r>
            <a:r>
              <a:rPr lang="en-CA" sz="1800" baseline="0" dirty="0"/>
              <a:t> Ready!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7251384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11311465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78569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1533" y="2459504"/>
            <a:ext cx="7128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tx1"/>
                </a:solidFill>
              </a:rPr>
              <a:t>Thank you for joining our class</a:t>
            </a:r>
          </a:p>
        </p:txBody>
      </p:sp>
    </p:spTree>
    <p:extLst>
      <p:ext uri="{BB962C8B-B14F-4D97-AF65-F5344CB8AC3E}">
        <p14:creationId xmlns:p14="http://schemas.microsoft.com/office/powerpoint/2010/main" val="141833049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9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399" y="1430594"/>
            <a:ext cx="5266267" cy="2530749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Unit 1</a:t>
            </a:r>
            <a:br>
              <a:rPr lang="en-US" dirty="0"/>
            </a:br>
            <a:r>
              <a:rPr lang="en-US" dirty="0"/>
              <a:t>Memories and Ideas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7400" y="4218039"/>
            <a:ext cx="5266267" cy="1399065"/>
          </a:xfrm>
        </p:spPr>
        <p:txBody>
          <a:bodyPr/>
          <a:lstStyle/>
          <a:p>
            <a:pPr algn="ctr"/>
            <a:r>
              <a:rPr lang="en-US" dirty="0">
                <a:latin typeface="Arial Black"/>
                <a:cs typeface="Arial Black"/>
              </a:rPr>
              <a:t>ESLCO</a:t>
            </a:r>
          </a:p>
          <a:p>
            <a:pPr algn="ctr"/>
            <a:r>
              <a:rPr lang="en-US" dirty="0">
                <a:latin typeface="Arial Black"/>
                <a:cs typeface="Arial Black"/>
              </a:rPr>
              <a:t>Lesson Two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3" y="233468"/>
            <a:ext cx="1550924" cy="43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31706"/>
              </p:ext>
            </p:extLst>
          </p:nvPr>
        </p:nvGraphicFramePr>
        <p:xfrm>
          <a:off x="1670536" y="1928593"/>
          <a:ext cx="8450010" cy="354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100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Level 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Level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389"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Thinking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/>
                        <a:t>Had a</a:t>
                      </a:r>
                      <a:r>
                        <a:rPr lang="en-US" sz="1200" baseline="0"/>
                        <a:t> specific event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/>
                        <a:t>Gives all information about event: who, what, where, when, and why.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/>
                        <a:t>Had a</a:t>
                      </a:r>
                      <a:r>
                        <a:rPr lang="en-US" sz="1200" baseline="0"/>
                        <a:t> event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/>
                        <a:t>Gives most information about event: who, what, where, when, and why.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a</a:t>
                      </a:r>
                      <a:r>
                        <a:rPr lang="en-US" sz="1200" baseline="0" dirty="0"/>
                        <a:t> general event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Gives some information about event: who, what, where, when, and why.</a:t>
                      </a: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/>
                        <a:t>Had no event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/>
                        <a:t>Gives little information about event: who, what, where, when, and why.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57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Communication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All ideas are organized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 3 or more conjunctions used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Most ideas are organized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 2 or more conjunctions used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some ideas are organized well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 1 or more conjunctions used</a:t>
                      </a: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 ideas are not organized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 no conjunctions used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03687" y="648768"/>
            <a:ext cx="7805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</a:rPr>
              <a:t>Rubrics</a:t>
            </a:r>
          </a:p>
        </p:txBody>
      </p:sp>
    </p:spTree>
    <p:extLst>
      <p:ext uri="{BB962C8B-B14F-4D97-AF65-F5344CB8AC3E}">
        <p14:creationId xmlns:p14="http://schemas.microsoft.com/office/powerpoint/2010/main" val="126447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60066"/>
                </a:solidFill>
              </a:rPr>
              <a:t>Coming Up Next!</a:t>
            </a:r>
          </a:p>
        </p:txBody>
      </p:sp>
      <p:pic>
        <p:nvPicPr>
          <p:cNvPr id="4" name="Content Placeholder 3" descr="Course  ESLCO   L  C   Topic2 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002631" y="2215356"/>
            <a:ext cx="8153400" cy="3867150"/>
          </a:xfrm>
        </p:spPr>
      </p:pic>
    </p:spTree>
    <p:extLst>
      <p:ext uri="{BB962C8B-B14F-4D97-AF65-F5344CB8AC3E}">
        <p14:creationId xmlns:p14="http://schemas.microsoft.com/office/powerpoint/2010/main" val="36717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Coming to Canada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863" t="19125" r="11815" b="7075"/>
          <a:stretch/>
        </p:blipFill>
        <p:spPr>
          <a:xfrm>
            <a:off x="2802194" y="1312606"/>
            <a:ext cx="6135330" cy="505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15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274" t="34401" r="5888" b="7506"/>
          <a:stretch/>
        </p:blipFill>
        <p:spPr>
          <a:xfrm>
            <a:off x="501445" y="722671"/>
            <a:ext cx="9720388" cy="489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98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9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idx="1"/>
          </p:nvPr>
        </p:nvSpPr>
        <p:spPr>
          <a:xfrm>
            <a:off x="423333" y="1681315"/>
            <a:ext cx="11311465" cy="4838017"/>
          </a:xfrm>
        </p:spPr>
        <p:txBody>
          <a:bodyPr/>
          <a:lstStyle/>
          <a:p>
            <a:pPr lvl="0"/>
            <a:r>
              <a:rPr lang="en-US" dirty="0"/>
              <a:t>Ask who, what, where, when and why questions.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Use conjunctions to explain events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Use timelines to organize events and ideas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Arrange and Generate ideas for writing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1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Then……….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19733" y="1393760"/>
            <a:ext cx="73265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8000"/>
                </a:solidFill>
              </a:rPr>
              <a:t>Ask Question To Add To The Story</a:t>
            </a:r>
          </a:p>
          <a:p>
            <a:pPr algn="ctr"/>
            <a:endParaRPr lang="en-US" sz="2800" dirty="0">
              <a:solidFill>
                <a:srgbClr val="008000"/>
              </a:solidFill>
            </a:endParaRPr>
          </a:p>
          <a:p>
            <a:pPr algn="ctr"/>
            <a:r>
              <a:rPr lang="en-US" sz="2800" dirty="0">
                <a:solidFill>
                  <a:srgbClr val="008000"/>
                </a:solidFill>
              </a:rPr>
              <a:t>Story: We started to plan a trip.  We decided to go to a Haunted House.  We went to the Haunted house.</a:t>
            </a:r>
          </a:p>
        </p:txBody>
      </p:sp>
      <p:sp>
        <p:nvSpPr>
          <p:cNvPr id="4" name="TextBox 3"/>
          <p:cNvSpPr txBox="1"/>
          <p:nvPr/>
        </p:nvSpPr>
        <p:spPr>
          <a:xfrm rot="20350805">
            <a:off x="3813729" y="4190111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Who?</a:t>
            </a:r>
          </a:p>
        </p:txBody>
      </p:sp>
      <p:sp>
        <p:nvSpPr>
          <p:cNvPr id="6" name="TextBox 5"/>
          <p:cNvSpPr txBox="1"/>
          <p:nvPr/>
        </p:nvSpPr>
        <p:spPr>
          <a:xfrm rot="19751745">
            <a:off x="7706075" y="4811891"/>
            <a:ext cx="101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What?</a:t>
            </a:r>
          </a:p>
        </p:txBody>
      </p:sp>
      <p:sp>
        <p:nvSpPr>
          <p:cNvPr id="7" name="TextBox 6"/>
          <p:cNvSpPr txBox="1"/>
          <p:nvPr/>
        </p:nvSpPr>
        <p:spPr>
          <a:xfrm rot="1361386" flipH="1">
            <a:off x="6151193" y="4158889"/>
            <a:ext cx="147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Where?</a:t>
            </a:r>
          </a:p>
        </p:txBody>
      </p:sp>
      <p:sp>
        <p:nvSpPr>
          <p:cNvPr id="10" name="TextBox 9"/>
          <p:cNvSpPr txBox="1"/>
          <p:nvPr/>
        </p:nvSpPr>
        <p:spPr>
          <a:xfrm rot="20710018">
            <a:off x="5963266" y="5306193"/>
            <a:ext cx="126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Why?</a:t>
            </a:r>
          </a:p>
        </p:txBody>
      </p:sp>
      <p:sp>
        <p:nvSpPr>
          <p:cNvPr id="11" name="TextBox 10"/>
          <p:cNvSpPr txBox="1"/>
          <p:nvPr/>
        </p:nvSpPr>
        <p:spPr>
          <a:xfrm rot="20187491">
            <a:off x="3713227" y="5174214"/>
            <a:ext cx="1532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214788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3366FF"/>
                </a:solidFill>
              </a:rPr>
              <a:t>And Then …Questions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00850" y="3242495"/>
            <a:ext cx="10466437" cy="2897240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We started to plan a trip.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 </a:t>
            </a:r>
          </a:p>
          <a:p>
            <a:r>
              <a:rPr lang="en-US" dirty="0">
                <a:solidFill>
                  <a:srgbClr val="008000"/>
                </a:solidFill>
              </a:rPr>
              <a:t>We decided to go to a Haunted House.  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8000"/>
                </a:solidFill>
              </a:rPr>
              <a:t>We went to the Haunted house.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23333" y="1681163"/>
            <a:ext cx="5157788" cy="8239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Story: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1200850" y="2418583"/>
            <a:ext cx="5183187" cy="82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Sentences to add to story</a:t>
            </a:r>
          </a:p>
        </p:txBody>
      </p:sp>
    </p:spTree>
    <p:extLst>
      <p:ext uri="{BB962C8B-B14F-4D97-AF65-F5344CB8AC3E}">
        <p14:creationId xmlns:p14="http://schemas.microsoft.com/office/powerpoint/2010/main" val="155652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American Typewriter"/>
                <a:cs typeface="American Typewriter"/>
              </a:rPr>
              <a:t>Story Edit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Using the And Then…. Story and added information organize and write the story.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3366FF"/>
                </a:solidFill>
              </a:rPr>
              <a:t>Remove the And then… and use other Conjunctions such as before, after, while, when.</a:t>
            </a:r>
          </a:p>
          <a:p>
            <a:endParaRPr lang="en-US" dirty="0">
              <a:solidFill>
                <a:srgbClr val="3366FF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Make sure to use full sentences and good word choices.</a:t>
            </a:r>
          </a:p>
        </p:txBody>
      </p:sp>
    </p:spTree>
    <p:extLst>
      <p:ext uri="{BB962C8B-B14F-4D97-AF65-F5344CB8AC3E}">
        <p14:creationId xmlns:p14="http://schemas.microsoft.com/office/powerpoint/2010/main" val="55893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story with the words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6658" y="1777999"/>
            <a:ext cx="8608140" cy="4741333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en-US" sz="3200" u="sng" dirty="0"/>
              <a:t>	 </a:t>
            </a:r>
            <a:r>
              <a:rPr lang="en-US" sz="3200" dirty="0"/>
              <a:t> going to school, I always eat a good breakfast. It is important </a:t>
            </a:r>
            <a:r>
              <a:rPr lang="en-US" sz="3200" u="sng" dirty="0"/>
              <a:t>	</a:t>
            </a:r>
            <a:r>
              <a:rPr lang="en-US" sz="3200" dirty="0"/>
              <a:t> learning to not be hungry.  I realized this </a:t>
            </a:r>
            <a:r>
              <a:rPr lang="en-US" sz="3200" u="sng" dirty="0"/>
              <a:t>		</a:t>
            </a:r>
            <a:r>
              <a:rPr lang="en-US" sz="3200" dirty="0"/>
              <a:t>  going to school one day without eating breakfast.  </a:t>
            </a:r>
            <a:r>
              <a:rPr lang="en-US" sz="3200" u="sng" dirty="0"/>
              <a:t>		</a:t>
            </a:r>
            <a:endParaRPr lang="en-US" sz="32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en-US" sz="3200" dirty="0"/>
              <a:t>preparing for my day,  I make sure to remember breakfast</a:t>
            </a:r>
            <a:r>
              <a:rPr lang="en-US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796413" y="2257425"/>
            <a:ext cx="2212975" cy="3811588"/>
          </a:xfrm>
        </p:spPr>
        <p:txBody>
          <a:bodyPr>
            <a:normAutofit/>
          </a:bodyPr>
          <a:lstStyle/>
          <a:p>
            <a:r>
              <a:rPr lang="en-US" sz="2400" dirty="0"/>
              <a:t>While</a:t>
            </a:r>
          </a:p>
          <a:p>
            <a:endParaRPr lang="en-US" sz="2400" dirty="0"/>
          </a:p>
          <a:p>
            <a:r>
              <a:rPr lang="en-US" sz="2400" dirty="0"/>
              <a:t>When</a:t>
            </a:r>
          </a:p>
          <a:p>
            <a:endParaRPr lang="en-US" sz="2400" dirty="0"/>
          </a:p>
          <a:p>
            <a:r>
              <a:rPr lang="en-US" sz="2400" dirty="0"/>
              <a:t>Before</a:t>
            </a:r>
          </a:p>
          <a:p>
            <a:endParaRPr lang="en-US" sz="2400" dirty="0"/>
          </a:p>
          <a:p>
            <a:r>
              <a:rPr lang="en-US" sz="24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38133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Puzzle Sentences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rgbClr val="0000FF"/>
                </a:solidFill>
              </a:rPr>
              <a:t>Match the two sides of the sentence to complete the idea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 rot="20379551">
            <a:off x="3214845" y="2364971"/>
            <a:ext cx="5045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called everyone</a:t>
            </a:r>
          </a:p>
        </p:txBody>
      </p:sp>
      <p:sp>
        <p:nvSpPr>
          <p:cNvPr id="4" name="Rectangle 3"/>
          <p:cNvSpPr/>
          <p:nvPr/>
        </p:nvSpPr>
        <p:spPr>
          <a:xfrm rot="259060">
            <a:off x="1858725" y="4506593"/>
            <a:ext cx="82079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CA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after I won the lottery </a:t>
            </a:r>
            <a:endParaRPr lang="en-CA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768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Arranging Events</a:t>
            </a:r>
          </a:p>
        </p:txBody>
      </p:sp>
      <p:sp>
        <p:nvSpPr>
          <p:cNvPr id="3" name="TextBox 2"/>
          <p:cNvSpPr txBox="1"/>
          <p:nvPr/>
        </p:nvSpPr>
        <p:spPr>
          <a:xfrm rot="20292308">
            <a:off x="2582287" y="1676160"/>
            <a:ext cx="3793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the car crashed</a:t>
            </a:r>
          </a:p>
        </p:txBody>
      </p:sp>
      <p:sp>
        <p:nvSpPr>
          <p:cNvPr id="4" name="TextBox 3"/>
          <p:cNvSpPr txBox="1"/>
          <p:nvPr/>
        </p:nvSpPr>
        <p:spPr>
          <a:xfrm rot="20758100">
            <a:off x="5014424" y="2314627"/>
            <a:ext cx="2668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Marker Felt"/>
                <a:cs typeface="Marker Felt"/>
              </a:rPr>
              <a:t>It was snowing.</a:t>
            </a:r>
          </a:p>
        </p:txBody>
      </p:sp>
      <p:sp>
        <p:nvSpPr>
          <p:cNvPr id="5" name="TextBox 4"/>
          <p:cNvSpPr txBox="1"/>
          <p:nvPr/>
        </p:nvSpPr>
        <p:spPr>
          <a:xfrm rot="604976">
            <a:off x="2582287" y="3304865"/>
            <a:ext cx="4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Marker Felt"/>
                <a:cs typeface="Marker Felt"/>
              </a:rPr>
              <a:t>The phone rang while I drove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05503" y="4997999"/>
            <a:ext cx="704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  <a:latin typeface="Chalkduster"/>
                <a:cs typeface="Chalkduster"/>
              </a:rPr>
              <a:t>Create a story line by arranging the events so they make sense.</a:t>
            </a:r>
          </a:p>
        </p:txBody>
      </p:sp>
      <p:sp>
        <p:nvSpPr>
          <p:cNvPr id="6" name="Rectangle 5"/>
          <p:cNvSpPr/>
          <p:nvPr/>
        </p:nvSpPr>
        <p:spPr>
          <a:xfrm rot="21313690">
            <a:off x="6419477" y="2892882"/>
            <a:ext cx="341518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CA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 family was worried</a:t>
            </a:r>
          </a:p>
        </p:txBody>
      </p:sp>
      <p:sp>
        <p:nvSpPr>
          <p:cNvPr id="8" name="TextBox 7"/>
          <p:cNvSpPr txBox="1"/>
          <p:nvPr/>
        </p:nvSpPr>
        <p:spPr>
          <a:xfrm rot="643890">
            <a:off x="7549740" y="2062355"/>
            <a:ext cx="249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 was running late</a:t>
            </a:r>
          </a:p>
        </p:txBody>
      </p:sp>
    </p:spTree>
    <p:extLst>
      <p:ext uri="{BB962C8B-B14F-4D97-AF65-F5344CB8AC3E}">
        <p14:creationId xmlns:p14="http://schemas.microsoft.com/office/powerpoint/2010/main" val="145455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Lesson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 this assignment,  you will email a friend about an important event that is going to take place.</a:t>
            </a:r>
          </a:p>
          <a:p>
            <a:endParaRPr lang="en-US" dirty="0"/>
          </a:p>
          <a:p>
            <a:r>
              <a:rPr lang="en-US" dirty="0"/>
              <a:t>Remember to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Information about the event.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2-3 conjunctions.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Make sure to organize ideas.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5634"/>
      </p:ext>
    </p:extLst>
  </p:cSld>
  <p:clrMapOvr>
    <a:masterClrMapping/>
  </p:clrMapOvr>
</p:sld>
</file>

<file path=ppt/theme/theme1.xml><?xml version="1.0" encoding="utf-8"?>
<a:theme xmlns:a="http://schemas.openxmlformats.org/drawingml/2006/main" name="ESLCO Unit 1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1-1</Template>
  <TotalTime>922</TotalTime>
  <Words>402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American Typewriter</vt:lpstr>
      <vt:lpstr>Arial</vt:lpstr>
      <vt:lpstr>Arial Black</vt:lpstr>
      <vt:lpstr>Calibri</vt:lpstr>
      <vt:lpstr>Calibri Light</vt:lpstr>
      <vt:lpstr>Chalkduster</vt:lpstr>
      <vt:lpstr>Marker Felt</vt:lpstr>
      <vt:lpstr>ESLCO Unit 1 Template</vt:lpstr>
      <vt:lpstr>Unit 1 Memories and Ideas</vt:lpstr>
      <vt:lpstr>PowerPoint Presentation</vt:lpstr>
      <vt:lpstr>And Then……….</vt:lpstr>
      <vt:lpstr>And Then …Questions</vt:lpstr>
      <vt:lpstr>Story Edit </vt:lpstr>
      <vt:lpstr>Fill in the story with the words </vt:lpstr>
      <vt:lpstr>Puzzle Sentences Match the two sides of the sentence to complete the idea.</vt:lpstr>
      <vt:lpstr>Arranging Events</vt:lpstr>
      <vt:lpstr>Lesson Assignment</vt:lpstr>
      <vt:lpstr>PowerPoint Presentation</vt:lpstr>
      <vt:lpstr>Coming Up Next!</vt:lpstr>
      <vt:lpstr>Coming to Canada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:Memories and Ideas</dc:title>
  <dc:creator>Rebecca Galuszewski</dc:creator>
  <cp:lastModifiedBy>Bryan Thompson</cp:lastModifiedBy>
  <cp:revision>41</cp:revision>
  <dcterms:created xsi:type="dcterms:W3CDTF">2016-10-18T15:56:15Z</dcterms:created>
  <dcterms:modified xsi:type="dcterms:W3CDTF">2017-04-30T23:55:33Z</dcterms:modified>
</cp:coreProperties>
</file>