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9" r:id="rId3"/>
    <p:sldId id="257" r:id="rId4"/>
    <p:sldId id="266" r:id="rId5"/>
    <p:sldId id="261" r:id="rId6"/>
    <p:sldId id="267" r:id="rId7"/>
    <p:sldId id="263" r:id="rId8"/>
    <p:sldId id="264" r:id="rId9"/>
    <p:sldId id="265" r:id="rId10"/>
    <p:sldId id="268" r:id="rId11"/>
    <p:sldId id="269" r:id="rId12"/>
    <p:sldId id="270" r:id="rId13"/>
    <p:sldId id="271" r:id="rId14"/>
    <p:sldId id="2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834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7399" y="2184401"/>
            <a:ext cx="5266267" cy="1776942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7400" y="3961343"/>
            <a:ext cx="5266267" cy="1655762"/>
          </a:xfrm>
        </p:spPr>
        <p:txBody>
          <a:bodyPr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58476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40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051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026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5086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460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74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arning Go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1109597"/>
            <a:ext cx="11599333" cy="5409735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295865"/>
            <a:ext cx="11311465" cy="52234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423332" y="186267"/>
            <a:ext cx="113114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dirty="0">
                <a:solidFill>
                  <a:schemeClr val="tx1"/>
                </a:solidFill>
              </a:rPr>
              <a:t>Learning Goals</a:t>
            </a:r>
          </a:p>
        </p:txBody>
      </p:sp>
    </p:spTree>
    <p:extLst>
      <p:ext uri="{BB962C8B-B14F-4D97-AF65-F5344CB8AC3E}">
        <p14:creationId xmlns:p14="http://schemas.microsoft.com/office/powerpoint/2010/main" val="409626847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cebr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9905999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0447865" y="609598"/>
            <a:ext cx="1168400" cy="1168400"/>
          </a:xfrm>
          <a:prstGeom prst="rect">
            <a:avLst/>
          </a:prstGeom>
          <a:solidFill>
            <a:srgbClr val="FAE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Icebreaker</a:t>
            </a:r>
          </a:p>
        </p:txBody>
      </p:sp>
    </p:spTree>
    <p:extLst>
      <p:ext uri="{BB962C8B-B14F-4D97-AF65-F5344CB8AC3E}">
        <p14:creationId xmlns:p14="http://schemas.microsoft.com/office/powerpoint/2010/main" val="40029330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agnost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9905999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0447865" y="609598"/>
            <a:ext cx="1168400" cy="1168400"/>
          </a:xfrm>
          <a:prstGeom prst="rect">
            <a:avLst/>
          </a:prstGeom>
          <a:solidFill>
            <a:srgbClr val="FAE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Diagnostic</a:t>
            </a:r>
          </a:p>
        </p:txBody>
      </p:sp>
    </p:spTree>
    <p:extLst>
      <p:ext uri="{BB962C8B-B14F-4D97-AF65-F5344CB8AC3E}">
        <p14:creationId xmlns:p14="http://schemas.microsoft.com/office/powerpoint/2010/main" val="198967159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ctiv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9905999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0447865" y="609598"/>
            <a:ext cx="1168400" cy="1168400"/>
          </a:xfrm>
          <a:prstGeom prst="rect">
            <a:avLst/>
          </a:prstGeom>
          <a:solidFill>
            <a:srgbClr val="FAE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Activities</a:t>
            </a:r>
          </a:p>
        </p:txBody>
      </p:sp>
    </p:spTree>
    <p:extLst>
      <p:ext uri="{BB962C8B-B14F-4D97-AF65-F5344CB8AC3E}">
        <p14:creationId xmlns:p14="http://schemas.microsoft.com/office/powerpoint/2010/main" val="198287909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ssessment Sup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9897531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0447865" y="609598"/>
            <a:ext cx="1168400" cy="1168400"/>
          </a:xfrm>
          <a:prstGeom prst="rect">
            <a:avLst/>
          </a:prstGeom>
          <a:solidFill>
            <a:srgbClr val="FAE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dirty="0"/>
              <a:t>Assessment Support</a:t>
            </a:r>
          </a:p>
        </p:txBody>
      </p:sp>
    </p:spTree>
    <p:extLst>
      <p:ext uri="{BB962C8B-B14F-4D97-AF65-F5344CB8AC3E}">
        <p14:creationId xmlns:p14="http://schemas.microsoft.com/office/powerpoint/2010/main" val="150582880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t Ready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9905999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10447865" y="609598"/>
            <a:ext cx="1168400" cy="1168400"/>
          </a:xfrm>
          <a:prstGeom prst="rect">
            <a:avLst/>
          </a:prstGeom>
          <a:solidFill>
            <a:srgbClr val="FAE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800" dirty="0"/>
              <a:t>Get</a:t>
            </a:r>
            <a:r>
              <a:rPr lang="en-CA" sz="1800" baseline="0" dirty="0"/>
              <a:t> Ready!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414554677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262466" y="365125"/>
            <a:ext cx="11599333" cy="6154208"/>
          </a:xfrm>
          <a:prstGeom prst="roundRect">
            <a:avLst>
              <a:gd name="adj" fmla="val 324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3" y="365125"/>
            <a:ext cx="11311465" cy="1412873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777999"/>
            <a:ext cx="11311465" cy="474133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160096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31533" y="2459504"/>
            <a:ext cx="71289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000" b="1" dirty="0">
                <a:solidFill>
                  <a:schemeClr val="tx1"/>
                </a:solidFill>
              </a:rPr>
              <a:t>Thank you for joining our class</a:t>
            </a:r>
          </a:p>
        </p:txBody>
      </p:sp>
    </p:spTree>
    <p:extLst>
      <p:ext uri="{BB962C8B-B14F-4D97-AF65-F5344CB8AC3E}">
        <p14:creationId xmlns:p14="http://schemas.microsoft.com/office/powerpoint/2010/main" val="375458547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CB818-7379-467D-8E76-EF9D9074A26C}" type="datetime2">
              <a:rPr lang="en-US" smtClean="0"/>
              <a:t>Sunday, April 30,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620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5" r:id="rId13"/>
    <p:sldLayoutId id="2147483986" r:id="rId14"/>
    <p:sldLayoutId id="2147483987" r:id="rId1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7400" y="1904182"/>
            <a:ext cx="5266267" cy="1776942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Unit 1</a:t>
            </a:r>
            <a:br>
              <a:rPr lang="en-US" dirty="0"/>
            </a:br>
            <a:r>
              <a:rPr lang="en-US" sz="4400" dirty="0"/>
              <a:t>Memories and Ideas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7400" y="3878824"/>
            <a:ext cx="5266267" cy="1340073"/>
          </a:xfrm>
        </p:spPr>
        <p:txBody>
          <a:bodyPr/>
          <a:lstStyle/>
          <a:p>
            <a:pPr algn="ctr"/>
            <a:r>
              <a:rPr lang="en-US" dirty="0">
                <a:latin typeface="Arial Black"/>
                <a:cs typeface="Arial Black"/>
              </a:rPr>
              <a:t>Lesson Three</a:t>
            </a:r>
          </a:p>
          <a:p>
            <a:pPr algn="ctr"/>
            <a:r>
              <a:rPr lang="en-US" dirty="0">
                <a:latin typeface="Arial Black"/>
                <a:cs typeface="Arial Black"/>
              </a:rPr>
              <a:t>ESLCO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80" y="233467"/>
            <a:ext cx="1550924" cy="43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675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685468"/>
              </p:ext>
            </p:extLst>
          </p:nvPr>
        </p:nvGraphicFramePr>
        <p:xfrm>
          <a:off x="1670536" y="1836659"/>
          <a:ext cx="8450010" cy="3777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0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0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0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00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00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338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Category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Level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4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Level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Level 2</a:t>
                      </a:r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Level 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0795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Thinking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aseline="0" dirty="0"/>
                        <a:t>Included 3-4 details from the News article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aseline="0" dirty="0"/>
                        <a:t>created excellent personal reflections</a:t>
                      </a:r>
                      <a:endParaRPr lang="en-US" sz="120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aseline="0" dirty="0"/>
                        <a:t>Included 2-3 details from the News article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aseline="0" dirty="0"/>
                        <a:t>created good personal reflections</a:t>
                      </a:r>
                      <a:endParaRPr lang="en-US" sz="1200" dirty="0"/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aseline="0" dirty="0"/>
                        <a:t>Included 1-2 details from the News article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aseline="0" dirty="0"/>
                        <a:t>created some personal reflections</a:t>
                      </a:r>
                      <a:endParaRPr lang="en-US" sz="12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aseline="0" dirty="0"/>
                        <a:t>Included 1 details from the News article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200" baseline="0" dirty="0"/>
                        <a:t>Created few personal reflections</a:t>
                      </a:r>
                      <a:endParaRPr lang="en-US" sz="1200" dirty="0"/>
                    </a:p>
                    <a:p>
                      <a:pPr marL="285750" indent="-285750">
                        <a:buFont typeface="Arial"/>
                        <a:buChar char="•"/>
                      </a:pPr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852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Communication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/>
                        <a:t>Used  many words that reflected ghost</a:t>
                      </a:r>
                      <a:r>
                        <a:rPr lang="en-US" sz="1200" baseline="0" dirty="0"/>
                        <a:t> writing style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aseline="0" dirty="0"/>
                        <a:t>All full sentences and no spelling or grammar errors</a:t>
                      </a:r>
                      <a:endParaRPr lang="en-US" sz="120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/>
                        <a:t>Used some words that reflected ghost</a:t>
                      </a:r>
                      <a:r>
                        <a:rPr lang="en-US" sz="1200" baseline="0" dirty="0"/>
                        <a:t> writing style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aseline="0" dirty="0"/>
                        <a:t>Mostly full sentences and 2-3 spelling or grammar errors</a:t>
                      </a:r>
                      <a:endParaRPr lang="en-US" sz="1200" dirty="0"/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/>
                        <a:t>Used few words that reflected ghost</a:t>
                      </a:r>
                      <a:r>
                        <a:rPr lang="en-US" sz="1200" baseline="0" dirty="0"/>
                        <a:t> writing style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aseline="0" dirty="0"/>
                        <a:t>Some full sentences and some spelling or grammar errors</a:t>
                      </a:r>
                      <a:endParaRPr lang="en-US" sz="1200" dirty="0"/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dirty="0"/>
                        <a:t> Used no words that reflected ghost</a:t>
                      </a:r>
                      <a:r>
                        <a:rPr lang="en-US" sz="1200" baseline="0" dirty="0"/>
                        <a:t> writing style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200" baseline="0" dirty="0"/>
                        <a:t>Few full sentences and many spelling or grammar errors</a:t>
                      </a:r>
                      <a:endParaRPr lang="en-US" sz="1200" dirty="0"/>
                    </a:p>
                    <a:p>
                      <a:pPr marL="171450" indent="-171450">
                        <a:buFont typeface="Arial"/>
                        <a:buChar char="•"/>
                      </a:pPr>
                      <a:endParaRPr lang="en-US" sz="12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03687" y="1102524"/>
            <a:ext cx="7805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8000"/>
                </a:solidFill>
              </a:rPr>
              <a:t>Rubrics</a:t>
            </a:r>
          </a:p>
        </p:txBody>
      </p:sp>
    </p:spTree>
    <p:extLst>
      <p:ext uri="{BB962C8B-B14F-4D97-AF65-F5344CB8AC3E}">
        <p14:creationId xmlns:p14="http://schemas.microsoft.com/office/powerpoint/2010/main" val="350700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Coming Up Next!</a:t>
            </a:r>
          </a:p>
        </p:txBody>
      </p:sp>
      <p:pic>
        <p:nvPicPr>
          <p:cNvPr id="5" name="Content Placeholder 4" descr="Course  ESLCO   L  C   Topic 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36"/>
          <a:stretch/>
        </p:blipFill>
        <p:spPr>
          <a:xfrm>
            <a:off x="1812131" y="1777998"/>
            <a:ext cx="8534400" cy="3741149"/>
          </a:xfrm>
        </p:spPr>
      </p:pic>
    </p:spTree>
    <p:extLst>
      <p:ext uri="{BB962C8B-B14F-4D97-AF65-F5344CB8AC3E}">
        <p14:creationId xmlns:p14="http://schemas.microsoft.com/office/powerpoint/2010/main" val="1498657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9516" t="31819" r="6492" b="9658"/>
          <a:stretch/>
        </p:blipFill>
        <p:spPr>
          <a:xfrm>
            <a:off x="398206" y="958645"/>
            <a:ext cx="9895786" cy="508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26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9757" t="17834" r="6130" b="22137"/>
          <a:stretch/>
        </p:blipFill>
        <p:spPr>
          <a:xfrm>
            <a:off x="383457" y="899651"/>
            <a:ext cx="9917897" cy="522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366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7829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predictions about a reading based on the title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Make text-to-self connections after reading a story</a:t>
            </a:r>
          </a:p>
          <a:p>
            <a:pPr lvl="0"/>
            <a:endParaRPr lang="en-US" dirty="0"/>
          </a:p>
          <a:p>
            <a:r>
              <a:rPr lang="en-US" dirty="0"/>
              <a:t>Ask effective questions in the past, present and future tenses</a:t>
            </a:r>
          </a:p>
          <a:p>
            <a:endParaRPr lang="en-US" dirty="0"/>
          </a:p>
          <a:p>
            <a:r>
              <a:rPr lang="en-US" dirty="0"/>
              <a:t>Learn to ask follow-up questions in speech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910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Story Am I?</a:t>
            </a:r>
          </a:p>
        </p:txBody>
      </p:sp>
      <p:sp>
        <p:nvSpPr>
          <p:cNvPr id="10" name="TextBox 9"/>
          <p:cNvSpPr txBox="1"/>
          <p:nvPr/>
        </p:nvSpPr>
        <p:spPr>
          <a:xfrm rot="10800000" flipV="1">
            <a:off x="7039296" y="2375658"/>
            <a:ext cx="2843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Action</a:t>
            </a:r>
          </a:p>
        </p:txBody>
      </p:sp>
      <p:sp>
        <p:nvSpPr>
          <p:cNvPr id="11" name="TextBox 10"/>
          <p:cNvSpPr txBox="1"/>
          <p:nvPr/>
        </p:nvSpPr>
        <p:spPr>
          <a:xfrm rot="1223548">
            <a:off x="7499246" y="3563135"/>
            <a:ext cx="2100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Sci-fi/ Fantasy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50306" y="5004682"/>
            <a:ext cx="1953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Romance</a:t>
            </a:r>
          </a:p>
        </p:txBody>
      </p:sp>
      <p:sp>
        <p:nvSpPr>
          <p:cNvPr id="14" name="TextBox 13"/>
          <p:cNvSpPr txBox="1"/>
          <p:nvPr/>
        </p:nvSpPr>
        <p:spPr>
          <a:xfrm rot="19862870">
            <a:off x="3179117" y="3651958"/>
            <a:ext cx="1722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800000"/>
                </a:solidFill>
              </a:rPr>
              <a:t>Biography</a:t>
            </a:r>
          </a:p>
        </p:txBody>
      </p:sp>
      <p:sp>
        <p:nvSpPr>
          <p:cNvPr id="16" name="TextBox 15"/>
          <p:cNvSpPr txBox="1"/>
          <p:nvPr/>
        </p:nvSpPr>
        <p:spPr>
          <a:xfrm rot="20632560">
            <a:off x="3860531" y="4716503"/>
            <a:ext cx="1611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Drama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39418" y="1433520"/>
            <a:ext cx="7326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 The Adventures of Huckleberry Finn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70437" y="2837323"/>
            <a:ext cx="1434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Horror</a:t>
            </a:r>
          </a:p>
        </p:txBody>
      </p:sp>
      <p:sp>
        <p:nvSpPr>
          <p:cNvPr id="5" name="TextBox 4"/>
          <p:cNvSpPr txBox="1"/>
          <p:nvPr/>
        </p:nvSpPr>
        <p:spPr>
          <a:xfrm rot="20564638">
            <a:off x="5366394" y="3223252"/>
            <a:ext cx="1514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Historical</a:t>
            </a:r>
          </a:p>
        </p:txBody>
      </p:sp>
      <p:sp>
        <p:nvSpPr>
          <p:cNvPr id="6" name="TextBox 5"/>
          <p:cNvSpPr txBox="1"/>
          <p:nvPr/>
        </p:nvSpPr>
        <p:spPr>
          <a:xfrm rot="20015510">
            <a:off x="5504786" y="4734013"/>
            <a:ext cx="1534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Suspense</a:t>
            </a:r>
          </a:p>
        </p:txBody>
      </p:sp>
    </p:spTree>
    <p:extLst>
      <p:ext uri="{BB962C8B-B14F-4D97-AF65-F5344CB8AC3E}">
        <p14:creationId xmlns:p14="http://schemas.microsoft.com/office/powerpoint/2010/main" val="2147884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Creation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60372" y="2139607"/>
            <a:ext cx="4734455" cy="4741333"/>
          </a:xfrm>
        </p:spPr>
        <p:txBody>
          <a:bodyPr/>
          <a:lstStyle/>
          <a:p>
            <a:r>
              <a:rPr lang="en-US" dirty="0"/>
              <a:t>Who- important people</a:t>
            </a:r>
          </a:p>
          <a:p>
            <a:r>
              <a:rPr lang="en-US" dirty="0"/>
              <a:t>How- things, people, ideas</a:t>
            </a:r>
          </a:p>
          <a:p>
            <a:r>
              <a:rPr lang="en-US" dirty="0"/>
              <a:t>When- time or age </a:t>
            </a:r>
          </a:p>
          <a:p>
            <a:r>
              <a:rPr lang="en-US" dirty="0"/>
              <a:t>Where- locations, or places</a:t>
            </a:r>
          </a:p>
          <a:p>
            <a:r>
              <a:rPr lang="en-US" dirty="0"/>
              <a:t>Why- things, places, or goals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437039" y="1681163"/>
            <a:ext cx="5157788" cy="823912"/>
          </a:xfrm>
        </p:spPr>
        <p:txBody>
          <a:bodyPr/>
          <a:lstStyle/>
          <a:p>
            <a:r>
              <a:rPr lang="en-US" dirty="0"/>
              <a:t>Information to ask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5822711" y="1681163"/>
            <a:ext cx="5183187" cy="823912"/>
          </a:xfrm>
        </p:spPr>
        <p:txBody>
          <a:bodyPr/>
          <a:lstStyle/>
          <a:p>
            <a:r>
              <a:rPr lang="en-US" dirty="0"/>
              <a:t>Example Question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6271393" y="2088383"/>
            <a:ext cx="5183187" cy="3684588"/>
          </a:xfrm>
        </p:spPr>
        <p:txBody>
          <a:bodyPr>
            <a:normAutofit/>
          </a:bodyPr>
          <a:lstStyle/>
          <a:p>
            <a:r>
              <a:rPr lang="en-US" dirty="0"/>
              <a:t>Who was the most inspiring person in your life?</a:t>
            </a:r>
          </a:p>
          <a:p>
            <a:r>
              <a:rPr lang="en-US" dirty="0"/>
              <a:t>Where did you go with your ideas?</a:t>
            </a:r>
          </a:p>
          <a:p>
            <a:r>
              <a:rPr lang="en-US" dirty="0"/>
              <a:t>When did you decide to do this?</a:t>
            </a:r>
          </a:p>
          <a:p>
            <a:r>
              <a:rPr lang="en-US" dirty="0"/>
              <a:t>Why was it important to make this product?</a:t>
            </a:r>
          </a:p>
          <a:p>
            <a:r>
              <a:rPr lang="en-US" dirty="0"/>
              <a:t>How did you train for your work?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528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u="sng" dirty="0">
                <a:solidFill>
                  <a:schemeClr val="tx1"/>
                </a:solidFill>
                <a:latin typeface="American Typewriter"/>
                <a:cs typeface="American Typewriter"/>
              </a:rPr>
              <a:t>Question Types: Past, Present, Future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008000"/>
                </a:solidFill>
                <a:latin typeface="Marker Felt"/>
                <a:cs typeface="Marker Felt"/>
              </a:rPr>
              <a:t>What age where you when you decide to become an astronaut</a:t>
            </a:r>
          </a:p>
          <a:p>
            <a:r>
              <a:rPr lang="en-US" sz="3200" dirty="0">
                <a:solidFill>
                  <a:srgbClr val="008000"/>
                </a:solidFill>
                <a:latin typeface="Marker Felt"/>
                <a:cs typeface="Marker Felt"/>
              </a:rPr>
              <a:t>What are the things you do at work now?</a:t>
            </a:r>
          </a:p>
          <a:p>
            <a:r>
              <a:rPr lang="en-US" sz="3200" dirty="0">
                <a:solidFill>
                  <a:srgbClr val="008000"/>
                </a:solidFill>
                <a:latin typeface="Marker Felt"/>
                <a:cs typeface="Marker Felt"/>
              </a:rPr>
              <a:t>What Training do you feel you still need to complete before you can achieve your goal?</a:t>
            </a:r>
          </a:p>
          <a:p>
            <a:endParaRPr lang="en-US" sz="3200" dirty="0">
              <a:solidFill>
                <a:srgbClr val="800000"/>
              </a:solidFill>
              <a:latin typeface="Marker Felt"/>
              <a:cs typeface="Marker Felt"/>
            </a:endParaRPr>
          </a:p>
          <a:p>
            <a:endParaRPr lang="en-US" sz="3200" dirty="0">
              <a:solidFill>
                <a:srgbClr val="800000"/>
              </a:solidFill>
              <a:latin typeface="Marker Felt"/>
              <a:cs typeface="Marker Felt"/>
            </a:endParaRPr>
          </a:p>
          <a:p>
            <a:endParaRPr lang="en-US" sz="3200" dirty="0">
              <a:solidFill>
                <a:srgbClr val="008000"/>
              </a:solidFill>
              <a:latin typeface="Marker Felt"/>
              <a:cs typeface="Marker Felt"/>
            </a:endParaRPr>
          </a:p>
          <a:p>
            <a:endParaRPr lang="en-US" sz="3200" dirty="0">
              <a:solidFill>
                <a:srgbClr val="008000"/>
              </a:solidFill>
              <a:latin typeface="Marker Felt"/>
              <a:cs typeface="Marker Felt"/>
            </a:endParaRPr>
          </a:p>
          <a:p>
            <a:endParaRPr lang="en-US" sz="3200" dirty="0">
              <a:solidFill>
                <a:srgbClr val="008000"/>
              </a:solidFill>
              <a:latin typeface="Marker Felt"/>
              <a:cs typeface="Marker Felt"/>
            </a:endParaRPr>
          </a:p>
        </p:txBody>
      </p:sp>
    </p:spTree>
    <p:extLst>
      <p:ext uri="{BB962C8B-B14F-4D97-AF65-F5344CB8AC3E}">
        <p14:creationId xmlns:p14="http://schemas.microsoft.com/office/powerpoint/2010/main" val="558933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 the questions in the right place.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8638455"/>
              </p:ext>
            </p:extLst>
          </p:nvPr>
        </p:nvGraphicFramePr>
        <p:xfrm>
          <a:off x="4218039" y="1778000"/>
          <a:ext cx="7515906" cy="4416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5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5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53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3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Past</a:t>
                      </a:r>
                    </a:p>
                  </a:txBody>
                  <a:tcPr marL="276646" marR="2766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 marL="276646" marR="2766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Future</a:t>
                      </a:r>
                    </a:p>
                  </a:txBody>
                  <a:tcPr marL="276646" marR="27664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5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6646" marR="276646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6646" marR="276646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6646" marR="27664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5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6646" marR="276646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6646" marR="276646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6646" marR="27664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5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6646" marR="276646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6646" marR="276646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6646" marR="27664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85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6646" marR="276646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6646" marR="276646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6646" marR="27664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85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6646" marR="276646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6646" marR="276646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76646" marR="27664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4294967295"/>
          </p:nvPr>
        </p:nvSpPr>
        <p:spPr>
          <a:xfrm>
            <a:off x="285801" y="2080368"/>
            <a:ext cx="3932238" cy="3811588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What was your favourite thing to do growing up?</a:t>
            </a:r>
          </a:p>
          <a:p>
            <a:r>
              <a:rPr lang="en-US" dirty="0"/>
              <a:t>When did you decide to become a doctor?</a:t>
            </a:r>
          </a:p>
          <a:p>
            <a:r>
              <a:rPr lang="en-US" dirty="0"/>
              <a:t>What are you working on right now?</a:t>
            </a:r>
          </a:p>
          <a:p>
            <a:r>
              <a:rPr lang="en-US" dirty="0"/>
              <a:t>What do you think you will achieve in the next few years?</a:t>
            </a:r>
          </a:p>
          <a:p>
            <a:r>
              <a:rPr lang="en-US" dirty="0"/>
              <a:t>What is your favourite place to go right now?</a:t>
            </a:r>
          </a:p>
          <a:p>
            <a:r>
              <a:rPr lang="en-US" dirty="0"/>
              <a:t>Where do you go most often?</a:t>
            </a:r>
          </a:p>
          <a:p>
            <a:r>
              <a:rPr lang="en-US" dirty="0"/>
              <a:t>How did you fix that problem?</a:t>
            </a:r>
          </a:p>
          <a:p>
            <a:r>
              <a:rPr lang="en-US" dirty="0"/>
              <a:t>Why did you decide to visit that country?</a:t>
            </a:r>
          </a:p>
          <a:p>
            <a:r>
              <a:rPr lang="en-US" dirty="0"/>
              <a:t>Who was your favourite person growing up?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504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Follow Up Questions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rgbClr val="0000FF"/>
                </a:solidFill>
              </a:rPr>
              <a:t>Create a question that adds more information!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7040" y="1778887"/>
            <a:ext cx="9140960" cy="5847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CA" sz="32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Why did you become a Chef?</a:t>
            </a:r>
          </a:p>
        </p:txBody>
      </p:sp>
      <p:sp>
        <p:nvSpPr>
          <p:cNvPr id="4" name="Rectangle 3"/>
          <p:cNvSpPr/>
          <p:nvPr/>
        </p:nvSpPr>
        <p:spPr>
          <a:xfrm>
            <a:off x="1858725" y="4506592"/>
            <a:ext cx="820795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CA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8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 is your favourite meal to cook? </a:t>
            </a:r>
            <a:endParaRPr lang="en-CA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8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38785" y="2967335"/>
            <a:ext cx="8714445" cy="58477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CA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A:  I became a Chef because I love creating.</a:t>
            </a:r>
          </a:p>
        </p:txBody>
      </p:sp>
    </p:spTree>
    <p:extLst>
      <p:ext uri="{BB962C8B-B14F-4D97-AF65-F5344CB8AC3E}">
        <p14:creationId xmlns:p14="http://schemas.microsoft.com/office/powerpoint/2010/main" val="1677683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Interview with the Stars!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31949" y="5001125"/>
            <a:ext cx="7049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800000"/>
                </a:solidFill>
                <a:latin typeface="Chalkduster"/>
                <a:cs typeface="Chalkduster"/>
              </a:rPr>
              <a:t>Create questions for your favourite famous person.</a:t>
            </a:r>
          </a:p>
        </p:txBody>
      </p:sp>
      <p:pic>
        <p:nvPicPr>
          <p:cNvPr id="10" name="Picture 9" descr="rbs1_70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503" y="1494813"/>
            <a:ext cx="2624328" cy="3179064"/>
          </a:xfrm>
          <a:prstGeom prst="rect">
            <a:avLst/>
          </a:prstGeom>
        </p:spPr>
      </p:pic>
      <p:pic>
        <p:nvPicPr>
          <p:cNvPr id="11" name="Picture 10" descr="skd181702sdc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856" y="1494813"/>
            <a:ext cx="2712720" cy="317906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450403" y="2474578"/>
            <a:ext cx="12536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What was your favourite team growing up?</a:t>
            </a:r>
          </a:p>
        </p:txBody>
      </p:sp>
    </p:spTree>
    <p:extLst>
      <p:ext uri="{BB962C8B-B14F-4D97-AF65-F5344CB8AC3E}">
        <p14:creationId xmlns:p14="http://schemas.microsoft.com/office/powerpoint/2010/main" val="1454556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Lesson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In this assignment, you will take a news article , and with the information given create a ghost written story for a person who may have been at the event.</a:t>
            </a:r>
          </a:p>
          <a:p>
            <a:endParaRPr lang="en-US" dirty="0"/>
          </a:p>
          <a:p>
            <a:r>
              <a:rPr lang="en-US" dirty="0"/>
              <a:t>Remember to include: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 Facts about event.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Personal reflections about the event.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language that shows you are ghost writing.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45634"/>
      </p:ext>
    </p:extLst>
  </p:cSld>
  <p:clrMapOvr>
    <a:masterClrMapping/>
  </p:clrMapOvr>
</p:sld>
</file>

<file path=ppt/theme/theme1.xml><?xml version="1.0" encoding="utf-8"?>
<a:theme xmlns:a="http://schemas.openxmlformats.org/drawingml/2006/main" name="ESLCO Unit 1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Lesson 1-2</Template>
  <TotalTime>869</TotalTime>
  <Words>510</Words>
  <Application>Microsoft Office PowerPoint</Application>
  <PresentationFormat>Widescreen</PresentationFormat>
  <Paragraphs>97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American Typewriter</vt:lpstr>
      <vt:lpstr>Arial</vt:lpstr>
      <vt:lpstr>Arial Black</vt:lpstr>
      <vt:lpstr>Calibri</vt:lpstr>
      <vt:lpstr>Calibri Light</vt:lpstr>
      <vt:lpstr>Chalkduster</vt:lpstr>
      <vt:lpstr>Marker Felt</vt:lpstr>
      <vt:lpstr>ESLCO Unit 1 Template</vt:lpstr>
      <vt:lpstr>Unit 1 Memories and Ideas</vt:lpstr>
      <vt:lpstr>PowerPoint Presentation</vt:lpstr>
      <vt:lpstr>What Story Am I?</vt:lpstr>
      <vt:lpstr>Questions Creation</vt:lpstr>
      <vt:lpstr>Question Types: Past, Present, Future</vt:lpstr>
      <vt:lpstr>Put the questions in the right place.</vt:lpstr>
      <vt:lpstr>Follow Up Questions Create a question that adds more information!</vt:lpstr>
      <vt:lpstr>Interview with the Stars!</vt:lpstr>
      <vt:lpstr>Lesson Assignment</vt:lpstr>
      <vt:lpstr>PowerPoint Presentation</vt:lpstr>
      <vt:lpstr>Coming Up Next!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 :Memories and Ideas</dc:title>
  <dc:creator>Rebecca Galuszewski</dc:creator>
  <cp:lastModifiedBy>Bryan Thompson</cp:lastModifiedBy>
  <cp:revision>40</cp:revision>
  <dcterms:created xsi:type="dcterms:W3CDTF">2016-10-18T15:56:15Z</dcterms:created>
  <dcterms:modified xsi:type="dcterms:W3CDTF">2017-05-01T00:18:05Z</dcterms:modified>
</cp:coreProperties>
</file>