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6" r:id="rId2"/>
    <p:sldId id="259" r:id="rId3"/>
    <p:sldId id="257" r:id="rId4"/>
    <p:sldId id="266" r:id="rId5"/>
    <p:sldId id="261" r:id="rId6"/>
    <p:sldId id="267" r:id="rId7"/>
    <p:sldId id="263" r:id="rId8"/>
    <p:sldId id="265" r:id="rId9"/>
    <p:sldId id="268" r:id="rId10"/>
    <p:sldId id="271" r:id="rId11"/>
    <p:sldId id="269" r:id="rId12"/>
    <p:sldId id="270" r:id="rId13"/>
    <p:sldId id="272" r:id="rId14"/>
    <p:sldId id="27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834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9F5F3B-E0D0-3942-8287-654314B4D042}" type="doc">
      <dgm:prSet loTypeId="urn:microsoft.com/office/officeart/2005/8/layout/radial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31139C-D47F-0B40-A051-6AF0C81A2E14}">
      <dgm:prSet phldrT="[Text]"/>
      <dgm:spPr/>
      <dgm:t>
        <a:bodyPr/>
        <a:lstStyle/>
        <a:p>
          <a:r>
            <a:rPr lang="en-US" dirty="0"/>
            <a:t>Focus: Main idea</a:t>
          </a:r>
        </a:p>
      </dgm:t>
    </dgm:pt>
    <dgm:pt modelId="{CEDDBD65-1AF0-3F49-8CC8-FB9DF02E9650}" type="parTrans" cxnId="{AA520527-D7A3-464E-976E-1D0DC8A3B3AF}">
      <dgm:prSet/>
      <dgm:spPr/>
      <dgm:t>
        <a:bodyPr/>
        <a:lstStyle/>
        <a:p>
          <a:endParaRPr lang="en-US"/>
        </a:p>
      </dgm:t>
    </dgm:pt>
    <dgm:pt modelId="{B8E4FF8B-96F7-B44E-8391-DEEFC4D9F9E2}" type="sibTrans" cxnId="{AA520527-D7A3-464E-976E-1D0DC8A3B3AF}">
      <dgm:prSet/>
      <dgm:spPr/>
      <dgm:t>
        <a:bodyPr/>
        <a:lstStyle/>
        <a:p>
          <a:endParaRPr lang="en-US"/>
        </a:p>
      </dgm:t>
    </dgm:pt>
    <dgm:pt modelId="{DCAC41EB-7BDD-E248-AEA7-3BC4678AE0B8}">
      <dgm:prSet phldrT="[Text]"/>
      <dgm:spPr/>
      <dgm:t>
        <a:bodyPr/>
        <a:lstStyle/>
        <a:p>
          <a:r>
            <a:rPr lang="en-US" dirty="0"/>
            <a:t>Supporting Idea</a:t>
          </a:r>
        </a:p>
      </dgm:t>
    </dgm:pt>
    <dgm:pt modelId="{74D09F99-AA5B-CD45-B9EC-80CDFFA9F6BD}" type="parTrans" cxnId="{614B788A-CD79-9B42-AF5E-4CEDBDBCA5C7}">
      <dgm:prSet/>
      <dgm:spPr/>
      <dgm:t>
        <a:bodyPr/>
        <a:lstStyle/>
        <a:p>
          <a:endParaRPr lang="en-US" dirty="0"/>
        </a:p>
      </dgm:t>
    </dgm:pt>
    <dgm:pt modelId="{DA0678A7-7D55-244B-BA27-3E9B807F23A7}" type="sibTrans" cxnId="{614B788A-CD79-9B42-AF5E-4CEDBDBCA5C7}">
      <dgm:prSet/>
      <dgm:spPr/>
      <dgm:t>
        <a:bodyPr/>
        <a:lstStyle/>
        <a:p>
          <a:endParaRPr lang="en-US"/>
        </a:p>
      </dgm:t>
    </dgm:pt>
    <dgm:pt modelId="{F8924022-462E-7D41-8736-B2E9B07F090C}">
      <dgm:prSet phldrT="[Text]"/>
      <dgm:spPr/>
      <dgm:t>
        <a:bodyPr/>
        <a:lstStyle/>
        <a:p>
          <a:r>
            <a:rPr lang="en-US" dirty="0"/>
            <a:t>Supporting Idea</a:t>
          </a:r>
        </a:p>
      </dgm:t>
    </dgm:pt>
    <dgm:pt modelId="{C07B5BAD-AB91-5A4C-8E9B-F6898BD4EB89}" type="parTrans" cxnId="{97E65FCE-9419-0344-A393-BECB4939E424}">
      <dgm:prSet/>
      <dgm:spPr/>
      <dgm:t>
        <a:bodyPr/>
        <a:lstStyle/>
        <a:p>
          <a:endParaRPr lang="en-US" dirty="0"/>
        </a:p>
      </dgm:t>
    </dgm:pt>
    <dgm:pt modelId="{4E2988E7-84D4-9944-A8C2-F2CA96B6767A}" type="sibTrans" cxnId="{97E65FCE-9419-0344-A393-BECB4939E424}">
      <dgm:prSet/>
      <dgm:spPr/>
      <dgm:t>
        <a:bodyPr/>
        <a:lstStyle/>
        <a:p>
          <a:endParaRPr lang="en-US"/>
        </a:p>
      </dgm:t>
    </dgm:pt>
    <dgm:pt modelId="{32255A0D-055E-8646-A7FD-170A46A050A5}">
      <dgm:prSet phldrT="[Text]"/>
      <dgm:spPr/>
      <dgm:t>
        <a:bodyPr/>
        <a:lstStyle/>
        <a:p>
          <a:r>
            <a:rPr lang="en-US" dirty="0"/>
            <a:t>Supporting Idea</a:t>
          </a:r>
        </a:p>
      </dgm:t>
    </dgm:pt>
    <dgm:pt modelId="{E8E42700-2EDE-814A-A9F0-A2A326862717}" type="parTrans" cxnId="{B1F056AE-65E7-4249-A23A-A0B4A29BA6E1}">
      <dgm:prSet/>
      <dgm:spPr/>
      <dgm:t>
        <a:bodyPr/>
        <a:lstStyle/>
        <a:p>
          <a:endParaRPr lang="en-US" dirty="0"/>
        </a:p>
      </dgm:t>
    </dgm:pt>
    <dgm:pt modelId="{EE9C4090-A2D5-774B-8470-54E1352ACDEF}" type="sibTrans" cxnId="{B1F056AE-65E7-4249-A23A-A0B4A29BA6E1}">
      <dgm:prSet/>
      <dgm:spPr/>
      <dgm:t>
        <a:bodyPr/>
        <a:lstStyle/>
        <a:p>
          <a:endParaRPr lang="en-US"/>
        </a:p>
      </dgm:t>
    </dgm:pt>
    <dgm:pt modelId="{A4CE0F39-BE19-FF40-A9D3-55108F781D5C}">
      <dgm:prSet phldrT="[Text]"/>
      <dgm:spPr/>
      <dgm:t>
        <a:bodyPr/>
        <a:lstStyle/>
        <a:p>
          <a:r>
            <a:rPr lang="en-US" dirty="0"/>
            <a:t>Supporting Idea</a:t>
          </a:r>
        </a:p>
      </dgm:t>
    </dgm:pt>
    <dgm:pt modelId="{0FA563C5-BBBE-BD47-B617-B846D69CA6D7}" type="parTrans" cxnId="{1DCF8336-D998-3E4A-90DB-5952A97999E1}">
      <dgm:prSet/>
      <dgm:spPr/>
      <dgm:t>
        <a:bodyPr/>
        <a:lstStyle/>
        <a:p>
          <a:endParaRPr lang="en-US" dirty="0"/>
        </a:p>
      </dgm:t>
    </dgm:pt>
    <dgm:pt modelId="{E7DEFAD4-CD29-2B44-86E1-029784377647}" type="sibTrans" cxnId="{1DCF8336-D998-3E4A-90DB-5952A97999E1}">
      <dgm:prSet/>
      <dgm:spPr/>
      <dgm:t>
        <a:bodyPr/>
        <a:lstStyle/>
        <a:p>
          <a:endParaRPr lang="en-US"/>
        </a:p>
      </dgm:t>
    </dgm:pt>
    <dgm:pt modelId="{0A1D0E14-2820-7E42-A93F-C3378CF55ABC}">
      <dgm:prSet phldrT="[Text]"/>
      <dgm:spPr/>
      <dgm:t>
        <a:bodyPr/>
        <a:lstStyle/>
        <a:p>
          <a:r>
            <a:rPr lang="en-US" dirty="0"/>
            <a:t>Supporting idea</a:t>
          </a:r>
        </a:p>
      </dgm:t>
    </dgm:pt>
    <dgm:pt modelId="{3877466D-F0A2-E94F-8D62-7F69032AD6B5}" type="parTrans" cxnId="{EB735275-AFF9-BC46-8D75-43642CCC4F67}">
      <dgm:prSet/>
      <dgm:spPr/>
      <dgm:t>
        <a:bodyPr/>
        <a:lstStyle/>
        <a:p>
          <a:endParaRPr lang="en-US" dirty="0"/>
        </a:p>
      </dgm:t>
    </dgm:pt>
    <dgm:pt modelId="{E949491C-5298-A942-9CEE-7E32B31192FE}" type="sibTrans" cxnId="{EB735275-AFF9-BC46-8D75-43642CCC4F67}">
      <dgm:prSet/>
      <dgm:spPr/>
      <dgm:t>
        <a:bodyPr/>
        <a:lstStyle/>
        <a:p>
          <a:endParaRPr lang="en-US"/>
        </a:p>
      </dgm:t>
    </dgm:pt>
    <dgm:pt modelId="{DDBFEBAB-930C-5F46-ACBA-CA68C5E495DD}">
      <dgm:prSet phldrT="[Text]"/>
      <dgm:spPr/>
      <dgm:t>
        <a:bodyPr/>
        <a:lstStyle/>
        <a:p>
          <a:r>
            <a:rPr lang="en-US" dirty="0"/>
            <a:t>Supporting idea</a:t>
          </a:r>
        </a:p>
      </dgm:t>
    </dgm:pt>
    <dgm:pt modelId="{4B87C084-66F1-C740-8787-65709D840870}" type="parTrans" cxnId="{63E802A2-C851-064E-9B05-1C05FD38AA0A}">
      <dgm:prSet/>
      <dgm:spPr/>
      <dgm:t>
        <a:bodyPr/>
        <a:lstStyle/>
        <a:p>
          <a:endParaRPr lang="en-US" dirty="0"/>
        </a:p>
      </dgm:t>
    </dgm:pt>
    <dgm:pt modelId="{C9A1C6FF-5013-3B43-9FFD-1069480942FA}" type="sibTrans" cxnId="{63E802A2-C851-064E-9B05-1C05FD38AA0A}">
      <dgm:prSet/>
      <dgm:spPr/>
      <dgm:t>
        <a:bodyPr/>
        <a:lstStyle/>
        <a:p>
          <a:endParaRPr lang="en-US"/>
        </a:p>
      </dgm:t>
    </dgm:pt>
    <dgm:pt modelId="{3D54A7E8-3D6B-FF4F-A7AE-ED73F26B0176}" type="pres">
      <dgm:prSet presAssocID="{C39F5F3B-E0D0-3942-8287-654314B4D042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5BCE4E1-0016-9445-8973-869597BC488C}" type="pres">
      <dgm:prSet presAssocID="{C531139C-D47F-0B40-A051-6AF0C81A2E14}" presName="centerShape" presStyleLbl="node0" presStyleIdx="0" presStyleCnt="1"/>
      <dgm:spPr/>
    </dgm:pt>
    <dgm:pt modelId="{7455D38C-2307-444E-A7C0-E782A9838F35}" type="pres">
      <dgm:prSet presAssocID="{74D09F99-AA5B-CD45-B9EC-80CDFFA9F6BD}" presName="Name9" presStyleLbl="parChTrans1D2" presStyleIdx="0" presStyleCnt="6"/>
      <dgm:spPr/>
    </dgm:pt>
    <dgm:pt modelId="{3EAB4326-25BD-DD41-AD22-B5AEBF6CC2D4}" type="pres">
      <dgm:prSet presAssocID="{74D09F99-AA5B-CD45-B9EC-80CDFFA9F6BD}" presName="connTx" presStyleLbl="parChTrans1D2" presStyleIdx="0" presStyleCnt="6"/>
      <dgm:spPr/>
    </dgm:pt>
    <dgm:pt modelId="{5E67B84A-07F5-474D-9797-4DF77519C257}" type="pres">
      <dgm:prSet presAssocID="{DCAC41EB-7BDD-E248-AEA7-3BC4678AE0B8}" presName="node" presStyleLbl="node1" presStyleIdx="0" presStyleCnt="6">
        <dgm:presLayoutVars>
          <dgm:bulletEnabled val="1"/>
        </dgm:presLayoutVars>
      </dgm:prSet>
      <dgm:spPr/>
    </dgm:pt>
    <dgm:pt modelId="{20772924-7164-8E41-BE98-A0A1F38C4697}" type="pres">
      <dgm:prSet presAssocID="{C07B5BAD-AB91-5A4C-8E9B-F6898BD4EB89}" presName="Name9" presStyleLbl="parChTrans1D2" presStyleIdx="1" presStyleCnt="6"/>
      <dgm:spPr/>
    </dgm:pt>
    <dgm:pt modelId="{3F411A9B-70AA-5348-AD8F-613C12AF3FC3}" type="pres">
      <dgm:prSet presAssocID="{C07B5BAD-AB91-5A4C-8E9B-F6898BD4EB89}" presName="connTx" presStyleLbl="parChTrans1D2" presStyleIdx="1" presStyleCnt="6"/>
      <dgm:spPr/>
    </dgm:pt>
    <dgm:pt modelId="{23D2D3DD-1CAE-4942-A8A4-6A8FD0252665}" type="pres">
      <dgm:prSet presAssocID="{F8924022-462E-7D41-8736-B2E9B07F090C}" presName="node" presStyleLbl="node1" presStyleIdx="1" presStyleCnt="6">
        <dgm:presLayoutVars>
          <dgm:bulletEnabled val="1"/>
        </dgm:presLayoutVars>
      </dgm:prSet>
      <dgm:spPr/>
    </dgm:pt>
    <dgm:pt modelId="{515897B5-727E-5E44-992A-4EF0A45382DA}" type="pres">
      <dgm:prSet presAssocID="{E8E42700-2EDE-814A-A9F0-A2A326862717}" presName="Name9" presStyleLbl="parChTrans1D2" presStyleIdx="2" presStyleCnt="6"/>
      <dgm:spPr/>
    </dgm:pt>
    <dgm:pt modelId="{F65C0EA8-1845-604C-BA77-F39EF0EBD32F}" type="pres">
      <dgm:prSet presAssocID="{E8E42700-2EDE-814A-A9F0-A2A326862717}" presName="connTx" presStyleLbl="parChTrans1D2" presStyleIdx="2" presStyleCnt="6"/>
      <dgm:spPr/>
    </dgm:pt>
    <dgm:pt modelId="{F70361A0-539E-F844-95F1-1285D6011E10}" type="pres">
      <dgm:prSet presAssocID="{32255A0D-055E-8646-A7FD-170A46A050A5}" presName="node" presStyleLbl="node1" presStyleIdx="2" presStyleCnt="6">
        <dgm:presLayoutVars>
          <dgm:bulletEnabled val="1"/>
        </dgm:presLayoutVars>
      </dgm:prSet>
      <dgm:spPr/>
    </dgm:pt>
    <dgm:pt modelId="{8C003FEC-5325-7F48-9C0B-6E3BBAF166EC}" type="pres">
      <dgm:prSet presAssocID="{0FA563C5-BBBE-BD47-B617-B846D69CA6D7}" presName="Name9" presStyleLbl="parChTrans1D2" presStyleIdx="3" presStyleCnt="6"/>
      <dgm:spPr/>
    </dgm:pt>
    <dgm:pt modelId="{E20F050D-6944-9C4D-94D0-D7693DDBAF91}" type="pres">
      <dgm:prSet presAssocID="{0FA563C5-BBBE-BD47-B617-B846D69CA6D7}" presName="connTx" presStyleLbl="parChTrans1D2" presStyleIdx="3" presStyleCnt="6"/>
      <dgm:spPr/>
    </dgm:pt>
    <dgm:pt modelId="{CB755856-2303-024F-9323-0446B882326A}" type="pres">
      <dgm:prSet presAssocID="{A4CE0F39-BE19-FF40-A9D3-55108F781D5C}" presName="node" presStyleLbl="node1" presStyleIdx="3" presStyleCnt="6">
        <dgm:presLayoutVars>
          <dgm:bulletEnabled val="1"/>
        </dgm:presLayoutVars>
      </dgm:prSet>
      <dgm:spPr/>
    </dgm:pt>
    <dgm:pt modelId="{7169BAEB-8462-DB4D-BC52-85E2CDADB2AE}" type="pres">
      <dgm:prSet presAssocID="{4B87C084-66F1-C740-8787-65709D840870}" presName="Name9" presStyleLbl="parChTrans1D2" presStyleIdx="4" presStyleCnt="6"/>
      <dgm:spPr/>
    </dgm:pt>
    <dgm:pt modelId="{73E09450-8DD8-A049-9A10-6B7E19DF7B27}" type="pres">
      <dgm:prSet presAssocID="{4B87C084-66F1-C740-8787-65709D840870}" presName="connTx" presStyleLbl="parChTrans1D2" presStyleIdx="4" presStyleCnt="6"/>
      <dgm:spPr/>
    </dgm:pt>
    <dgm:pt modelId="{CC423793-EBE5-704A-84C4-B370EB23BE12}" type="pres">
      <dgm:prSet presAssocID="{DDBFEBAB-930C-5F46-ACBA-CA68C5E495DD}" presName="node" presStyleLbl="node1" presStyleIdx="4" presStyleCnt="6">
        <dgm:presLayoutVars>
          <dgm:bulletEnabled val="1"/>
        </dgm:presLayoutVars>
      </dgm:prSet>
      <dgm:spPr/>
    </dgm:pt>
    <dgm:pt modelId="{109D63B7-C400-8A4F-8AA0-46727FD04543}" type="pres">
      <dgm:prSet presAssocID="{3877466D-F0A2-E94F-8D62-7F69032AD6B5}" presName="Name9" presStyleLbl="parChTrans1D2" presStyleIdx="5" presStyleCnt="6"/>
      <dgm:spPr/>
    </dgm:pt>
    <dgm:pt modelId="{056F7075-258F-2048-A69A-FD19D41434B3}" type="pres">
      <dgm:prSet presAssocID="{3877466D-F0A2-E94F-8D62-7F69032AD6B5}" presName="connTx" presStyleLbl="parChTrans1D2" presStyleIdx="5" presStyleCnt="6"/>
      <dgm:spPr/>
    </dgm:pt>
    <dgm:pt modelId="{8DC20A56-6BC9-3142-9C77-7F3A34E0BDCC}" type="pres">
      <dgm:prSet presAssocID="{0A1D0E14-2820-7E42-A93F-C3378CF55ABC}" presName="node" presStyleLbl="node1" presStyleIdx="5" presStyleCnt="6">
        <dgm:presLayoutVars>
          <dgm:bulletEnabled val="1"/>
        </dgm:presLayoutVars>
      </dgm:prSet>
      <dgm:spPr/>
    </dgm:pt>
  </dgm:ptLst>
  <dgm:cxnLst>
    <dgm:cxn modelId="{614B788A-CD79-9B42-AF5E-4CEDBDBCA5C7}" srcId="{C531139C-D47F-0B40-A051-6AF0C81A2E14}" destId="{DCAC41EB-7BDD-E248-AEA7-3BC4678AE0B8}" srcOrd="0" destOrd="0" parTransId="{74D09F99-AA5B-CD45-B9EC-80CDFFA9F6BD}" sibTransId="{DA0678A7-7D55-244B-BA27-3E9B807F23A7}"/>
    <dgm:cxn modelId="{8D2DA23D-B62A-E546-9034-74CDACFF845E}" type="presOf" srcId="{DDBFEBAB-930C-5F46-ACBA-CA68C5E495DD}" destId="{CC423793-EBE5-704A-84C4-B370EB23BE12}" srcOrd="0" destOrd="0" presId="urn:microsoft.com/office/officeart/2005/8/layout/radial1"/>
    <dgm:cxn modelId="{67D12726-AC75-1D47-BE74-00642C6997B6}" type="presOf" srcId="{C07B5BAD-AB91-5A4C-8E9B-F6898BD4EB89}" destId="{20772924-7164-8E41-BE98-A0A1F38C4697}" srcOrd="0" destOrd="0" presId="urn:microsoft.com/office/officeart/2005/8/layout/radial1"/>
    <dgm:cxn modelId="{EB735275-AFF9-BC46-8D75-43642CCC4F67}" srcId="{C531139C-D47F-0B40-A051-6AF0C81A2E14}" destId="{0A1D0E14-2820-7E42-A93F-C3378CF55ABC}" srcOrd="5" destOrd="0" parTransId="{3877466D-F0A2-E94F-8D62-7F69032AD6B5}" sibTransId="{E949491C-5298-A942-9CEE-7E32B31192FE}"/>
    <dgm:cxn modelId="{63E802A2-C851-064E-9B05-1C05FD38AA0A}" srcId="{C531139C-D47F-0B40-A051-6AF0C81A2E14}" destId="{DDBFEBAB-930C-5F46-ACBA-CA68C5E495DD}" srcOrd="4" destOrd="0" parTransId="{4B87C084-66F1-C740-8787-65709D840870}" sibTransId="{C9A1C6FF-5013-3B43-9FFD-1069480942FA}"/>
    <dgm:cxn modelId="{10D4DA0D-237C-4E48-855A-E84B2E3FEA17}" type="presOf" srcId="{E8E42700-2EDE-814A-A9F0-A2A326862717}" destId="{515897B5-727E-5E44-992A-4EF0A45382DA}" srcOrd="0" destOrd="0" presId="urn:microsoft.com/office/officeart/2005/8/layout/radial1"/>
    <dgm:cxn modelId="{C2793FB2-6092-AC4F-A6FD-9FFB7353287C}" type="presOf" srcId="{0FA563C5-BBBE-BD47-B617-B846D69CA6D7}" destId="{8C003FEC-5325-7F48-9C0B-6E3BBAF166EC}" srcOrd="0" destOrd="0" presId="urn:microsoft.com/office/officeart/2005/8/layout/radial1"/>
    <dgm:cxn modelId="{B1F056AE-65E7-4249-A23A-A0B4A29BA6E1}" srcId="{C531139C-D47F-0B40-A051-6AF0C81A2E14}" destId="{32255A0D-055E-8646-A7FD-170A46A050A5}" srcOrd="2" destOrd="0" parTransId="{E8E42700-2EDE-814A-A9F0-A2A326862717}" sibTransId="{EE9C4090-A2D5-774B-8470-54E1352ACDEF}"/>
    <dgm:cxn modelId="{6109BC82-7133-8949-B597-8C2FD7702DFC}" type="presOf" srcId="{32255A0D-055E-8646-A7FD-170A46A050A5}" destId="{F70361A0-539E-F844-95F1-1285D6011E10}" srcOrd="0" destOrd="0" presId="urn:microsoft.com/office/officeart/2005/8/layout/radial1"/>
    <dgm:cxn modelId="{EC2EA605-2BCC-5D42-89C2-4E78363E3D26}" type="presOf" srcId="{0A1D0E14-2820-7E42-A93F-C3378CF55ABC}" destId="{8DC20A56-6BC9-3142-9C77-7F3A34E0BDCC}" srcOrd="0" destOrd="0" presId="urn:microsoft.com/office/officeart/2005/8/layout/radial1"/>
    <dgm:cxn modelId="{CFD4D827-258F-8940-B8D8-3A1BFDEC7032}" type="presOf" srcId="{74D09F99-AA5B-CD45-B9EC-80CDFFA9F6BD}" destId="{7455D38C-2307-444E-A7C0-E782A9838F35}" srcOrd="0" destOrd="0" presId="urn:microsoft.com/office/officeart/2005/8/layout/radial1"/>
    <dgm:cxn modelId="{CE1C98D2-FD0C-734F-BCF9-AC3A93DAAB9C}" type="presOf" srcId="{DCAC41EB-7BDD-E248-AEA7-3BC4678AE0B8}" destId="{5E67B84A-07F5-474D-9797-4DF77519C257}" srcOrd="0" destOrd="0" presId="urn:microsoft.com/office/officeart/2005/8/layout/radial1"/>
    <dgm:cxn modelId="{AEFC21C2-A0F9-AE4A-820C-02CB8E06EF47}" type="presOf" srcId="{F8924022-462E-7D41-8736-B2E9B07F090C}" destId="{23D2D3DD-1CAE-4942-A8A4-6A8FD0252665}" srcOrd="0" destOrd="0" presId="urn:microsoft.com/office/officeart/2005/8/layout/radial1"/>
    <dgm:cxn modelId="{97E65FCE-9419-0344-A393-BECB4939E424}" srcId="{C531139C-D47F-0B40-A051-6AF0C81A2E14}" destId="{F8924022-462E-7D41-8736-B2E9B07F090C}" srcOrd="1" destOrd="0" parTransId="{C07B5BAD-AB91-5A4C-8E9B-F6898BD4EB89}" sibTransId="{4E2988E7-84D4-9944-A8C2-F2CA96B6767A}"/>
    <dgm:cxn modelId="{8B3D49E2-2954-C34B-9B5A-105E837491FF}" type="presOf" srcId="{C07B5BAD-AB91-5A4C-8E9B-F6898BD4EB89}" destId="{3F411A9B-70AA-5348-AD8F-613C12AF3FC3}" srcOrd="1" destOrd="0" presId="urn:microsoft.com/office/officeart/2005/8/layout/radial1"/>
    <dgm:cxn modelId="{1DCF8336-D998-3E4A-90DB-5952A97999E1}" srcId="{C531139C-D47F-0B40-A051-6AF0C81A2E14}" destId="{A4CE0F39-BE19-FF40-A9D3-55108F781D5C}" srcOrd="3" destOrd="0" parTransId="{0FA563C5-BBBE-BD47-B617-B846D69CA6D7}" sibTransId="{E7DEFAD4-CD29-2B44-86E1-029784377647}"/>
    <dgm:cxn modelId="{A613EAAC-B458-DD4C-BDE9-E1803EEE3924}" type="presOf" srcId="{3877466D-F0A2-E94F-8D62-7F69032AD6B5}" destId="{056F7075-258F-2048-A69A-FD19D41434B3}" srcOrd="1" destOrd="0" presId="urn:microsoft.com/office/officeart/2005/8/layout/radial1"/>
    <dgm:cxn modelId="{34C1F571-BB74-CB47-ADFD-76CAA626517F}" type="presOf" srcId="{4B87C084-66F1-C740-8787-65709D840870}" destId="{73E09450-8DD8-A049-9A10-6B7E19DF7B27}" srcOrd="1" destOrd="0" presId="urn:microsoft.com/office/officeart/2005/8/layout/radial1"/>
    <dgm:cxn modelId="{EFF44063-1C19-1B40-964C-10D9D4E7161D}" type="presOf" srcId="{74D09F99-AA5B-CD45-B9EC-80CDFFA9F6BD}" destId="{3EAB4326-25BD-DD41-AD22-B5AEBF6CC2D4}" srcOrd="1" destOrd="0" presId="urn:microsoft.com/office/officeart/2005/8/layout/radial1"/>
    <dgm:cxn modelId="{1848972C-9444-584B-985C-250BE5E26DDF}" type="presOf" srcId="{E8E42700-2EDE-814A-A9F0-A2A326862717}" destId="{F65C0EA8-1845-604C-BA77-F39EF0EBD32F}" srcOrd="1" destOrd="0" presId="urn:microsoft.com/office/officeart/2005/8/layout/radial1"/>
    <dgm:cxn modelId="{E024B2FA-1D8F-AB42-9405-CCA30EFDB624}" type="presOf" srcId="{3877466D-F0A2-E94F-8D62-7F69032AD6B5}" destId="{109D63B7-C400-8A4F-8AA0-46727FD04543}" srcOrd="0" destOrd="0" presId="urn:microsoft.com/office/officeart/2005/8/layout/radial1"/>
    <dgm:cxn modelId="{AA520527-D7A3-464E-976E-1D0DC8A3B3AF}" srcId="{C39F5F3B-E0D0-3942-8287-654314B4D042}" destId="{C531139C-D47F-0B40-A051-6AF0C81A2E14}" srcOrd="0" destOrd="0" parTransId="{CEDDBD65-1AF0-3F49-8CC8-FB9DF02E9650}" sibTransId="{B8E4FF8B-96F7-B44E-8391-DEEFC4D9F9E2}"/>
    <dgm:cxn modelId="{FFF2067D-C945-4645-B74B-769566010F63}" type="presOf" srcId="{0FA563C5-BBBE-BD47-B617-B846D69CA6D7}" destId="{E20F050D-6944-9C4D-94D0-D7693DDBAF91}" srcOrd="1" destOrd="0" presId="urn:microsoft.com/office/officeart/2005/8/layout/radial1"/>
    <dgm:cxn modelId="{B528B1E5-D5AB-3B44-A79F-AF213AFC400B}" type="presOf" srcId="{4B87C084-66F1-C740-8787-65709D840870}" destId="{7169BAEB-8462-DB4D-BC52-85E2CDADB2AE}" srcOrd="0" destOrd="0" presId="urn:microsoft.com/office/officeart/2005/8/layout/radial1"/>
    <dgm:cxn modelId="{E17AFF29-0905-5C43-B882-3B1EF7BC64E6}" type="presOf" srcId="{C39F5F3B-E0D0-3942-8287-654314B4D042}" destId="{3D54A7E8-3D6B-FF4F-A7AE-ED73F26B0176}" srcOrd="0" destOrd="0" presId="urn:microsoft.com/office/officeart/2005/8/layout/radial1"/>
    <dgm:cxn modelId="{D4A59101-3809-1240-A8D1-4678002C69F4}" type="presOf" srcId="{C531139C-D47F-0B40-A051-6AF0C81A2E14}" destId="{75BCE4E1-0016-9445-8973-869597BC488C}" srcOrd="0" destOrd="0" presId="urn:microsoft.com/office/officeart/2005/8/layout/radial1"/>
    <dgm:cxn modelId="{53DBCAB8-058C-6E43-9DB2-E200D29E27FD}" type="presOf" srcId="{A4CE0F39-BE19-FF40-A9D3-55108F781D5C}" destId="{CB755856-2303-024F-9323-0446B882326A}" srcOrd="0" destOrd="0" presId="urn:microsoft.com/office/officeart/2005/8/layout/radial1"/>
    <dgm:cxn modelId="{F179F176-9644-5C42-A048-75E84FEE572D}" type="presParOf" srcId="{3D54A7E8-3D6B-FF4F-A7AE-ED73F26B0176}" destId="{75BCE4E1-0016-9445-8973-869597BC488C}" srcOrd="0" destOrd="0" presId="urn:microsoft.com/office/officeart/2005/8/layout/radial1"/>
    <dgm:cxn modelId="{41643216-DF78-CE46-9632-0842003F28DA}" type="presParOf" srcId="{3D54A7E8-3D6B-FF4F-A7AE-ED73F26B0176}" destId="{7455D38C-2307-444E-A7C0-E782A9838F35}" srcOrd="1" destOrd="0" presId="urn:microsoft.com/office/officeart/2005/8/layout/radial1"/>
    <dgm:cxn modelId="{55A2B7A4-C515-2C4A-8C8F-7DB1AB7A6A1F}" type="presParOf" srcId="{7455D38C-2307-444E-A7C0-E782A9838F35}" destId="{3EAB4326-25BD-DD41-AD22-B5AEBF6CC2D4}" srcOrd="0" destOrd="0" presId="urn:microsoft.com/office/officeart/2005/8/layout/radial1"/>
    <dgm:cxn modelId="{FA092BD7-E67B-BD45-B03A-B70DE55CF0CC}" type="presParOf" srcId="{3D54A7E8-3D6B-FF4F-A7AE-ED73F26B0176}" destId="{5E67B84A-07F5-474D-9797-4DF77519C257}" srcOrd="2" destOrd="0" presId="urn:microsoft.com/office/officeart/2005/8/layout/radial1"/>
    <dgm:cxn modelId="{1118580D-2528-1441-8B07-F842061D0806}" type="presParOf" srcId="{3D54A7E8-3D6B-FF4F-A7AE-ED73F26B0176}" destId="{20772924-7164-8E41-BE98-A0A1F38C4697}" srcOrd="3" destOrd="0" presId="urn:microsoft.com/office/officeart/2005/8/layout/radial1"/>
    <dgm:cxn modelId="{CE1CA249-D9EA-7346-A1B3-E6810E004DD3}" type="presParOf" srcId="{20772924-7164-8E41-BE98-A0A1F38C4697}" destId="{3F411A9B-70AA-5348-AD8F-613C12AF3FC3}" srcOrd="0" destOrd="0" presId="urn:microsoft.com/office/officeart/2005/8/layout/radial1"/>
    <dgm:cxn modelId="{50D811CC-05D5-A342-B2F7-4FEE60E0D0C0}" type="presParOf" srcId="{3D54A7E8-3D6B-FF4F-A7AE-ED73F26B0176}" destId="{23D2D3DD-1CAE-4942-A8A4-6A8FD0252665}" srcOrd="4" destOrd="0" presId="urn:microsoft.com/office/officeart/2005/8/layout/radial1"/>
    <dgm:cxn modelId="{B3C96F8F-8F6A-DE44-8993-25B66FB2705C}" type="presParOf" srcId="{3D54A7E8-3D6B-FF4F-A7AE-ED73F26B0176}" destId="{515897B5-727E-5E44-992A-4EF0A45382DA}" srcOrd="5" destOrd="0" presId="urn:microsoft.com/office/officeart/2005/8/layout/radial1"/>
    <dgm:cxn modelId="{901E3BCD-679F-8043-A3B1-B5E0FAC7F41D}" type="presParOf" srcId="{515897B5-727E-5E44-992A-4EF0A45382DA}" destId="{F65C0EA8-1845-604C-BA77-F39EF0EBD32F}" srcOrd="0" destOrd="0" presId="urn:microsoft.com/office/officeart/2005/8/layout/radial1"/>
    <dgm:cxn modelId="{E4AB673D-E36C-6447-A9EC-16E854AE42E3}" type="presParOf" srcId="{3D54A7E8-3D6B-FF4F-A7AE-ED73F26B0176}" destId="{F70361A0-539E-F844-95F1-1285D6011E10}" srcOrd="6" destOrd="0" presId="urn:microsoft.com/office/officeart/2005/8/layout/radial1"/>
    <dgm:cxn modelId="{825432FC-5CC7-B74E-B094-1D4596406FCC}" type="presParOf" srcId="{3D54A7E8-3D6B-FF4F-A7AE-ED73F26B0176}" destId="{8C003FEC-5325-7F48-9C0B-6E3BBAF166EC}" srcOrd="7" destOrd="0" presId="urn:microsoft.com/office/officeart/2005/8/layout/radial1"/>
    <dgm:cxn modelId="{5A80C6ED-0052-5D4B-974D-C1F1303AB088}" type="presParOf" srcId="{8C003FEC-5325-7F48-9C0B-6E3BBAF166EC}" destId="{E20F050D-6944-9C4D-94D0-D7693DDBAF91}" srcOrd="0" destOrd="0" presId="urn:microsoft.com/office/officeart/2005/8/layout/radial1"/>
    <dgm:cxn modelId="{E7967027-332A-4345-BE77-0AB376C89C6A}" type="presParOf" srcId="{3D54A7E8-3D6B-FF4F-A7AE-ED73F26B0176}" destId="{CB755856-2303-024F-9323-0446B882326A}" srcOrd="8" destOrd="0" presId="urn:microsoft.com/office/officeart/2005/8/layout/radial1"/>
    <dgm:cxn modelId="{11D04626-C134-0E4A-AA01-791A2A8A98AD}" type="presParOf" srcId="{3D54A7E8-3D6B-FF4F-A7AE-ED73F26B0176}" destId="{7169BAEB-8462-DB4D-BC52-85E2CDADB2AE}" srcOrd="9" destOrd="0" presId="urn:microsoft.com/office/officeart/2005/8/layout/radial1"/>
    <dgm:cxn modelId="{9F50AF7F-B3B0-5F45-9736-1BC26A3C93C1}" type="presParOf" srcId="{7169BAEB-8462-DB4D-BC52-85E2CDADB2AE}" destId="{73E09450-8DD8-A049-9A10-6B7E19DF7B27}" srcOrd="0" destOrd="0" presId="urn:microsoft.com/office/officeart/2005/8/layout/radial1"/>
    <dgm:cxn modelId="{7D69F1E0-30D3-BC41-A715-4ACD559AC848}" type="presParOf" srcId="{3D54A7E8-3D6B-FF4F-A7AE-ED73F26B0176}" destId="{CC423793-EBE5-704A-84C4-B370EB23BE12}" srcOrd="10" destOrd="0" presId="urn:microsoft.com/office/officeart/2005/8/layout/radial1"/>
    <dgm:cxn modelId="{F5C3819B-F856-B745-815B-BD5D7D194837}" type="presParOf" srcId="{3D54A7E8-3D6B-FF4F-A7AE-ED73F26B0176}" destId="{109D63B7-C400-8A4F-8AA0-46727FD04543}" srcOrd="11" destOrd="0" presId="urn:microsoft.com/office/officeart/2005/8/layout/radial1"/>
    <dgm:cxn modelId="{32977503-8809-AF4C-A956-E4FD475502F7}" type="presParOf" srcId="{109D63B7-C400-8A4F-8AA0-46727FD04543}" destId="{056F7075-258F-2048-A69A-FD19D41434B3}" srcOrd="0" destOrd="0" presId="urn:microsoft.com/office/officeart/2005/8/layout/radial1"/>
    <dgm:cxn modelId="{2F72F844-57CA-0C4B-B8FC-AFBF4C8F7AC9}" type="presParOf" srcId="{3D54A7E8-3D6B-FF4F-A7AE-ED73F26B0176}" destId="{8DC20A56-6BC9-3142-9C77-7F3A34E0BDCC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1B29A45-84C8-8749-A575-4127111F3D49}" type="doc">
      <dgm:prSet loTypeId="urn:microsoft.com/office/officeart/2005/8/layout/process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E61306-390D-3449-A6E7-AEE17BE78751}">
      <dgm:prSet phldrT="[Text]"/>
      <dgm:spPr>
        <a:solidFill>
          <a:schemeClr val="accent4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Introduction</a:t>
          </a:r>
        </a:p>
      </dgm:t>
    </dgm:pt>
    <dgm:pt modelId="{59FA559A-D680-FB4C-8D39-0D7EF645271B}" type="parTrans" cxnId="{A2B68B14-F21B-CA49-B460-98BF4BD0B471}">
      <dgm:prSet/>
      <dgm:spPr/>
      <dgm:t>
        <a:bodyPr/>
        <a:lstStyle/>
        <a:p>
          <a:endParaRPr lang="en-US"/>
        </a:p>
      </dgm:t>
    </dgm:pt>
    <dgm:pt modelId="{13E97ED0-65C2-524D-A2B8-ADDAE5D3BE79}" type="sibTrans" cxnId="{A2B68B14-F21B-CA49-B460-98BF4BD0B471}">
      <dgm:prSet/>
      <dgm:spPr/>
      <dgm:t>
        <a:bodyPr/>
        <a:lstStyle/>
        <a:p>
          <a:endParaRPr lang="en-US"/>
        </a:p>
      </dgm:t>
    </dgm:pt>
    <dgm:pt modelId="{9EDA7DD5-8E6D-E044-844F-8EDEDC634CCA}">
      <dgm:prSet phldrT="[Text]"/>
      <dgm:spPr>
        <a:solidFill>
          <a:srgbClr val="008000">
            <a:alpha val="90000"/>
          </a:srgbClr>
        </a:solidFill>
      </dgm:spPr>
      <dgm:t>
        <a:bodyPr/>
        <a:lstStyle/>
        <a:p>
          <a:r>
            <a:rPr lang="en-US" dirty="0"/>
            <a:t>Introduce Topic</a:t>
          </a:r>
        </a:p>
      </dgm:t>
    </dgm:pt>
    <dgm:pt modelId="{54EFC10A-D2BE-DB48-BBCF-4EB2D5DE5629}" type="parTrans" cxnId="{BFECED78-F750-AC43-8706-408DFCB65FA1}">
      <dgm:prSet/>
      <dgm:spPr/>
      <dgm:t>
        <a:bodyPr/>
        <a:lstStyle/>
        <a:p>
          <a:endParaRPr lang="en-US"/>
        </a:p>
      </dgm:t>
    </dgm:pt>
    <dgm:pt modelId="{86ECD741-9298-7343-BE57-D11171242E70}" type="sibTrans" cxnId="{BFECED78-F750-AC43-8706-408DFCB65FA1}">
      <dgm:prSet/>
      <dgm:spPr/>
      <dgm:t>
        <a:bodyPr/>
        <a:lstStyle/>
        <a:p>
          <a:endParaRPr lang="en-US"/>
        </a:p>
      </dgm:t>
    </dgm:pt>
    <dgm:pt modelId="{D819F24B-F82C-2344-912F-55859EE43CC4}">
      <dgm:prSet phldrT="[Text]"/>
      <dgm:spPr>
        <a:solidFill>
          <a:srgbClr val="3366FF">
            <a:alpha val="90000"/>
          </a:srgbClr>
        </a:solidFill>
      </dgm:spPr>
      <dgm:t>
        <a:bodyPr/>
        <a:lstStyle/>
        <a:p>
          <a:r>
            <a:rPr lang="en-US" dirty="0"/>
            <a:t>Create Interest</a:t>
          </a:r>
        </a:p>
      </dgm:t>
    </dgm:pt>
    <dgm:pt modelId="{7B32AE1A-3E5F-D54A-95AC-397C6E868730}" type="parTrans" cxnId="{3BEFD97B-526A-294D-BE15-E59AEE60E77E}">
      <dgm:prSet/>
      <dgm:spPr/>
      <dgm:t>
        <a:bodyPr/>
        <a:lstStyle/>
        <a:p>
          <a:endParaRPr lang="en-US"/>
        </a:p>
      </dgm:t>
    </dgm:pt>
    <dgm:pt modelId="{47BF8506-B321-F149-A2AC-865010358934}" type="sibTrans" cxnId="{3BEFD97B-526A-294D-BE15-E59AEE60E77E}">
      <dgm:prSet/>
      <dgm:spPr/>
      <dgm:t>
        <a:bodyPr/>
        <a:lstStyle/>
        <a:p>
          <a:endParaRPr lang="en-US"/>
        </a:p>
      </dgm:t>
    </dgm:pt>
    <dgm:pt modelId="{ACDDB7C4-4DB5-CC41-8018-F799C9BFD9ED}">
      <dgm:prSet phldrT="[Text]"/>
      <dgm:spPr>
        <a:solidFill>
          <a:schemeClr val="bg2">
            <a:lumMod val="25000"/>
          </a:schemeClr>
        </a:solidFill>
      </dgm:spPr>
      <dgm:t>
        <a:bodyPr/>
        <a:lstStyle/>
        <a:p>
          <a:r>
            <a:rPr lang="en-US" dirty="0"/>
            <a:t>Body</a:t>
          </a:r>
        </a:p>
      </dgm:t>
    </dgm:pt>
    <dgm:pt modelId="{EEA96908-9C28-CE4A-B211-A0BED9F5ACBC}" type="parTrans" cxnId="{74B0A178-4E52-FB4A-A9DB-3E6289811E24}">
      <dgm:prSet/>
      <dgm:spPr/>
      <dgm:t>
        <a:bodyPr/>
        <a:lstStyle/>
        <a:p>
          <a:endParaRPr lang="en-US"/>
        </a:p>
      </dgm:t>
    </dgm:pt>
    <dgm:pt modelId="{5EDC4240-2E08-2840-B2DF-A08385273986}" type="sibTrans" cxnId="{74B0A178-4E52-FB4A-A9DB-3E6289811E24}">
      <dgm:prSet/>
      <dgm:spPr/>
      <dgm:t>
        <a:bodyPr/>
        <a:lstStyle/>
        <a:p>
          <a:endParaRPr lang="en-US"/>
        </a:p>
      </dgm:t>
    </dgm:pt>
    <dgm:pt modelId="{55FB71F6-195D-7F4B-B2B4-CF4EDC88DE13}">
      <dgm:prSet phldrT="[Text]"/>
      <dgm:spPr>
        <a:solidFill>
          <a:srgbClr val="FF0000">
            <a:alpha val="90000"/>
          </a:srgbClr>
        </a:solidFill>
      </dgm:spPr>
      <dgm:t>
        <a:bodyPr/>
        <a:lstStyle/>
        <a:p>
          <a:r>
            <a:rPr lang="en-US" dirty="0"/>
            <a:t>Support with Ideas</a:t>
          </a:r>
        </a:p>
      </dgm:t>
    </dgm:pt>
    <dgm:pt modelId="{DA70A62B-3B38-DD4C-9E8C-548014BA546A}" type="parTrans" cxnId="{1902FCFC-F1EF-0143-9D7F-45FA464A0437}">
      <dgm:prSet/>
      <dgm:spPr/>
      <dgm:t>
        <a:bodyPr/>
        <a:lstStyle/>
        <a:p>
          <a:endParaRPr lang="en-US"/>
        </a:p>
      </dgm:t>
    </dgm:pt>
    <dgm:pt modelId="{2FCDE0E2-EB39-7949-8429-AB808D7E2647}" type="sibTrans" cxnId="{1902FCFC-F1EF-0143-9D7F-45FA464A0437}">
      <dgm:prSet/>
      <dgm:spPr/>
      <dgm:t>
        <a:bodyPr/>
        <a:lstStyle/>
        <a:p>
          <a:endParaRPr lang="en-US"/>
        </a:p>
      </dgm:t>
    </dgm:pt>
    <dgm:pt modelId="{2115532F-C70A-A841-BACC-0A0DFC87AB17}">
      <dgm:prSet phldrT="[Text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n-US" dirty="0"/>
            <a:t>Conclusion</a:t>
          </a:r>
        </a:p>
      </dgm:t>
    </dgm:pt>
    <dgm:pt modelId="{37C5CAEC-F60A-7045-9441-37E4E48280B8}" type="parTrans" cxnId="{D7E95F95-E706-C247-9B80-F2C038CD220E}">
      <dgm:prSet/>
      <dgm:spPr/>
      <dgm:t>
        <a:bodyPr/>
        <a:lstStyle/>
        <a:p>
          <a:endParaRPr lang="en-US"/>
        </a:p>
      </dgm:t>
    </dgm:pt>
    <dgm:pt modelId="{BB0E123F-B249-5147-8C3D-BC9F343F06B2}" type="sibTrans" cxnId="{D7E95F95-E706-C247-9B80-F2C038CD220E}">
      <dgm:prSet/>
      <dgm:spPr/>
      <dgm:t>
        <a:bodyPr/>
        <a:lstStyle/>
        <a:p>
          <a:endParaRPr lang="en-US"/>
        </a:p>
      </dgm:t>
    </dgm:pt>
    <dgm:pt modelId="{6E984FCE-D7EA-5C45-8B84-FBCE0782A74D}">
      <dgm:prSet phldrT="[Text]"/>
      <dgm:spPr>
        <a:solidFill>
          <a:srgbClr val="FF6600">
            <a:alpha val="90000"/>
          </a:srgbClr>
        </a:solidFill>
      </dgm:spPr>
      <dgm:t>
        <a:bodyPr/>
        <a:lstStyle/>
        <a:p>
          <a:r>
            <a:rPr lang="en-US" dirty="0"/>
            <a:t>Restate the Topic</a:t>
          </a:r>
        </a:p>
      </dgm:t>
    </dgm:pt>
    <dgm:pt modelId="{92AB6FBF-5580-9043-8695-F60E37D3E5F6}" type="parTrans" cxnId="{46B3B337-7FA9-0F42-8009-7357088E4B09}">
      <dgm:prSet/>
      <dgm:spPr/>
      <dgm:t>
        <a:bodyPr/>
        <a:lstStyle/>
        <a:p>
          <a:endParaRPr lang="en-US"/>
        </a:p>
      </dgm:t>
    </dgm:pt>
    <dgm:pt modelId="{682BE618-FAA9-BF45-81B8-513A43058635}" type="sibTrans" cxnId="{46B3B337-7FA9-0F42-8009-7357088E4B09}">
      <dgm:prSet/>
      <dgm:spPr/>
      <dgm:t>
        <a:bodyPr/>
        <a:lstStyle/>
        <a:p>
          <a:endParaRPr lang="en-US"/>
        </a:p>
      </dgm:t>
    </dgm:pt>
    <dgm:pt modelId="{80B9C19F-EE4C-A04C-A0EE-C86CD1A826C3}">
      <dgm:prSet phldrT="[Text]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en-US" dirty="0"/>
            <a:t>Recommendation/suggestion</a:t>
          </a:r>
        </a:p>
      </dgm:t>
    </dgm:pt>
    <dgm:pt modelId="{665AE1C5-9D1F-7E47-8A03-7FAF94658283}" type="parTrans" cxnId="{9F0A2CFF-70CC-2F45-B9E5-9311FF655B89}">
      <dgm:prSet/>
      <dgm:spPr/>
      <dgm:t>
        <a:bodyPr/>
        <a:lstStyle/>
        <a:p>
          <a:endParaRPr lang="en-US"/>
        </a:p>
      </dgm:t>
    </dgm:pt>
    <dgm:pt modelId="{AD0AF92F-9031-2641-ABFD-388F92697DC5}" type="sibTrans" cxnId="{9F0A2CFF-70CC-2F45-B9E5-9311FF655B89}">
      <dgm:prSet/>
      <dgm:spPr/>
      <dgm:t>
        <a:bodyPr/>
        <a:lstStyle/>
        <a:p>
          <a:endParaRPr lang="en-US"/>
        </a:p>
      </dgm:t>
    </dgm:pt>
    <dgm:pt modelId="{0F0885BB-FF38-DF4A-93E5-7A3F29279564}" type="pres">
      <dgm:prSet presAssocID="{61B29A45-84C8-8749-A575-4127111F3D49}" presName="Name0" presStyleCnt="0">
        <dgm:presLayoutVars>
          <dgm:dir/>
          <dgm:animLvl val="lvl"/>
          <dgm:resizeHandles val="exact"/>
        </dgm:presLayoutVars>
      </dgm:prSet>
      <dgm:spPr/>
    </dgm:pt>
    <dgm:pt modelId="{886C9C66-6AC5-934C-A58A-849E0211EA02}" type="pres">
      <dgm:prSet presAssocID="{2115532F-C70A-A841-BACC-0A0DFC87AB17}" presName="boxAndChildren" presStyleCnt="0"/>
      <dgm:spPr/>
    </dgm:pt>
    <dgm:pt modelId="{D91CC859-EA72-4B41-8291-F41B52F988EB}" type="pres">
      <dgm:prSet presAssocID="{2115532F-C70A-A841-BACC-0A0DFC87AB17}" presName="parentTextBox" presStyleLbl="node1" presStyleIdx="0" presStyleCnt="3"/>
      <dgm:spPr/>
    </dgm:pt>
    <dgm:pt modelId="{B613CDBC-C348-484B-9720-35BDA03E1A04}" type="pres">
      <dgm:prSet presAssocID="{2115532F-C70A-A841-BACC-0A0DFC87AB17}" presName="entireBox" presStyleLbl="node1" presStyleIdx="0" presStyleCnt="3"/>
      <dgm:spPr/>
    </dgm:pt>
    <dgm:pt modelId="{2ED92613-3751-E841-AAF7-6CD282D3B0CA}" type="pres">
      <dgm:prSet presAssocID="{2115532F-C70A-A841-BACC-0A0DFC87AB17}" presName="descendantBox" presStyleCnt="0"/>
      <dgm:spPr/>
    </dgm:pt>
    <dgm:pt modelId="{164BCBFA-E9ED-2E4D-B66B-8543468E38F7}" type="pres">
      <dgm:prSet presAssocID="{6E984FCE-D7EA-5C45-8B84-FBCE0782A74D}" presName="childTextBox" presStyleLbl="fgAccFollowNode1" presStyleIdx="0" presStyleCnt="5">
        <dgm:presLayoutVars>
          <dgm:bulletEnabled val="1"/>
        </dgm:presLayoutVars>
      </dgm:prSet>
      <dgm:spPr/>
    </dgm:pt>
    <dgm:pt modelId="{B1318814-CDAF-124E-99B6-F53175698B9F}" type="pres">
      <dgm:prSet presAssocID="{80B9C19F-EE4C-A04C-A0EE-C86CD1A826C3}" presName="childTextBox" presStyleLbl="fgAccFollowNode1" presStyleIdx="1" presStyleCnt="5">
        <dgm:presLayoutVars>
          <dgm:bulletEnabled val="1"/>
        </dgm:presLayoutVars>
      </dgm:prSet>
      <dgm:spPr/>
    </dgm:pt>
    <dgm:pt modelId="{235DCDAA-3997-714A-93C1-C3D6743BD36F}" type="pres">
      <dgm:prSet presAssocID="{5EDC4240-2E08-2840-B2DF-A08385273986}" presName="sp" presStyleCnt="0"/>
      <dgm:spPr/>
    </dgm:pt>
    <dgm:pt modelId="{32823100-CE6F-9543-9E34-058970405AFB}" type="pres">
      <dgm:prSet presAssocID="{ACDDB7C4-4DB5-CC41-8018-F799C9BFD9ED}" presName="arrowAndChildren" presStyleCnt="0"/>
      <dgm:spPr/>
    </dgm:pt>
    <dgm:pt modelId="{10CD8937-5D4B-0040-82FB-6AA50E8CBBB2}" type="pres">
      <dgm:prSet presAssocID="{ACDDB7C4-4DB5-CC41-8018-F799C9BFD9ED}" presName="parentTextArrow" presStyleLbl="node1" presStyleIdx="0" presStyleCnt="3"/>
      <dgm:spPr/>
    </dgm:pt>
    <dgm:pt modelId="{DDF5E57D-0C33-1645-AD36-CEA35FE4A9AD}" type="pres">
      <dgm:prSet presAssocID="{ACDDB7C4-4DB5-CC41-8018-F799C9BFD9ED}" presName="arrow" presStyleLbl="node1" presStyleIdx="1" presStyleCnt="3"/>
      <dgm:spPr/>
    </dgm:pt>
    <dgm:pt modelId="{7E32430E-C5DA-A043-A4BE-0DE1C0910290}" type="pres">
      <dgm:prSet presAssocID="{ACDDB7C4-4DB5-CC41-8018-F799C9BFD9ED}" presName="descendantArrow" presStyleCnt="0"/>
      <dgm:spPr/>
    </dgm:pt>
    <dgm:pt modelId="{C4A74A94-F622-8C48-8912-919B754712E5}" type="pres">
      <dgm:prSet presAssocID="{55FB71F6-195D-7F4B-B2B4-CF4EDC88DE13}" presName="childTextArrow" presStyleLbl="fgAccFollowNode1" presStyleIdx="2" presStyleCnt="5">
        <dgm:presLayoutVars>
          <dgm:bulletEnabled val="1"/>
        </dgm:presLayoutVars>
      </dgm:prSet>
      <dgm:spPr/>
    </dgm:pt>
    <dgm:pt modelId="{F2F26E14-FA26-8047-9967-6CE0C74A1364}" type="pres">
      <dgm:prSet presAssocID="{13E97ED0-65C2-524D-A2B8-ADDAE5D3BE79}" presName="sp" presStyleCnt="0"/>
      <dgm:spPr/>
    </dgm:pt>
    <dgm:pt modelId="{4CCB4BE8-D39A-3947-95E7-FD2C414F418C}" type="pres">
      <dgm:prSet presAssocID="{D0E61306-390D-3449-A6E7-AEE17BE78751}" presName="arrowAndChildren" presStyleCnt="0"/>
      <dgm:spPr/>
    </dgm:pt>
    <dgm:pt modelId="{7F3D4CDE-8123-BC4E-AAC0-4D19AF1BC28B}" type="pres">
      <dgm:prSet presAssocID="{D0E61306-390D-3449-A6E7-AEE17BE78751}" presName="parentTextArrow" presStyleLbl="node1" presStyleIdx="1" presStyleCnt="3"/>
      <dgm:spPr/>
    </dgm:pt>
    <dgm:pt modelId="{FC1A993D-3D42-DC43-B531-82D9662FC947}" type="pres">
      <dgm:prSet presAssocID="{D0E61306-390D-3449-A6E7-AEE17BE78751}" presName="arrow" presStyleLbl="node1" presStyleIdx="2" presStyleCnt="3" custLinFactNeighborY="-47"/>
      <dgm:spPr/>
    </dgm:pt>
    <dgm:pt modelId="{0BAE5FDA-00B0-7741-A87B-1A50697A9B8D}" type="pres">
      <dgm:prSet presAssocID="{D0E61306-390D-3449-A6E7-AEE17BE78751}" presName="descendantArrow" presStyleCnt="0"/>
      <dgm:spPr/>
    </dgm:pt>
    <dgm:pt modelId="{E941783A-194C-284A-AD54-138A0FDFF4A9}" type="pres">
      <dgm:prSet presAssocID="{9EDA7DD5-8E6D-E044-844F-8EDEDC634CCA}" presName="childTextArrow" presStyleLbl="fgAccFollowNode1" presStyleIdx="3" presStyleCnt="5">
        <dgm:presLayoutVars>
          <dgm:bulletEnabled val="1"/>
        </dgm:presLayoutVars>
      </dgm:prSet>
      <dgm:spPr/>
    </dgm:pt>
    <dgm:pt modelId="{22A5902B-F7CF-AD4F-982B-F059165032EB}" type="pres">
      <dgm:prSet presAssocID="{D819F24B-F82C-2344-912F-55859EE43CC4}" presName="childTextArrow" presStyleLbl="fgAccFollowNode1" presStyleIdx="4" presStyleCnt="5">
        <dgm:presLayoutVars>
          <dgm:bulletEnabled val="1"/>
        </dgm:presLayoutVars>
      </dgm:prSet>
      <dgm:spPr/>
    </dgm:pt>
  </dgm:ptLst>
  <dgm:cxnLst>
    <dgm:cxn modelId="{D87702A1-E1D8-F744-ACE4-D206DFBE83B9}" type="presOf" srcId="{9EDA7DD5-8E6D-E044-844F-8EDEDC634CCA}" destId="{E941783A-194C-284A-AD54-138A0FDFF4A9}" srcOrd="0" destOrd="0" presId="urn:microsoft.com/office/officeart/2005/8/layout/process4"/>
    <dgm:cxn modelId="{BFECED78-F750-AC43-8706-408DFCB65FA1}" srcId="{D0E61306-390D-3449-A6E7-AEE17BE78751}" destId="{9EDA7DD5-8E6D-E044-844F-8EDEDC634CCA}" srcOrd="0" destOrd="0" parTransId="{54EFC10A-D2BE-DB48-BBCF-4EB2D5DE5629}" sibTransId="{86ECD741-9298-7343-BE57-D11171242E70}"/>
    <dgm:cxn modelId="{B0464632-EDCA-1446-AECD-69E2114961B7}" type="presOf" srcId="{D0E61306-390D-3449-A6E7-AEE17BE78751}" destId="{7F3D4CDE-8123-BC4E-AAC0-4D19AF1BC28B}" srcOrd="0" destOrd="0" presId="urn:microsoft.com/office/officeart/2005/8/layout/process4"/>
    <dgm:cxn modelId="{EE3FF8E1-82C7-6141-B24B-185FC921A8BE}" type="presOf" srcId="{D819F24B-F82C-2344-912F-55859EE43CC4}" destId="{22A5902B-F7CF-AD4F-982B-F059165032EB}" srcOrd="0" destOrd="0" presId="urn:microsoft.com/office/officeart/2005/8/layout/process4"/>
    <dgm:cxn modelId="{4E5D53AB-466A-094D-8124-487582E735FE}" type="presOf" srcId="{55FB71F6-195D-7F4B-B2B4-CF4EDC88DE13}" destId="{C4A74A94-F622-8C48-8912-919B754712E5}" srcOrd="0" destOrd="0" presId="urn:microsoft.com/office/officeart/2005/8/layout/process4"/>
    <dgm:cxn modelId="{46B3B337-7FA9-0F42-8009-7357088E4B09}" srcId="{2115532F-C70A-A841-BACC-0A0DFC87AB17}" destId="{6E984FCE-D7EA-5C45-8B84-FBCE0782A74D}" srcOrd="0" destOrd="0" parTransId="{92AB6FBF-5580-9043-8695-F60E37D3E5F6}" sibTransId="{682BE618-FAA9-BF45-81B8-513A43058635}"/>
    <dgm:cxn modelId="{9F0A2CFF-70CC-2F45-B9E5-9311FF655B89}" srcId="{2115532F-C70A-A841-BACC-0A0DFC87AB17}" destId="{80B9C19F-EE4C-A04C-A0EE-C86CD1A826C3}" srcOrd="1" destOrd="0" parTransId="{665AE1C5-9D1F-7E47-8A03-7FAF94658283}" sibTransId="{AD0AF92F-9031-2641-ABFD-388F92697DC5}"/>
    <dgm:cxn modelId="{02E8D2A0-9BB9-F44E-9315-8EB44DDF4C56}" type="presOf" srcId="{61B29A45-84C8-8749-A575-4127111F3D49}" destId="{0F0885BB-FF38-DF4A-93E5-7A3F29279564}" srcOrd="0" destOrd="0" presId="urn:microsoft.com/office/officeart/2005/8/layout/process4"/>
    <dgm:cxn modelId="{D7E95F95-E706-C247-9B80-F2C038CD220E}" srcId="{61B29A45-84C8-8749-A575-4127111F3D49}" destId="{2115532F-C70A-A841-BACC-0A0DFC87AB17}" srcOrd="2" destOrd="0" parTransId="{37C5CAEC-F60A-7045-9441-37E4E48280B8}" sibTransId="{BB0E123F-B249-5147-8C3D-BC9F343F06B2}"/>
    <dgm:cxn modelId="{245F1C98-5844-CC45-A088-892B397AAA80}" type="presOf" srcId="{ACDDB7C4-4DB5-CC41-8018-F799C9BFD9ED}" destId="{10CD8937-5D4B-0040-82FB-6AA50E8CBBB2}" srcOrd="0" destOrd="0" presId="urn:microsoft.com/office/officeart/2005/8/layout/process4"/>
    <dgm:cxn modelId="{2A62DACC-F62B-CE4D-93F1-B848CFAB33D5}" type="presOf" srcId="{2115532F-C70A-A841-BACC-0A0DFC87AB17}" destId="{D91CC859-EA72-4B41-8291-F41B52F988EB}" srcOrd="0" destOrd="0" presId="urn:microsoft.com/office/officeart/2005/8/layout/process4"/>
    <dgm:cxn modelId="{3BEFD97B-526A-294D-BE15-E59AEE60E77E}" srcId="{D0E61306-390D-3449-A6E7-AEE17BE78751}" destId="{D819F24B-F82C-2344-912F-55859EE43CC4}" srcOrd="1" destOrd="0" parTransId="{7B32AE1A-3E5F-D54A-95AC-397C6E868730}" sibTransId="{47BF8506-B321-F149-A2AC-865010358934}"/>
    <dgm:cxn modelId="{3690FA96-3B30-CF49-8322-FE9B2AFBF396}" type="presOf" srcId="{80B9C19F-EE4C-A04C-A0EE-C86CD1A826C3}" destId="{B1318814-CDAF-124E-99B6-F53175698B9F}" srcOrd="0" destOrd="0" presId="urn:microsoft.com/office/officeart/2005/8/layout/process4"/>
    <dgm:cxn modelId="{1902FCFC-F1EF-0143-9D7F-45FA464A0437}" srcId="{ACDDB7C4-4DB5-CC41-8018-F799C9BFD9ED}" destId="{55FB71F6-195D-7F4B-B2B4-CF4EDC88DE13}" srcOrd="0" destOrd="0" parTransId="{DA70A62B-3B38-DD4C-9E8C-548014BA546A}" sibTransId="{2FCDE0E2-EB39-7949-8429-AB808D7E2647}"/>
    <dgm:cxn modelId="{A2B68B14-F21B-CA49-B460-98BF4BD0B471}" srcId="{61B29A45-84C8-8749-A575-4127111F3D49}" destId="{D0E61306-390D-3449-A6E7-AEE17BE78751}" srcOrd="0" destOrd="0" parTransId="{59FA559A-D680-FB4C-8D39-0D7EF645271B}" sibTransId="{13E97ED0-65C2-524D-A2B8-ADDAE5D3BE79}"/>
    <dgm:cxn modelId="{6CB55C30-5F42-5548-B2DC-7A995D6A3E25}" type="presOf" srcId="{6E984FCE-D7EA-5C45-8B84-FBCE0782A74D}" destId="{164BCBFA-E9ED-2E4D-B66B-8543468E38F7}" srcOrd="0" destOrd="0" presId="urn:microsoft.com/office/officeart/2005/8/layout/process4"/>
    <dgm:cxn modelId="{275C2AFB-476D-B744-B67D-846E55A7FC27}" type="presOf" srcId="{ACDDB7C4-4DB5-CC41-8018-F799C9BFD9ED}" destId="{DDF5E57D-0C33-1645-AD36-CEA35FE4A9AD}" srcOrd="1" destOrd="0" presId="urn:microsoft.com/office/officeart/2005/8/layout/process4"/>
    <dgm:cxn modelId="{330ABDD3-2F6A-8941-8184-EAD121AC590C}" type="presOf" srcId="{D0E61306-390D-3449-A6E7-AEE17BE78751}" destId="{FC1A993D-3D42-DC43-B531-82D9662FC947}" srcOrd="1" destOrd="0" presId="urn:microsoft.com/office/officeart/2005/8/layout/process4"/>
    <dgm:cxn modelId="{74B0A178-4E52-FB4A-A9DB-3E6289811E24}" srcId="{61B29A45-84C8-8749-A575-4127111F3D49}" destId="{ACDDB7C4-4DB5-CC41-8018-F799C9BFD9ED}" srcOrd="1" destOrd="0" parTransId="{EEA96908-9C28-CE4A-B211-A0BED9F5ACBC}" sibTransId="{5EDC4240-2E08-2840-B2DF-A08385273986}"/>
    <dgm:cxn modelId="{065A280B-0541-BA40-92EB-1BDC5F1B7B31}" type="presOf" srcId="{2115532F-C70A-A841-BACC-0A0DFC87AB17}" destId="{B613CDBC-C348-484B-9720-35BDA03E1A04}" srcOrd="1" destOrd="0" presId="urn:microsoft.com/office/officeart/2005/8/layout/process4"/>
    <dgm:cxn modelId="{CCA33432-4216-BA47-AE9F-CF5671BDF3D6}" type="presParOf" srcId="{0F0885BB-FF38-DF4A-93E5-7A3F29279564}" destId="{886C9C66-6AC5-934C-A58A-849E0211EA02}" srcOrd="0" destOrd="0" presId="urn:microsoft.com/office/officeart/2005/8/layout/process4"/>
    <dgm:cxn modelId="{9E8E404E-CFB7-3E42-A434-96DC09223CBF}" type="presParOf" srcId="{886C9C66-6AC5-934C-A58A-849E0211EA02}" destId="{D91CC859-EA72-4B41-8291-F41B52F988EB}" srcOrd="0" destOrd="0" presId="urn:microsoft.com/office/officeart/2005/8/layout/process4"/>
    <dgm:cxn modelId="{6F879F7D-E9D9-5243-8764-C98AF253DB46}" type="presParOf" srcId="{886C9C66-6AC5-934C-A58A-849E0211EA02}" destId="{B613CDBC-C348-484B-9720-35BDA03E1A04}" srcOrd="1" destOrd="0" presId="urn:microsoft.com/office/officeart/2005/8/layout/process4"/>
    <dgm:cxn modelId="{1EC431DB-BD09-944A-9A04-C10888A6A93A}" type="presParOf" srcId="{886C9C66-6AC5-934C-A58A-849E0211EA02}" destId="{2ED92613-3751-E841-AAF7-6CD282D3B0CA}" srcOrd="2" destOrd="0" presId="urn:microsoft.com/office/officeart/2005/8/layout/process4"/>
    <dgm:cxn modelId="{F0E9472A-F19B-764D-811B-7D7BD5F4C8E5}" type="presParOf" srcId="{2ED92613-3751-E841-AAF7-6CD282D3B0CA}" destId="{164BCBFA-E9ED-2E4D-B66B-8543468E38F7}" srcOrd="0" destOrd="0" presId="urn:microsoft.com/office/officeart/2005/8/layout/process4"/>
    <dgm:cxn modelId="{7FCA37E0-31D1-8B4F-B3AE-18A1F1FE023B}" type="presParOf" srcId="{2ED92613-3751-E841-AAF7-6CD282D3B0CA}" destId="{B1318814-CDAF-124E-99B6-F53175698B9F}" srcOrd="1" destOrd="0" presId="urn:microsoft.com/office/officeart/2005/8/layout/process4"/>
    <dgm:cxn modelId="{76B47EF6-D1A3-2B4D-BD09-ACAF2293983E}" type="presParOf" srcId="{0F0885BB-FF38-DF4A-93E5-7A3F29279564}" destId="{235DCDAA-3997-714A-93C1-C3D6743BD36F}" srcOrd="1" destOrd="0" presId="urn:microsoft.com/office/officeart/2005/8/layout/process4"/>
    <dgm:cxn modelId="{A323765C-94B7-4040-A5B9-94AA69D634E4}" type="presParOf" srcId="{0F0885BB-FF38-DF4A-93E5-7A3F29279564}" destId="{32823100-CE6F-9543-9E34-058970405AFB}" srcOrd="2" destOrd="0" presId="urn:microsoft.com/office/officeart/2005/8/layout/process4"/>
    <dgm:cxn modelId="{622E5B7E-D669-184B-8D52-B0013823526D}" type="presParOf" srcId="{32823100-CE6F-9543-9E34-058970405AFB}" destId="{10CD8937-5D4B-0040-82FB-6AA50E8CBBB2}" srcOrd="0" destOrd="0" presId="urn:microsoft.com/office/officeart/2005/8/layout/process4"/>
    <dgm:cxn modelId="{547677BC-C2A6-FA4B-9FFD-410004699660}" type="presParOf" srcId="{32823100-CE6F-9543-9E34-058970405AFB}" destId="{DDF5E57D-0C33-1645-AD36-CEA35FE4A9AD}" srcOrd="1" destOrd="0" presId="urn:microsoft.com/office/officeart/2005/8/layout/process4"/>
    <dgm:cxn modelId="{0343AE81-D7B7-E24C-B272-B5385A3B8703}" type="presParOf" srcId="{32823100-CE6F-9543-9E34-058970405AFB}" destId="{7E32430E-C5DA-A043-A4BE-0DE1C0910290}" srcOrd="2" destOrd="0" presId="urn:microsoft.com/office/officeart/2005/8/layout/process4"/>
    <dgm:cxn modelId="{245EEB4A-9428-8143-900D-F5291CE96E12}" type="presParOf" srcId="{7E32430E-C5DA-A043-A4BE-0DE1C0910290}" destId="{C4A74A94-F622-8C48-8912-919B754712E5}" srcOrd="0" destOrd="0" presId="urn:microsoft.com/office/officeart/2005/8/layout/process4"/>
    <dgm:cxn modelId="{5FAED740-9B68-0942-8463-E9CDC6EC0DC8}" type="presParOf" srcId="{0F0885BB-FF38-DF4A-93E5-7A3F29279564}" destId="{F2F26E14-FA26-8047-9967-6CE0C74A1364}" srcOrd="3" destOrd="0" presId="urn:microsoft.com/office/officeart/2005/8/layout/process4"/>
    <dgm:cxn modelId="{3C5B89D3-30FB-3D44-96C1-F0A63B664C7A}" type="presParOf" srcId="{0F0885BB-FF38-DF4A-93E5-7A3F29279564}" destId="{4CCB4BE8-D39A-3947-95E7-FD2C414F418C}" srcOrd="4" destOrd="0" presId="urn:microsoft.com/office/officeart/2005/8/layout/process4"/>
    <dgm:cxn modelId="{362EC186-188F-604A-AAF8-154641F88723}" type="presParOf" srcId="{4CCB4BE8-D39A-3947-95E7-FD2C414F418C}" destId="{7F3D4CDE-8123-BC4E-AAC0-4D19AF1BC28B}" srcOrd="0" destOrd="0" presId="urn:microsoft.com/office/officeart/2005/8/layout/process4"/>
    <dgm:cxn modelId="{1B358DD2-0783-514A-8E07-2510ED2CDB86}" type="presParOf" srcId="{4CCB4BE8-D39A-3947-95E7-FD2C414F418C}" destId="{FC1A993D-3D42-DC43-B531-82D9662FC947}" srcOrd="1" destOrd="0" presId="urn:microsoft.com/office/officeart/2005/8/layout/process4"/>
    <dgm:cxn modelId="{EE60678F-97DF-904D-AEBC-0C73435B2A0E}" type="presParOf" srcId="{4CCB4BE8-D39A-3947-95E7-FD2C414F418C}" destId="{0BAE5FDA-00B0-7741-A87B-1A50697A9B8D}" srcOrd="2" destOrd="0" presId="urn:microsoft.com/office/officeart/2005/8/layout/process4"/>
    <dgm:cxn modelId="{5A82FAED-8E46-E548-81D4-29D5CAB9BFF9}" type="presParOf" srcId="{0BAE5FDA-00B0-7741-A87B-1A50697A9B8D}" destId="{E941783A-194C-284A-AD54-138A0FDFF4A9}" srcOrd="0" destOrd="0" presId="urn:microsoft.com/office/officeart/2005/8/layout/process4"/>
    <dgm:cxn modelId="{6725FFC8-A935-2A4F-B44B-A60DD9808682}" type="presParOf" srcId="{0BAE5FDA-00B0-7741-A87B-1A50697A9B8D}" destId="{22A5902B-F7CF-AD4F-982B-F059165032EB}" srcOrd="1" destOrd="0" presId="urn:microsoft.com/office/officeart/2005/8/layout/process4"/>
  </dgm:cxnLst>
  <dgm:bg/>
  <dgm:whole>
    <a:ln>
      <a:solidFill>
        <a:schemeClr val="tx1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BCE4E1-0016-9445-8973-869597BC488C}">
      <dsp:nvSpPr>
        <dsp:cNvPr id="0" name=""/>
        <dsp:cNvSpPr/>
      </dsp:nvSpPr>
      <dsp:spPr>
        <a:xfrm>
          <a:off x="1422230" y="1431755"/>
          <a:ext cx="1087776" cy="10877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Focus: Main idea</a:t>
          </a:r>
        </a:p>
      </dsp:txBody>
      <dsp:txXfrm>
        <a:off x="1581531" y="1591056"/>
        <a:ext cx="769174" cy="769174"/>
      </dsp:txXfrm>
    </dsp:sp>
    <dsp:sp modelId="{7455D38C-2307-444E-A7C0-E782A9838F35}">
      <dsp:nvSpPr>
        <dsp:cNvPr id="0" name=""/>
        <dsp:cNvSpPr/>
      </dsp:nvSpPr>
      <dsp:spPr>
        <a:xfrm rot="16200000">
          <a:off x="1801621" y="1242362"/>
          <a:ext cx="328993" cy="49793"/>
        </a:xfrm>
        <a:custGeom>
          <a:avLst/>
          <a:gdLst/>
          <a:ahLst/>
          <a:cxnLst/>
          <a:rect l="0" t="0" r="0" b="0"/>
          <a:pathLst>
            <a:path>
              <a:moveTo>
                <a:pt x="0" y="24896"/>
              </a:moveTo>
              <a:lnTo>
                <a:pt x="328993" y="24896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1957893" y="1259034"/>
        <a:ext cx="16449" cy="16449"/>
      </dsp:txXfrm>
    </dsp:sp>
    <dsp:sp modelId="{5E67B84A-07F5-474D-9797-4DF77519C257}">
      <dsp:nvSpPr>
        <dsp:cNvPr id="0" name=""/>
        <dsp:cNvSpPr/>
      </dsp:nvSpPr>
      <dsp:spPr>
        <a:xfrm>
          <a:off x="1422230" y="14986"/>
          <a:ext cx="1087776" cy="10877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Supporting Idea</a:t>
          </a:r>
        </a:p>
      </dsp:txBody>
      <dsp:txXfrm>
        <a:off x="1581531" y="174287"/>
        <a:ext cx="769174" cy="769174"/>
      </dsp:txXfrm>
    </dsp:sp>
    <dsp:sp modelId="{20772924-7164-8E41-BE98-A0A1F38C4697}">
      <dsp:nvSpPr>
        <dsp:cNvPr id="0" name=""/>
        <dsp:cNvSpPr/>
      </dsp:nvSpPr>
      <dsp:spPr>
        <a:xfrm rot="19800000">
          <a:off x="2415101" y="1596554"/>
          <a:ext cx="328993" cy="49793"/>
        </a:xfrm>
        <a:custGeom>
          <a:avLst/>
          <a:gdLst/>
          <a:ahLst/>
          <a:cxnLst/>
          <a:rect l="0" t="0" r="0" b="0"/>
          <a:pathLst>
            <a:path>
              <a:moveTo>
                <a:pt x="0" y="24896"/>
              </a:moveTo>
              <a:lnTo>
                <a:pt x="328993" y="24896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2571372" y="1613226"/>
        <a:ext cx="16449" cy="16449"/>
      </dsp:txXfrm>
    </dsp:sp>
    <dsp:sp modelId="{23D2D3DD-1CAE-4942-A8A4-6A8FD0252665}">
      <dsp:nvSpPr>
        <dsp:cNvPr id="0" name=""/>
        <dsp:cNvSpPr/>
      </dsp:nvSpPr>
      <dsp:spPr>
        <a:xfrm>
          <a:off x="2649188" y="723371"/>
          <a:ext cx="1087776" cy="10877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Supporting Idea</a:t>
          </a:r>
        </a:p>
      </dsp:txBody>
      <dsp:txXfrm>
        <a:off x="2808489" y="882672"/>
        <a:ext cx="769174" cy="769174"/>
      </dsp:txXfrm>
    </dsp:sp>
    <dsp:sp modelId="{515897B5-727E-5E44-992A-4EF0A45382DA}">
      <dsp:nvSpPr>
        <dsp:cNvPr id="0" name=""/>
        <dsp:cNvSpPr/>
      </dsp:nvSpPr>
      <dsp:spPr>
        <a:xfrm rot="1800000">
          <a:off x="2415101" y="2304939"/>
          <a:ext cx="328993" cy="49793"/>
        </a:xfrm>
        <a:custGeom>
          <a:avLst/>
          <a:gdLst/>
          <a:ahLst/>
          <a:cxnLst/>
          <a:rect l="0" t="0" r="0" b="0"/>
          <a:pathLst>
            <a:path>
              <a:moveTo>
                <a:pt x="0" y="24896"/>
              </a:moveTo>
              <a:lnTo>
                <a:pt x="328993" y="24896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2571372" y="2321611"/>
        <a:ext cx="16449" cy="16449"/>
      </dsp:txXfrm>
    </dsp:sp>
    <dsp:sp modelId="{F70361A0-539E-F844-95F1-1285D6011E10}">
      <dsp:nvSpPr>
        <dsp:cNvPr id="0" name=""/>
        <dsp:cNvSpPr/>
      </dsp:nvSpPr>
      <dsp:spPr>
        <a:xfrm>
          <a:off x="2649188" y="2140140"/>
          <a:ext cx="1087776" cy="10877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Supporting Idea</a:t>
          </a:r>
        </a:p>
      </dsp:txBody>
      <dsp:txXfrm>
        <a:off x="2808489" y="2299441"/>
        <a:ext cx="769174" cy="769174"/>
      </dsp:txXfrm>
    </dsp:sp>
    <dsp:sp modelId="{8C003FEC-5325-7F48-9C0B-6E3BBAF166EC}">
      <dsp:nvSpPr>
        <dsp:cNvPr id="0" name=""/>
        <dsp:cNvSpPr/>
      </dsp:nvSpPr>
      <dsp:spPr>
        <a:xfrm rot="5400000">
          <a:off x="1801621" y="2659132"/>
          <a:ext cx="328993" cy="49793"/>
        </a:xfrm>
        <a:custGeom>
          <a:avLst/>
          <a:gdLst/>
          <a:ahLst/>
          <a:cxnLst/>
          <a:rect l="0" t="0" r="0" b="0"/>
          <a:pathLst>
            <a:path>
              <a:moveTo>
                <a:pt x="0" y="24896"/>
              </a:moveTo>
              <a:lnTo>
                <a:pt x="328993" y="24896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1957893" y="2675803"/>
        <a:ext cx="16449" cy="16449"/>
      </dsp:txXfrm>
    </dsp:sp>
    <dsp:sp modelId="{CB755856-2303-024F-9323-0446B882326A}">
      <dsp:nvSpPr>
        <dsp:cNvPr id="0" name=""/>
        <dsp:cNvSpPr/>
      </dsp:nvSpPr>
      <dsp:spPr>
        <a:xfrm>
          <a:off x="1422230" y="2848525"/>
          <a:ext cx="1087776" cy="10877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Supporting Idea</a:t>
          </a:r>
        </a:p>
      </dsp:txBody>
      <dsp:txXfrm>
        <a:off x="1581531" y="3007826"/>
        <a:ext cx="769174" cy="769174"/>
      </dsp:txXfrm>
    </dsp:sp>
    <dsp:sp modelId="{7169BAEB-8462-DB4D-BC52-85E2CDADB2AE}">
      <dsp:nvSpPr>
        <dsp:cNvPr id="0" name=""/>
        <dsp:cNvSpPr/>
      </dsp:nvSpPr>
      <dsp:spPr>
        <a:xfrm rot="9000000">
          <a:off x="1188142" y="2304939"/>
          <a:ext cx="328993" cy="49793"/>
        </a:xfrm>
        <a:custGeom>
          <a:avLst/>
          <a:gdLst/>
          <a:ahLst/>
          <a:cxnLst/>
          <a:rect l="0" t="0" r="0" b="0"/>
          <a:pathLst>
            <a:path>
              <a:moveTo>
                <a:pt x="0" y="24896"/>
              </a:moveTo>
              <a:lnTo>
                <a:pt x="328993" y="24896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 rot="10800000">
        <a:off x="1344414" y="2321611"/>
        <a:ext cx="16449" cy="16449"/>
      </dsp:txXfrm>
    </dsp:sp>
    <dsp:sp modelId="{CC423793-EBE5-704A-84C4-B370EB23BE12}">
      <dsp:nvSpPr>
        <dsp:cNvPr id="0" name=""/>
        <dsp:cNvSpPr/>
      </dsp:nvSpPr>
      <dsp:spPr>
        <a:xfrm>
          <a:off x="195271" y="2140140"/>
          <a:ext cx="1087776" cy="10877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Supporting idea</a:t>
          </a:r>
        </a:p>
      </dsp:txBody>
      <dsp:txXfrm>
        <a:off x="354572" y="2299441"/>
        <a:ext cx="769174" cy="769174"/>
      </dsp:txXfrm>
    </dsp:sp>
    <dsp:sp modelId="{109D63B7-C400-8A4F-8AA0-46727FD04543}">
      <dsp:nvSpPr>
        <dsp:cNvPr id="0" name=""/>
        <dsp:cNvSpPr/>
      </dsp:nvSpPr>
      <dsp:spPr>
        <a:xfrm rot="12600000">
          <a:off x="1188142" y="1596554"/>
          <a:ext cx="328993" cy="49793"/>
        </a:xfrm>
        <a:custGeom>
          <a:avLst/>
          <a:gdLst/>
          <a:ahLst/>
          <a:cxnLst/>
          <a:rect l="0" t="0" r="0" b="0"/>
          <a:pathLst>
            <a:path>
              <a:moveTo>
                <a:pt x="0" y="24896"/>
              </a:moveTo>
              <a:lnTo>
                <a:pt x="328993" y="24896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 rot="10800000">
        <a:off x="1344414" y="1613226"/>
        <a:ext cx="16449" cy="16449"/>
      </dsp:txXfrm>
    </dsp:sp>
    <dsp:sp modelId="{8DC20A56-6BC9-3142-9C77-7F3A34E0BDCC}">
      <dsp:nvSpPr>
        <dsp:cNvPr id="0" name=""/>
        <dsp:cNvSpPr/>
      </dsp:nvSpPr>
      <dsp:spPr>
        <a:xfrm>
          <a:off x="195271" y="723371"/>
          <a:ext cx="1087776" cy="10877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Supporting idea</a:t>
          </a:r>
        </a:p>
      </dsp:txBody>
      <dsp:txXfrm>
        <a:off x="354572" y="882672"/>
        <a:ext cx="769174" cy="7691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13CDBC-C348-484B-9720-35BDA03E1A04}">
      <dsp:nvSpPr>
        <dsp:cNvPr id="0" name=""/>
        <dsp:cNvSpPr/>
      </dsp:nvSpPr>
      <dsp:spPr>
        <a:xfrm>
          <a:off x="0" y="3569451"/>
          <a:ext cx="11310937" cy="1171573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Conclusion</a:t>
          </a:r>
        </a:p>
      </dsp:txBody>
      <dsp:txXfrm>
        <a:off x="0" y="3569451"/>
        <a:ext cx="11310937" cy="632649"/>
      </dsp:txXfrm>
    </dsp:sp>
    <dsp:sp modelId="{164BCBFA-E9ED-2E4D-B66B-8543468E38F7}">
      <dsp:nvSpPr>
        <dsp:cNvPr id="0" name=""/>
        <dsp:cNvSpPr/>
      </dsp:nvSpPr>
      <dsp:spPr>
        <a:xfrm>
          <a:off x="0" y="4178669"/>
          <a:ext cx="5655468" cy="538923"/>
        </a:xfrm>
        <a:prstGeom prst="rect">
          <a:avLst/>
        </a:prstGeom>
        <a:solidFill>
          <a:srgbClr val="FF6600">
            <a:alpha val="90000"/>
          </a:srgb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40640" rIns="227584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Restate the Topic</a:t>
          </a:r>
        </a:p>
      </dsp:txBody>
      <dsp:txXfrm>
        <a:off x="0" y="4178669"/>
        <a:ext cx="5655468" cy="538923"/>
      </dsp:txXfrm>
    </dsp:sp>
    <dsp:sp modelId="{B1318814-CDAF-124E-99B6-F53175698B9F}">
      <dsp:nvSpPr>
        <dsp:cNvPr id="0" name=""/>
        <dsp:cNvSpPr/>
      </dsp:nvSpPr>
      <dsp:spPr>
        <a:xfrm>
          <a:off x="5655468" y="4178669"/>
          <a:ext cx="5655468" cy="538923"/>
        </a:xfrm>
        <a:prstGeom prst="rect">
          <a:avLst/>
        </a:prstGeom>
        <a:solidFill>
          <a:srgbClr val="FFFF00">
            <a:alpha val="90000"/>
          </a:srgb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40640" rIns="227584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Recommendation/suggestion</a:t>
          </a:r>
        </a:p>
      </dsp:txBody>
      <dsp:txXfrm>
        <a:off x="5655468" y="4178669"/>
        <a:ext cx="5655468" cy="538923"/>
      </dsp:txXfrm>
    </dsp:sp>
    <dsp:sp modelId="{DDF5E57D-0C33-1645-AD36-CEA35FE4A9AD}">
      <dsp:nvSpPr>
        <dsp:cNvPr id="0" name=""/>
        <dsp:cNvSpPr/>
      </dsp:nvSpPr>
      <dsp:spPr>
        <a:xfrm rot="10800000">
          <a:off x="0" y="1785144"/>
          <a:ext cx="11310937" cy="1801880"/>
        </a:xfrm>
        <a:prstGeom prst="upArrowCallout">
          <a:avLst/>
        </a:prstGeom>
        <a:solidFill>
          <a:schemeClr val="bg2">
            <a:lumMod val="2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Body</a:t>
          </a:r>
        </a:p>
      </dsp:txBody>
      <dsp:txXfrm rot="-10800000">
        <a:off x="0" y="1785144"/>
        <a:ext cx="11310937" cy="632459"/>
      </dsp:txXfrm>
    </dsp:sp>
    <dsp:sp modelId="{C4A74A94-F622-8C48-8912-919B754712E5}">
      <dsp:nvSpPr>
        <dsp:cNvPr id="0" name=""/>
        <dsp:cNvSpPr/>
      </dsp:nvSpPr>
      <dsp:spPr>
        <a:xfrm>
          <a:off x="0" y="2417604"/>
          <a:ext cx="11310937" cy="538762"/>
        </a:xfrm>
        <a:prstGeom prst="rect">
          <a:avLst/>
        </a:prstGeom>
        <a:solidFill>
          <a:srgbClr val="FF0000">
            <a:alpha val="90000"/>
          </a:srgb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40640" rIns="227584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Support with Ideas</a:t>
          </a:r>
        </a:p>
      </dsp:txBody>
      <dsp:txXfrm>
        <a:off x="0" y="2417604"/>
        <a:ext cx="11310937" cy="538762"/>
      </dsp:txXfrm>
    </dsp:sp>
    <dsp:sp modelId="{FC1A993D-3D42-DC43-B531-82D9662FC947}">
      <dsp:nvSpPr>
        <dsp:cNvPr id="0" name=""/>
        <dsp:cNvSpPr/>
      </dsp:nvSpPr>
      <dsp:spPr>
        <a:xfrm rot="10800000">
          <a:off x="0" y="0"/>
          <a:ext cx="11310937" cy="1801880"/>
        </a:xfrm>
        <a:prstGeom prst="upArrowCallout">
          <a:avLst/>
        </a:prstGeom>
        <a:solidFill>
          <a:schemeClr val="accent4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Introduction</a:t>
          </a:r>
        </a:p>
      </dsp:txBody>
      <dsp:txXfrm rot="-10800000">
        <a:off x="0" y="0"/>
        <a:ext cx="11310937" cy="632459"/>
      </dsp:txXfrm>
    </dsp:sp>
    <dsp:sp modelId="{E941783A-194C-284A-AD54-138A0FDFF4A9}">
      <dsp:nvSpPr>
        <dsp:cNvPr id="0" name=""/>
        <dsp:cNvSpPr/>
      </dsp:nvSpPr>
      <dsp:spPr>
        <a:xfrm>
          <a:off x="0" y="633298"/>
          <a:ext cx="5655468" cy="538762"/>
        </a:xfrm>
        <a:prstGeom prst="rect">
          <a:avLst/>
        </a:prstGeom>
        <a:solidFill>
          <a:srgbClr val="008000">
            <a:alpha val="90000"/>
          </a:srgb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40640" rIns="227584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Introduce Topic</a:t>
          </a:r>
        </a:p>
      </dsp:txBody>
      <dsp:txXfrm>
        <a:off x="0" y="633298"/>
        <a:ext cx="5655468" cy="538762"/>
      </dsp:txXfrm>
    </dsp:sp>
    <dsp:sp modelId="{22A5902B-F7CF-AD4F-982B-F059165032EB}">
      <dsp:nvSpPr>
        <dsp:cNvPr id="0" name=""/>
        <dsp:cNvSpPr/>
      </dsp:nvSpPr>
      <dsp:spPr>
        <a:xfrm>
          <a:off x="5655468" y="633298"/>
          <a:ext cx="5655468" cy="538762"/>
        </a:xfrm>
        <a:prstGeom prst="rect">
          <a:avLst/>
        </a:prstGeom>
        <a:solidFill>
          <a:srgbClr val="3366FF">
            <a:alpha val="90000"/>
          </a:srgb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40640" rIns="227584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Create Interest</a:t>
          </a:r>
        </a:p>
      </dsp:txBody>
      <dsp:txXfrm>
        <a:off x="5655468" y="633298"/>
        <a:ext cx="5655468" cy="5387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27399" y="2184401"/>
            <a:ext cx="5266267" cy="1776942"/>
          </a:xfrm>
        </p:spPr>
        <p:txBody>
          <a:bodyPr anchor="b">
            <a:normAutofit/>
          </a:bodyPr>
          <a:lstStyle>
            <a:lvl1pPr algn="ctr">
              <a:defRPr sz="54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27400" y="3961343"/>
            <a:ext cx="5266267" cy="1655762"/>
          </a:xfrm>
        </p:spPr>
        <p:txBody>
          <a:bodyPr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76649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Sunday, April 30, 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63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Sunday, April 30,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2484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Sunday, April 30, 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3992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Sunday, April 30, 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2423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Sunday, April 30, 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1925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Sunday, April 30, 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66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arning Go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/>
          <p:cNvSpPr/>
          <p:nvPr/>
        </p:nvSpPr>
        <p:spPr>
          <a:xfrm>
            <a:off x="262466" y="1109597"/>
            <a:ext cx="11599333" cy="5409735"/>
          </a:xfrm>
          <a:prstGeom prst="roundRect">
            <a:avLst>
              <a:gd name="adj" fmla="val 3248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33" y="1295865"/>
            <a:ext cx="11311465" cy="52234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423332" y="186267"/>
            <a:ext cx="113114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5400" dirty="0">
                <a:solidFill>
                  <a:schemeClr val="tx1"/>
                </a:solidFill>
              </a:rPr>
              <a:t>Learning Goals</a:t>
            </a:r>
          </a:p>
        </p:txBody>
      </p:sp>
    </p:spTree>
    <p:extLst>
      <p:ext uri="{BB962C8B-B14F-4D97-AF65-F5344CB8AC3E}">
        <p14:creationId xmlns:p14="http://schemas.microsoft.com/office/powerpoint/2010/main" val="208157083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cebrea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/>
          <p:cNvSpPr/>
          <p:nvPr/>
        </p:nvSpPr>
        <p:spPr>
          <a:xfrm>
            <a:off x="262466" y="365125"/>
            <a:ext cx="11599333" cy="6154208"/>
          </a:xfrm>
          <a:prstGeom prst="roundRect">
            <a:avLst>
              <a:gd name="adj" fmla="val 3248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33" y="365125"/>
            <a:ext cx="9905999" cy="1412873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33" y="1777999"/>
            <a:ext cx="11311465" cy="474133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0" name="Rectangle 9"/>
          <p:cNvSpPr/>
          <p:nvPr/>
        </p:nvSpPr>
        <p:spPr>
          <a:xfrm>
            <a:off x="10447865" y="609598"/>
            <a:ext cx="1168400" cy="1168400"/>
          </a:xfrm>
          <a:prstGeom prst="rect">
            <a:avLst/>
          </a:prstGeom>
          <a:solidFill>
            <a:srgbClr val="FAE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/>
              <a:t>Icebreaker</a:t>
            </a:r>
          </a:p>
        </p:txBody>
      </p:sp>
    </p:spTree>
    <p:extLst>
      <p:ext uri="{BB962C8B-B14F-4D97-AF65-F5344CB8AC3E}">
        <p14:creationId xmlns:p14="http://schemas.microsoft.com/office/powerpoint/2010/main" val="339409667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iagnost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/>
          <p:cNvSpPr/>
          <p:nvPr/>
        </p:nvSpPr>
        <p:spPr>
          <a:xfrm>
            <a:off x="262466" y="365125"/>
            <a:ext cx="11599333" cy="6154208"/>
          </a:xfrm>
          <a:prstGeom prst="roundRect">
            <a:avLst>
              <a:gd name="adj" fmla="val 3248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33" y="365125"/>
            <a:ext cx="9905999" cy="1412873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33" y="1777999"/>
            <a:ext cx="11311465" cy="474133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0" name="Rectangle 9"/>
          <p:cNvSpPr/>
          <p:nvPr/>
        </p:nvSpPr>
        <p:spPr>
          <a:xfrm>
            <a:off x="10447865" y="609598"/>
            <a:ext cx="1168400" cy="1168400"/>
          </a:xfrm>
          <a:prstGeom prst="rect">
            <a:avLst/>
          </a:prstGeom>
          <a:solidFill>
            <a:srgbClr val="FAE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/>
              <a:t>Diagnostic</a:t>
            </a:r>
          </a:p>
        </p:txBody>
      </p:sp>
    </p:spTree>
    <p:extLst>
      <p:ext uri="{BB962C8B-B14F-4D97-AF65-F5344CB8AC3E}">
        <p14:creationId xmlns:p14="http://schemas.microsoft.com/office/powerpoint/2010/main" val="1152875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ctivit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/>
          <p:cNvSpPr/>
          <p:nvPr/>
        </p:nvSpPr>
        <p:spPr>
          <a:xfrm>
            <a:off x="262466" y="365125"/>
            <a:ext cx="11599333" cy="6154208"/>
          </a:xfrm>
          <a:prstGeom prst="roundRect">
            <a:avLst>
              <a:gd name="adj" fmla="val 3248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33" y="365125"/>
            <a:ext cx="9905999" cy="1412873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33" y="1777999"/>
            <a:ext cx="11311465" cy="474133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0" name="Rectangle 9"/>
          <p:cNvSpPr/>
          <p:nvPr/>
        </p:nvSpPr>
        <p:spPr>
          <a:xfrm>
            <a:off x="10447865" y="609598"/>
            <a:ext cx="1168400" cy="1168400"/>
          </a:xfrm>
          <a:prstGeom prst="rect">
            <a:avLst/>
          </a:prstGeom>
          <a:solidFill>
            <a:srgbClr val="FAE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/>
              <a:t>Activities</a:t>
            </a:r>
          </a:p>
        </p:txBody>
      </p:sp>
    </p:spTree>
    <p:extLst>
      <p:ext uri="{BB962C8B-B14F-4D97-AF65-F5344CB8AC3E}">
        <p14:creationId xmlns:p14="http://schemas.microsoft.com/office/powerpoint/2010/main" val="79697027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ssessment Sup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/>
          <p:cNvSpPr/>
          <p:nvPr/>
        </p:nvSpPr>
        <p:spPr>
          <a:xfrm>
            <a:off x="262466" y="365125"/>
            <a:ext cx="11599333" cy="6154208"/>
          </a:xfrm>
          <a:prstGeom prst="roundRect">
            <a:avLst>
              <a:gd name="adj" fmla="val 3248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33" y="365125"/>
            <a:ext cx="9897531" cy="1412873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33" y="1777999"/>
            <a:ext cx="11311465" cy="474133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0" name="Rectangle 9"/>
          <p:cNvSpPr/>
          <p:nvPr/>
        </p:nvSpPr>
        <p:spPr>
          <a:xfrm>
            <a:off x="10447865" y="609598"/>
            <a:ext cx="1168400" cy="1168400"/>
          </a:xfrm>
          <a:prstGeom prst="rect">
            <a:avLst/>
          </a:prstGeom>
          <a:solidFill>
            <a:srgbClr val="FAE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/>
              <a:t>Assessment Support</a:t>
            </a:r>
          </a:p>
        </p:txBody>
      </p:sp>
    </p:spTree>
    <p:extLst>
      <p:ext uri="{BB962C8B-B14F-4D97-AF65-F5344CB8AC3E}">
        <p14:creationId xmlns:p14="http://schemas.microsoft.com/office/powerpoint/2010/main" val="270329140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et Ready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/>
          <p:cNvSpPr/>
          <p:nvPr/>
        </p:nvSpPr>
        <p:spPr>
          <a:xfrm>
            <a:off x="262466" y="365125"/>
            <a:ext cx="11599333" cy="6154208"/>
          </a:xfrm>
          <a:prstGeom prst="roundRect">
            <a:avLst>
              <a:gd name="adj" fmla="val 3248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33" y="365125"/>
            <a:ext cx="9905999" cy="1412873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33" y="1777999"/>
            <a:ext cx="11311465" cy="474133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0" name="Rectangle 9"/>
          <p:cNvSpPr/>
          <p:nvPr/>
        </p:nvSpPr>
        <p:spPr>
          <a:xfrm>
            <a:off x="10447865" y="609598"/>
            <a:ext cx="1168400" cy="1168400"/>
          </a:xfrm>
          <a:prstGeom prst="rect">
            <a:avLst/>
          </a:prstGeom>
          <a:solidFill>
            <a:srgbClr val="FAE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800" dirty="0"/>
              <a:t>Get</a:t>
            </a:r>
            <a:r>
              <a:rPr lang="en-CA" sz="1800" baseline="0" dirty="0"/>
              <a:t> Ready!</a:t>
            </a:r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262539458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/>
          <p:cNvSpPr/>
          <p:nvPr/>
        </p:nvSpPr>
        <p:spPr>
          <a:xfrm>
            <a:off x="262466" y="365125"/>
            <a:ext cx="11599333" cy="6154208"/>
          </a:xfrm>
          <a:prstGeom prst="roundRect">
            <a:avLst>
              <a:gd name="adj" fmla="val 3248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33" y="365125"/>
            <a:ext cx="11311465" cy="1412873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33" y="1777999"/>
            <a:ext cx="11311465" cy="474133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568409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31533" y="2459504"/>
            <a:ext cx="712893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6000" b="1" dirty="0">
                <a:solidFill>
                  <a:schemeClr val="tx1"/>
                </a:solidFill>
              </a:rPr>
              <a:t>Thank you for joining our class</a:t>
            </a:r>
          </a:p>
        </p:txBody>
      </p:sp>
    </p:spTree>
    <p:extLst>
      <p:ext uri="{BB962C8B-B14F-4D97-AF65-F5344CB8AC3E}">
        <p14:creationId xmlns:p14="http://schemas.microsoft.com/office/powerpoint/2010/main" val="178489012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CB818-7379-467D-8E76-EF9D9074A26C}" type="datetime2">
              <a:rPr lang="en-US" smtClean="0"/>
              <a:t>Sunday, April 30,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641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  <p:sldLayoutId id="2147483985" r:id="rId13"/>
    <p:sldLayoutId id="2147483986" r:id="rId14"/>
    <p:sldLayoutId id="2147483987" r:id="rId1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27400" y="1727201"/>
            <a:ext cx="5266267" cy="177694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Unit 1</a:t>
            </a:r>
            <a:br>
              <a:rPr lang="en-US" dirty="0"/>
            </a:br>
            <a:r>
              <a:rPr lang="en-US" dirty="0"/>
              <a:t>Memories and Ideas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>
                <a:latin typeface="Arial Black"/>
                <a:cs typeface="Arial Black"/>
              </a:rPr>
              <a:t>Lesson Four</a:t>
            </a:r>
          </a:p>
          <a:p>
            <a:pPr algn="ctr"/>
            <a:r>
              <a:rPr lang="en-US" dirty="0">
                <a:latin typeface="Arial Black"/>
                <a:cs typeface="Arial Black"/>
              </a:rPr>
              <a:t>ESLCO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80" y="233467"/>
            <a:ext cx="1550924" cy="43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675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33" y="1777998"/>
            <a:ext cx="9897531" cy="861963"/>
          </a:xfrm>
        </p:spPr>
        <p:txBody>
          <a:bodyPr/>
          <a:lstStyle/>
          <a:p>
            <a:r>
              <a:rPr lang="en-CA" dirty="0"/>
              <a:t>Unit Test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24116" y="2639961"/>
            <a:ext cx="783139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/>
              <a:t>Multiple Choice</a:t>
            </a:r>
          </a:p>
          <a:p>
            <a:r>
              <a:rPr lang="en-CA" sz="2800" b="1" dirty="0"/>
              <a:t>Reading Questions</a:t>
            </a:r>
          </a:p>
          <a:p>
            <a:r>
              <a:rPr lang="en-CA" sz="2800" b="1" dirty="0"/>
              <a:t>Writing Questions</a:t>
            </a:r>
          </a:p>
          <a:p>
            <a:r>
              <a:rPr lang="en-CA" sz="2800" b="1" dirty="0"/>
              <a:t>Vocabulary Questions</a:t>
            </a:r>
          </a:p>
        </p:txBody>
      </p:sp>
    </p:spTree>
    <p:extLst>
      <p:ext uri="{BB962C8B-B14F-4D97-AF65-F5344CB8AC3E}">
        <p14:creationId xmlns:p14="http://schemas.microsoft.com/office/powerpoint/2010/main" val="2521238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660066"/>
                </a:solidFill>
              </a:rPr>
              <a:t>Coming Up Next! Unit 2!</a:t>
            </a:r>
          </a:p>
        </p:txBody>
      </p:sp>
      <p:pic>
        <p:nvPicPr>
          <p:cNvPr id="4" name="Content Placeholder 3" descr="Course  ESLCO   L  C   Topic 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2107406" y="2315369"/>
            <a:ext cx="7943850" cy="3667125"/>
          </a:xfrm>
        </p:spPr>
      </p:pic>
    </p:spTree>
    <p:extLst>
      <p:ext uri="{BB962C8B-B14F-4D97-AF65-F5344CB8AC3E}">
        <p14:creationId xmlns:p14="http://schemas.microsoft.com/office/powerpoint/2010/main" val="1047800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0242" t="13531" r="19677" b="6645"/>
          <a:stretch/>
        </p:blipFill>
        <p:spPr>
          <a:xfrm>
            <a:off x="530942" y="693174"/>
            <a:ext cx="6105832" cy="5471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317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9637" t="20846" r="6855" b="5140"/>
          <a:stretch/>
        </p:blipFill>
        <p:spPr>
          <a:xfrm>
            <a:off x="766916" y="781665"/>
            <a:ext cx="7742904" cy="5073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2565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997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idx="1"/>
          </p:nvPr>
        </p:nvSpPr>
        <p:spPr>
          <a:xfrm>
            <a:off x="423333" y="1902541"/>
            <a:ext cx="11311465" cy="4616791"/>
          </a:xfrm>
        </p:spPr>
        <p:txBody>
          <a:bodyPr/>
          <a:lstStyle/>
          <a:p>
            <a:pPr lvl="0"/>
            <a:r>
              <a:rPr lang="en-US" dirty="0"/>
              <a:t>Understand the importance of audience when writing and speaking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Use pre-writing and planning to help organize ideas and prepare</a:t>
            </a:r>
          </a:p>
          <a:p>
            <a:pPr lvl="0"/>
            <a:endParaRPr lang="en-US" dirty="0"/>
          </a:p>
          <a:p>
            <a:r>
              <a:rPr lang="en-US" dirty="0"/>
              <a:t>Present speaking pieces by focusing on 6 tips that make for good speaking </a:t>
            </a:r>
          </a:p>
        </p:txBody>
      </p:sp>
    </p:spTree>
    <p:extLst>
      <p:ext uri="{BB962C8B-B14F-4D97-AF65-F5344CB8AC3E}">
        <p14:creationId xmlns:p14="http://schemas.microsoft.com/office/powerpoint/2010/main" val="3761910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Signal Circle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19733" y="1393760"/>
            <a:ext cx="73265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Use body language to pass along the emotion.  </a:t>
            </a:r>
            <a:r>
              <a:rPr lang="en-US" sz="2800" dirty="0">
                <a:solidFill>
                  <a:srgbClr val="008000"/>
                </a:solidFill>
              </a:rPr>
              <a:t>No speaking!</a:t>
            </a:r>
          </a:p>
        </p:txBody>
      </p:sp>
      <p:pic>
        <p:nvPicPr>
          <p:cNvPr id="3" name="Picture 2" descr="j017884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628" y="4414191"/>
            <a:ext cx="2614172" cy="1734068"/>
          </a:xfrm>
          <a:prstGeom prst="rect">
            <a:avLst/>
          </a:prstGeom>
        </p:spPr>
      </p:pic>
      <p:pic>
        <p:nvPicPr>
          <p:cNvPr id="5" name="Picture 4" descr="j0316973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1" y="2914141"/>
            <a:ext cx="2272803" cy="1500050"/>
          </a:xfrm>
          <a:prstGeom prst="rect">
            <a:avLst/>
          </a:prstGeom>
        </p:spPr>
      </p:pic>
      <p:pic>
        <p:nvPicPr>
          <p:cNvPr id="8" name="Picture 7" descr="rbrs_0019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9869" y="2650905"/>
            <a:ext cx="2568977" cy="2787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884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3366FF"/>
                </a:solidFill>
              </a:rPr>
              <a:t>Brainstorming With Focus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3334" y="2294193"/>
            <a:ext cx="5157788" cy="3560917"/>
          </a:xfrm>
        </p:spPr>
        <p:txBody>
          <a:bodyPr/>
          <a:lstStyle/>
          <a:p>
            <a:r>
              <a:rPr lang="en-US" dirty="0"/>
              <a:t>A main idea you are sharing.</a:t>
            </a:r>
          </a:p>
          <a:p>
            <a:pPr marL="0" indent="0">
              <a:buNone/>
            </a:pPr>
            <a:r>
              <a:rPr lang="en-US" dirty="0"/>
              <a:t>  </a:t>
            </a:r>
          </a:p>
          <a:p>
            <a:r>
              <a:rPr lang="en-US" dirty="0"/>
              <a:t>Connect supporting thoughts to the main idea</a:t>
            </a:r>
          </a:p>
          <a:p>
            <a:endParaRPr lang="en-US" dirty="0"/>
          </a:p>
          <a:p>
            <a:r>
              <a:rPr lang="en-US" dirty="0"/>
              <a:t>Create a conclusion that restate your main idea.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423333" y="1681010"/>
            <a:ext cx="5157788" cy="8239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rgbClr val="008000"/>
                </a:solidFill>
              </a:rPr>
              <a:t>Include: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7634286" y="1898625"/>
            <a:ext cx="4100511" cy="8239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dirty="0"/>
              <a:t>Connect all supporting ideas to main idea you want to share.</a:t>
            </a: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755465594"/>
              </p:ext>
            </p:extLst>
          </p:nvPr>
        </p:nvGraphicFramePr>
        <p:xfrm>
          <a:off x="7634287" y="2509991"/>
          <a:ext cx="3932237" cy="395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6528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u="sng" dirty="0">
                <a:solidFill>
                  <a:schemeClr val="tx1"/>
                </a:solidFill>
                <a:latin typeface="American Typewriter"/>
                <a:cs typeface="American Typewriter"/>
              </a:rPr>
              <a:t>Speaking Presentation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5084920"/>
              </p:ext>
            </p:extLst>
          </p:nvPr>
        </p:nvGraphicFramePr>
        <p:xfrm>
          <a:off x="423863" y="1778000"/>
          <a:ext cx="11310937" cy="4741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8933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Organize the Presentation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0684" y="1777999"/>
            <a:ext cx="8844114" cy="4741333"/>
          </a:xfrm>
        </p:spPr>
        <p:txBody>
          <a:bodyPr>
            <a:normAutofit/>
          </a:bodyPr>
          <a:lstStyle/>
          <a:p>
            <a:pPr lvl="1"/>
            <a:r>
              <a:rPr lang="en-US" sz="2400" dirty="0"/>
              <a:t>Today I will be talking about the dangers of distracted driving</a:t>
            </a:r>
          </a:p>
          <a:p>
            <a:pPr lvl="1"/>
            <a:r>
              <a:rPr lang="en-US" sz="2400" dirty="0"/>
              <a:t>Many accidents occur because people are doing other tasks while driving</a:t>
            </a:r>
          </a:p>
          <a:p>
            <a:pPr lvl="1"/>
            <a:r>
              <a:rPr lang="en-US" sz="2400" dirty="0"/>
              <a:t>Eating, texting, talking to others, using GPS and adjusting the radio are just some of the common distractions</a:t>
            </a:r>
          </a:p>
          <a:p>
            <a:pPr lvl="1"/>
            <a:r>
              <a:rPr lang="en-US" sz="2400" dirty="0"/>
              <a:t>Using a cellphone while driving is one of the top ways to be distracted</a:t>
            </a:r>
          </a:p>
          <a:p>
            <a:pPr lvl="1"/>
            <a:r>
              <a:rPr lang="en-US" sz="2400" dirty="0"/>
              <a:t>Remember to plan to stay focused on the task while driving, remove distracting objects</a:t>
            </a:r>
          </a:p>
          <a:p>
            <a:pPr lvl="1"/>
            <a:r>
              <a:rPr lang="en-US" sz="2400" dirty="0"/>
              <a:t>Accidents can cause injury and change lives</a:t>
            </a:r>
          </a:p>
          <a:p>
            <a:pPr lvl="1"/>
            <a:r>
              <a:rPr lang="en-US" sz="2400" dirty="0"/>
              <a:t>For the safety of others we need to remember to drive without distractions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4294967295"/>
          </p:nvPr>
        </p:nvSpPr>
        <p:spPr>
          <a:xfrm>
            <a:off x="423333" y="1777999"/>
            <a:ext cx="3106328" cy="4313085"/>
          </a:xfrm>
        </p:spPr>
        <p:txBody>
          <a:bodyPr>
            <a:normAutofit/>
          </a:bodyPr>
          <a:lstStyle/>
          <a:p>
            <a:r>
              <a:rPr lang="en-US" sz="2400" dirty="0"/>
              <a:t>Introduction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Body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Conclusion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81336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Speaking Techniques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200" dirty="0">
                <a:solidFill>
                  <a:srgbClr val="0000FF"/>
                </a:solidFill>
              </a:rPr>
              <a:t>Use these tips to help make your speaking presentation better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2277245" y="2364971"/>
            <a:ext cx="277612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CA" sz="3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Eye contact</a:t>
            </a:r>
          </a:p>
        </p:txBody>
      </p:sp>
      <p:sp>
        <p:nvSpPr>
          <p:cNvPr id="4" name="Rectangle 3"/>
          <p:cNvSpPr/>
          <p:nvPr/>
        </p:nvSpPr>
        <p:spPr>
          <a:xfrm>
            <a:off x="2829400" y="3694587"/>
            <a:ext cx="4923219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CA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8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Body Language </a:t>
            </a:r>
          </a:p>
        </p:txBody>
      </p:sp>
      <p:sp>
        <p:nvSpPr>
          <p:cNvPr id="6" name="Rectangle 5"/>
          <p:cNvSpPr/>
          <p:nvPr/>
        </p:nvSpPr>
        <p:spPr>
          <a:xfrm>
            <a:off x="4191083" y="1724730"/>
            <a:ext cx="501569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CA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3366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Volume, Tone of voice</a:t>
            </a:r>
          </a:p>
        </p:txBody>
      </p:sp>
      <p:sp>
        <p:nvSpPr>
          <p:cNvPr id="7" name="Rectangle 6"/>
          <p:cNvSpPr/>
          <p:nvPr/>
        </p:nvSpPr>
        <p:spPr>
          <a:xfrm>
            <a:off x="5494608" y="2725091"/>
            <a:ext cx="426368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CA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Speed of speaking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4674296" y="4969790"/>
            <a:ext cx="508399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CA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66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Speaking! No Reading</a:t>
            </a:r>
          </a:p>
        </p:txBody>
      </p:sp>
    </p:spTree>
    <p:extLst>
      <p:ext uri="{BB962C8B-B14F-4D97-AF65-F5344CB8AC3E}">
        <p14:creationId xmlns:p14="http://schemas.microsoft.com/office/powerpoint/2010/main" val="1677683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Lesson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33" y="1527276"/>
            <a:ext cx="11311465" cy="474133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this assignment, you will brainstorm about a specific area of your group’s topic. You will work with all information brainstormed to complete an outline of a speaking presentation on the topic.</a:t>
            </a:r>
          </a:p>
          <a:p>
            <a:endParaRPr lang="en-US" dirty="0"/>
          </a:p>
          <a:p>
            <a:r>
              <a:rPr lang="en-US" dirty="0"/>
              <a:t>Remember to include: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One main focus for the presentation.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Use 3-4 ideas to support main focus.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Make sure to organize ideas.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45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945573"/>
              </p:ext>
            </p:extLst>
          </p:nvPr>
        </p:nvGraphicFramePr>
        <p:xfrm>
          <a:off x="1882190" y="1074486"/>
          <a:ext cx="8450010" cy="4786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0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0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00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00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00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338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Category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Level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 4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Level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 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Level 2</a:t>
                      </a:r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Level 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0509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Thinking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200" dirty="0"/>
                        <a:t>Had a specific main</a:t>
                      </a:r>
                      <a:r>
                        <a:rPr lang="en-US" sz="1200" baseline="0" dirty="0"/>
                        <a:t> idea (one topic)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endParaRPr lang="en-US" sz="1200" baseline="0" dirty="0"/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200" baseline="0" dirty="0"/>
                        <a:t>Had 4 or more supporting ideas connected to main topic</a:t>
                      </a:r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200" dirty="0"/>
                        <a:t>Had a good main</a:t>
                      </a:r>
                      <a:r>
                        <a:rPr lang="en-US" sz="1200" baseline="0" dirty="0"/>
                        <a:t> idea 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endParaRPr lang="en-US" sz="1200" baseline="0" dirty="0"/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200" baseline="0" dirty="0"/>
                        <a:t>Had  3 or more supporting ideas connected to main topic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200" dirty="0"/>
                        <a:t>Had a general</a:t>
                      </a:r>
                      <a:r>
                        <a:rPr lang="en-US" sz="1200" baseline="0" dirty="0"/>
                        <a:t> main idea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endParaRPr lang="en-US" sz="1200" baseline="0" dirty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baseline="0" dirty="0"/>
                        <a:t>Had 2-3  supporting ideas connected to main topic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endParaRPr lang="en-US" sz="1200" baseline="0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200" dirty="0"/>
                        <a:t>Had multiple</a:t>
                      </a:r>
                      <a:r>
                        <a:rPr lang="en-US" sz="1200" baseline="0" dirty="0"/>
                        <a:t> ideas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endParaRPr lang="en-US" sz="1200" baseline="0" dirty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200" baseline="0" dirty="0"/>
                        <a:t>Had 1-2 supporting ideas connected to main topic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endParaRPr lang="en-US" sz="1200" baseline="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0509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Communication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dirty="0"/>
                        <a:t>Had</a:t>
                      </a:r>
                      <a:r>
                        <a:rPr lang="en-US" sz="1200" baseline="0" dirty="0"/>
                        <a:t> a excellent organization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endParaRPr lang="en-US" sz="1200" baseline="0" dirty="0"/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dirty="0"/>
                        <a:t>Used</a:t>
                      </a:r>
                      <a:r>
                        <a:rPr lang="en-US" sz="1200" baseline="0" dirty="0"/>
                        <a:t> specific topic related  words, and no spelling mistakes</a:t>
                      </a:r>
                      <a:endParaRPr lang="en-US" sz="1200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dirty="0"/>
                        <a:t>Had</a:t>
                      </a:r>
                      <a:r>
                        <a:rPr lang="en-US" sz="1200" baseline="0" dirty="0"/>
                        <a:t> a good organization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endParaRPr lang="en-US" sz="1200" baseline="0" dirty="0"/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dirty="0"/>
                        <a:t>Used</a:t>
                      </a:r>
                      <a:r>
                        <a:rPr lang="en-US" sz="1200" baseline="0" dirty="0"/>
                        <a:t> some topic related words, and no spelling mistakes</a:t>
                      </a:r>
                      <a:endParaRPr lang="en-US" sz="1200" dirty="0"/>
                    </a:p>
                    <a:p>
                      <a:pPr marL="171450" indent="-171450">
                        <a:buFont typeface="Arial"/>
                        <a:buChar char="•"/>
                      </a:pPr>
                      <a:endParaRPr lang="en-US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dirty="0"/>
                        <a:t>Had</a:t>
                      </a:r>
                      <a:r>
                        <a:rPr lang="en-US" sz="1200" baseline="0" dirty="0"/>
                        <a:t> a some organization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endParaRPr lang="en-US" sz="1200" baseline="0" dirty="0"/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dirty="0"/>
                        <a:t>Used</a:t>
                      </a:r>
                      <a:r>
                        <a:rPr lang="en-US" sz="1200" baseline="0" dirty="0"/>
                        <a:t> few topic related words, and some spelling mistakes</a:t>
                      </a:r>
                      <a:endParaRPr lang="en-US" sz="1200" dirty="0"/>
                    </a:p>
                    <a:p>
                      <a:pPr marL="171450" indent="-171450">
                        <a:buFont typeface="Arial"/>
                        <a:buChar char="•"/>
                      </a:pPr>
                      <a:endParaRPr lang="en-US" sz="1200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dirty="0"/>
                        <a:t>Had</a:t>
                      </a:r>
                      <a:r>
                        <a:rPr lang="en-US" sz="1200" baseline="0" dirty="0"/>
                        <a:t> a little organization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endParaRPr lang="en-US" sz="1200" baseline="0" dirty="0"/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dirty="0"/>
                        <a:t>Used</a:t>
                      </a:r>
                      <a:r>
                        <a:rPr lang="en-US" sz="1200" baseline="0" dirty="0"/>
                        <a:t> no topic related words, and many spelling mistakes</a:t>
                      </a:r>
                      <a:endParaRPr lang="en-US" sz="1200" dirty="0"/>
                    </a:p>
                    <a:p>
                      <a:pPr marL="171450" indent="-171450">
                        <a:buFont typeface="Arial"/>
                        <a:buChar char="•"/>
                      </a:pPr>
                      <a:endParaRPr lang="en-US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315341" y="325603"/>
            <a:ext cx="78052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008000"/>
                </a:solidFill>
              </a:rPr>
              <a:t>Rubrics</a:t>
            </a:r>
          </a:p>
        </p:txBody>
      </p:sp>
    </p:spTree>
    <p:extLst>
      <p:ext uri="{BB962C8B-B14F-4D97-AF65-F5344CB8AC3E}">
        <p14:creationId xmlns:p14="http://schemas.microsoft.com/office/powerpoint/2010/main" val="1635696682"/>
      </p:ext>
    </p:extLst>
  </p:cSld>
  <p:clrMapOvr>
    <a:masterClrMapping/>
  </p:clrMapOvr>
</p:sld>
</file>

<file path=ppt/theme/theme1.xml><?xml version="1.0" encoding="utf-8"?>
<a:theme xmlns:a="http://schemas.openxmlformats.org/drawingml/2006/main" name="ESLCO Unit 1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Lesson 1-3</Template>
  <TotalTime>824</TotalTime>
  <Words>445</Words>
  <Application>Microsoft Office PowerPoint</Application>
  <PresentationFormat>Widescreen</PresentationFormat>
  <Paragraphs>107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American Typewriter</vt:lpstr>
      <vt:lpstr>Arial</vt:lpstr>
      <vt:lpstr>Arial Black</vt:lpstr>
      <vt:lpstr>Calibri</vt:lpstr>
      <vt:lpstr>Calibri Light</vt:lpstr>
      <vt:lpstr>ESLCO Unit 1 Template</vt:lpstr>
      <vt:lpstr>Unit 1 Memories and Ideas</vt:lpstr>
      <vt:lpstr>PowerPoint Presentation</vt:lpstr>
      <vt:lpstr>Signal Circle</vt:lpstr>
      <vt:lpstr>Brainstorming With Focus</vt:lpstr>
      <vt:lpstr>Speaking Presentation </vt:lpstr>
      <vt:lpstr>Organize the Presentation </vt:lpstr>
      <vt:lpstr>Speaking Techniques Use these tips to help make your speaking presentation better.</vt:lpstr>
      <vt:lpstr>Lesson Assignment</vt:lpstr>
      <vt:lpstr>PowerPoint Presentation</vt:lpstr>
      <vt:lpstr>Unit Test</vt:lpstr>
      <vt:lpstr>Coming Up Next! Unit 2!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 :Memories and Ideas</dc:title>
  <dc:creator>Rebecca Galuszewski</dc:creator>
  <cp:lastModifiedBy>Bryan Thompson</cp:lastModifiedBy>
  <cp:revision>37</cp:revision>
  <dcterms:created xsi:type="dcterms:W3CDTF">2016-10-18T15:56:15Z</dcterms:created>
  <dcterms:modified xsi:type="dcterms:W3CDTF">2017-05-01T00:26:40Z</dcterms:modified>
</cp:coreProperties>
</file>