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notesMasterIdLst>
    <p:notesMasterId r:id="rId16"/>
  </p:notesMasterIdLst>
  <p:sldIdLst>
    <p:sldId id="256" r:id="rId2"/>
    <p:sldId id="259" r:id="rId3"/>
    <p:sldId id="257" r:id="rId4"/>
    <p:sldId id="266" r:id="rId5"/>
    <p:sldId id="261" r:id="rId6"/>
    <p:sldId id="267" r:id="rId7"/>
    <p:sldId id="263" r:id="rId8"/>
    <p:sldId id="265" r:id="rId9"/>
    <p:sldId id="268" r:id="rId10"/>
    <p:sldId id="269" r:id="rId11"/>
    <p:sldId id="271" r:id="rId12"/>
    <p:sldId id="270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83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F8F28-7424-3C46-9B2B-397A80D69157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4B8196-E419-514E-8E8B-821058E618BA}">
      <dgm:prSet phldrT="[Text]"/>
      <dgm:spPr/>
      <dgm:t>
        <a:bodyPr/>
        <a:lstStyle/>
        <a:p>
          <a:r>
            <a:rPr lang="en-US" dirty="0"/>
            <a:t>Clue one</a:t>
          </a:r>
        </a:p>
      </dgm:t>
    </dgm:pt>
    <dgm:pt modelId="{DFDD59C2-8B8E-5443-9D49-FF86986F95EA}" type="parTrans" cxnId="{FCABEE73-84C1-2042-948F-6177D9C79996}">
      <dgm:prSet/>
      <dgm:spPr/>
      <dgm:t>
        <a:bodyPr/>
        <a:lstStyle/>
        <a:p>
          <a:endParaRPr lang="en-US"/>
        </a:p>
      </dgm:t>
    </dgm:pt>
    <dgm:pt modelId="{49424C53-B60D-E841-A41D-674E6CC17D6B}" type="sibTrans" cxnId="{FCABEE73-84C1-2042-948F-6177D9C79996}">
      <dgm:prSet/>
      <dgm:spPr/>
      <dgm:t>
        <a:bodyPr/>
        <a:lstStyle/>
        <a:p>
          <a:endParaRPr lang="en-US"/>
        </a:p>
      </dgm:t>
    </dgm:pt>
    <dgm:pt modelId="{981631C5-22D8-AF41-8903-9533A020E9AD}">
      <dgm:prSet phldrT="[Text]"/>
      <dgm:spPr/>
      <dgm:t>
        <a:bodyPr/>
        <a:lstStyle/>
        <a:p>
          <a:r>
            <a:rPr lang="en-US" dirty="0"/>
            <a:t>Clue two</a:t>
          </a:r>
        </a:p>
      </dgm:t>
    </dgm:pt>
    <dgm:pt modelId="{53300548-BE41-A34A-B5BD-4265A417481B}" type="parTrans" cxnId="{BCE2F484-7487-9040-AB77-B01180FB1A55}">
      <dgm:prSet/>
      <dgm:spPr/>
      <dgm:t>
        <a:bodyPr/>
        <a:lstStyle/>
        <a:p>
          <a:endParaRPr lang="en-US"/>
        </a:p>
      </dgm:t>
    </dgm:pt>
    <dgm:pt modelId="{B89C8E9C-0239-5640-A7D9-F73D5947A21B}" type="sibTrans" cxnId="{BCE2F484-7487-9040-AB77-B01180FB1A55}">
      <dgm:prSet/>
      <dgm:spPr/>
      <dgm:t>
        <a:bodyPr/>
        <a:lstStyle/>
        <a:p>
          <a:endParaRPr lang="en-US"/>
        </a:p>
      </dgm:t>
    </dgm:pt>
    <dgm:pt modelId="{0690EA5B-3654-B742-884B-FCDCA816AA7B}">
      <dgm:prSet phldrT="[Text]" custT="1"/>
      <dgm:spPr/>
      <dgm:t>
        <a:bodyPr/>
        <a:lstStyle/>
        <a:p>
          <a:r>
            <a:rPr lang="en-US" sz="2400" dirty="0"/>
            <a:t>One of me a day keeps the doctor away</a:t>
          </a:r>
        </a:p>
      </dgm:t>
    </dgm:pt>
    <dgm:pt modelId="{21013B56-DA71-474B-9090-D952142A1331}" type="parTrans" cxnId="{353182E6-222A-7740-9498-E8C86BE3AFC1}">
      <dgm:prSet/>
      <dgm:spPr/>
      <dgm:t>
        <a:bodyPr/>
        <a:lstStyle/>
        <a:p>
          <a:endParaRPr lang="en-US"/>
        </a:p>
      </dgm:t>
    </dgm:pt>
    <dgm:pt modelId="{DDDDB49E-8302-C642-B090-CD41CDBA7B62}" type="sibTrans" cxnId="{353182E6-222A-7740-9498-E8C86BE3AFC1}">
      <dgm:prSet/>
      <dgm:spPr/>
      <dgm:t>
        <a:bodyPr/>
        <a:lstStyle/>
        <a:p>
          <a:endParaRPr lang="en-US"/>
        </a:p>
      </dgm:t>
    </dgm:pt>
    <dgm:pt modelId="{017DF12F-C09A-BF45-AEC0-A5864E4A8011}">
      <dgm:prSet phldrT="[Text]"/>
      <dgm:spPr/>
      <dgm:t>
        <a:bodyPr/>
        <a:lstStyle/>
        <a:p>
          <a:r>
            <a:rPr lang="en-US" dirty="0"/>
            <a:t>Answer</a:t>
          </a:r>
        </a:p>
      </dgm:t>
    </dgm:pt>
    <dgm:pt modelId="{F616C119-F834-8145-AEF5-55F4AC2C740A}" type="parTrans" cxnId="{9DD7FA66-8917-1741-A9DD-8FF9F64857EA}">
      <dgm:prSet/>
      <dgm:spPr/>
      <dgm:t>
        <a:bodyPr/>
        <a:lstStyle/>
        <a:p>
          <a:endParaRPr lang="en-US"/>
        </a:p>
      </dgm:t>
    </dgm:pt>
    <dgm:pt modelId="{9718D990-20E6-634D-B2B7-DA5FE9B84DF8}" type="sibTrans" cxnId="{9DD7FA66-8917-1741-A9DD-8FF9F64857EA}">
      <dgm:prSet/>
      <dgm:spPr/>
      <dgm:t>
        <a:bodyPr/>
        <a:lstStyle/>
        <a:p>
          <a:endParaRPr lang="en-US"/>
        </a:p>
      </dgm:t>
    </dgm:pt>
    <dgm:pt modelId="{AA60291D-11C4-074B-955B-AF79DB40F616}">
      <dgm:prSet phldrT="[Text]"/>
      <dgm:spPr/>
      <dgm:t>
        <a:bodyPr/>
        <a:lstStyle/>
        <a:p>
          <a:r>
            <a:rPr lang="en-US" dirty="0"/>
            <a:t>An Apple</a:t>
          </a:r>
        </a:p>
      </dgm:t>
    </dgm:pt>
    <dgm:pt modelId="{090184B0-66CC-AE42-B299-F8506747357C}" type="parTrans" cxnId="{B34619B5-A575-A647-A6A2-DB5F46F96567}">
      <dgm:prSet/>
      <dgm:spPr/>
      <dgm:t>
        <a:bodyPr/>
        <a:lstStyle/>
        <a:p>
          <a:endParaRPr lang="en-US"/>
        </a:p>
      </dgm:t>
    </dgm:pt>
    <dgm:pt modelId="{C960F404-3888-AD4F-96C0-F474B1D39913}" type="sibTrans" cxnId="{B34619B5-A575-A647-A6A2-DB5F46F96567}">
      <dgm:prSet/>
      <dgm:spPr/>
      <dgm:t>
        <a:bodyPr/>
        <a:lstStyle/>
        <a:p>
          <a:endParaRPr lang="en-US"/>
        </a:p>
      </dgm:t>
    </dgm:pt>
    <dgm:pt modelId="{133D732A-DE0B-F141-8835-E5FB006A19A9}">
      <dgm:prSet custT="1"/>
      <dgm:spPr/>
      <dgm:t>
        <a:bodyPr/>
        <a:lstStyle/>
        <a:p>
          <a:r>
            <a:rPr lang="en-US" sz="2400" dirty="0"/>
            <a:t>I grow on a tree. I am ready for you to pick me in the  fall</a:t>
          </a:r>
        </a:p>
      </dgm:t>
    </dgm:pt>
    <dgm:pt modelId="{B306531F-1871-CD40-B2DD-16CCA1F7B64B}" type="parTrans" cxnId="{7C4D262F-0711-B946-9EB9-0ECB53E51F1A}">
      <dgm:prSet/>
      <dgm:spPr/>
      <dgm:t>
        <a:bodyPr/>
        <a:lstStyle/>
        <a:p>
          <a:endParaRPr lang="en-US"/>
        </a:p>
      </dgm:t>
    </dgm:pt>
    <dgm:pt modelId="{46B7BF4E-73A7-224A-AFC1-F047BCC6D69A}" type="sibTrans" cxnId="{7C4D262F-0711-B946-9EB9-0ECB53E51F1A}">
      <dgm:prSet/>
      <dgm:spPr/>
      <dgm:t>
        <a:bodyPr/>
        <a:lstStyle/>
        <a:p>
          <a:endParaRPr lang="en-US"/>
        </a:p>
      </dgm:t>
    </dgm:pt>
    <dgm:pt modelId="{32FE2ADF-AD5F-F74B-BF53-2799D3462292}" type="pres">
      <dgm:prSet presAssocID="{150F8F28-7424-3C46-9B2B-397A80D69157}" presName="linearFlow" presStyleCnt="0">
        <dgm:presLayoutVars>
          <dgm:dir/>
          <dgm:animLvl val="lvl"/>
          <dgm:resizeHandles val="exact"/>
        </dgm:presLayoutVars>
      </dgm:prSet>
      <dgm:spPr/>
    </dgm:pt>
    <dgm:pt modelId="{F771F9BA-53CD-A140-9085-EFE23E17AEB2}" type="pres">
      <dgm:prSet presAssocID="{244B8196-E419-514E-8E8B-821058E618BA}" presName="composite" presStyleCnt="0"/>
      <dgm:spPr/>
    </dgm:pt>
    <dgm:pt modelId="{9C710C5B-8C51-814B-81E3-D06542840D3D}" type="pres">
      <dgm:prSet presAssocID="{244B8196-E419-514E-8E8B-821058E618B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8EF851A-B536-2646-8B71-EDD75CE9CDE3}" type="pres">
      <dgm:prSet presAssocID="{244B8196-E419-514E-8E8B-821058E618BA}" presName="descendantText" presStyleLbl="alignAcc1" presStyleIdx="0" presStyleCnt="3" custScaleY="133557" custLinFactNeighborX="0" custLinFactNeighborY="-2248">
        <dgm:presLayoutVars>
          <dgm:bulletEnabled val="1"/>
        </dgm:presLayoutVars>
      </dgm:prSet>
      <dgm:spPr/>
    </dgm:pt>
    <dgm:pt modelId="{2936137B-6BC1-8047-8DD6-2B7D4F4394BC}" type="pres">
      <dgm:prSet presAssocID="{49424C53-B60D-E841-A41D-674E6CC17D6B}" presName="sp" presStyleCnt="0"/>
      <dgm:spPr/>
    </dgm:pt>
    <dgm:pt modelId="{C72398DB-ABFF-AF44-86E6-CAA5F31C5F27}" type="pres">
      <dgm:prSet presAssocID="{981631C5-22D8-AF41-8903-9533A020E9AD}" presName="composite" presStyleCnt="0"/>
      <dgm:spPr/>
    </dgm:pt>
    <dgm:pt modelId="{EB4AFA7C-D483-1B4D-A667-AAA19C32F9B0}" type="pres">
      <dgm:prSet presAssocID="{981631C5-22D8-AF41-8903-9533A020E9A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DFB613F-906E-6C48-BF3F-FC2DFCB151FC}" type="pres">
      <dgm:prSet presAssocID="{981631C5-22D8-AF41-8903-9533A020E9AD}" presName="descendantText" presStyleLbl="alignAcc1" presStyleIdx="1" presStyleCnt="3">
        <dgm:presLayoutVars>
          <dgm:bulletEnabled val="1"/>
        </dgm:presLayoutVars>
      </dgm:prSet>
      <dgm:spPr/>
    </dgm:pt>
    <dgm:pt modelId="{475AC51A-BB29-7040-9C58-881B004B0A4E}" type="pres">
      <dgm:prSet presAssocID="{B89C8E9C-0239-5640-A7D9-F73D5947A21B}" presName="sp" presStyleCnt="0"/>
      <dgm:spPr/>
    </dgm:pt>
    <dgm:pt modelId="{44CA4163-9F78-0740-B52B-4C13E518B376}" type="pres">
      <dgm:prSet presAssocID="{017DF12F-C09A-BF45-AEC0-A5864E4A8011}" presName="composite" presStyleCnt="0"/>
      <dgm:spPr/>
    </dgm:pt>
    <dgm:pt modelId="{3761CE41-8721-9E42-8ED0-5ECF015B8651}" type="pres">
      <dgm:prSet presAssocID="{017DF12F-C09A-BF45-AEC0-A5864E4A801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D09C2AB-D35F-1040-A7DD-E9B3724E835D}" type="pres">
      <dgm:prSet presAssocID="{017DF12F-C09A-BF45-AEC0-A5864E4A801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53182E6-222A-7740-9498-E8C86BE3AFC1}" srcId="{981631C5-22D8-AF41-8903-9533A020E9AD}" destId="{0690EA5B-3654-B742-884B-FCDCA816AA7B}" srcOrd="0" destOrd="0" parTransId="{21013B56-DA71-474B-9090-D952142A1331}" sibTransId="{DDDDB49E-8302-C642-B090-CD41CDBA7B62}"/>
    <dgm:cxn modelId="{B34619B5-A575-A647-A6A2-DB5F46F96567}" srcId="{017DF12F-C09A-BF45-AEC0-A5864E4A8011}" destId="{AA60291D-11C4-074B-955B-AF79DB40F616}" srcOrd="0" destOrd="0" parTransId="{090184B0-66CC-AE42-B299-F8506747357C}" sibTransId="{C960F404-3888-AD4F-96C0-F474B1D39913}"/>
    <dgm:cxn modelId="{DAC51268-9FA1-784F-9AC9-0E4B76873077}" type="presOf" srcId="{0690EA5B-3654-B742-884B-FCDCA816AA7B}" destId="{9DFB613F-906E-6C48-BF3F-FC2DFCB151FC}" srcOrd="0" destOrd="0" presId="urn:microsoft.com/office/officeart/2005/8/layout/chevron2"/>
    <dgm:cxn modelId="{17A7D2FD-EDF8-E348-9639-21AB156595E6}" type="presOf" srcId="{150F8F28-7424-3C46-9B2B-397A80D69157}" destId="{32FE2ADF-AD5F-F74B-BF53-2799D3462292}" srcOrd="0" destOrd="0" presId="urn:microsoft.com/office/officeart/2005/8/layout/chevron2"/>
    <dgm:cxn modelId="{7C4D262F-0711-B946-9EB9-0ECB53E51F1A}" srcId="{244B8196-E419-514E-8E8B-821058E618BA}" destId="{133D732A-DE0B-F141-8835-E5FB006A19A9}" srcOrd="0" destOrd="0" parTransId="{B306531F-1871-CD40-B2DD-16CCA1F7B64B}" sibTransId="{46B7BF4E-73A7-224A-AFC1-F047BCC6D69A}"/>
    <dgm:cxn modelId="{9DD7FA66-8917-1741-A9DD-8FF9F64857EA}" srcId="{150F8F28-7424-3C46-9B2B-397A80D69157}" destId="{017DF12F-C09A-BF45-AEC0-A5864E4A8011}" srcOrd="2" destOrd="0" parTransId="{F616C119-F834-8145-AEF5-55F4AC2C740A}" sibTransId="{9718D990-20E6-634D-B2B7-DA5FE9B84DF8}"/>
    <dgm:cxn modelId="{75929951-E60D-F84C-9E49-528540BDE496}" type="presOf" srcId="{017DF12F-C09A-BF45-AEC0-A5864E4A8011}" destId="{3761CE41-8721-9E42-8ED0-5ECF015B8651}" srcOrd="0" destOrd="0" presId="urn:microsoft.com/office/officeart/2005/8/layout/chevron2"/>
    <dgm:cxn modelId="{FCABEE73-84C1-2042-948F-6177D9C79996}" srcId="{150F8F28-7424-3C46-9B2B-397A80D69157}" destId="{244B8196-E419-514E-8E8B-821058E618BA}" srcOrd="0" destOrd="0" parTransId="{DFDD59C2-8B8E-5443-9D49-FF86986F95EA}" sibTransId="{49424C53-B60D-E841-A41D-674E6CC17D6B}"/>
    <dgm:cxn modelId="{687251B4-8A0F-A54F-BBB3-BDD2534FBA3D}" type="presOf" srcId="{133D732A-DE0B-F141-8835-E5FB006A19A9}" destId="{68EF851A-B536-2646-8B71-EDD75CE9CDE3}" srcOrd="0" destOrd="0" presId="urn:microsoft.com/office/officeart/2005/8/layout/chevron2"/>
    <dgm:cxn modelId="{9EEADE1B-9668-2142-82D7-95CABE9A21E7}" type="presOf" srcId="{AA60291D-11C4-074B-955B-AF79DB40F616}" destId="{7D09C2AB-D35F-1040-A7DD-E9B3724E835D}" srcOrd="0" destOrd="0" presId="urn:microsoft.com/office/officeart/2005/8/layout/chevron2"/>
    <dgm:cxn modelId="{C52AB855-626B-C040-988A-86E6F9FED00C}" type="presOf" srcId="{244B8196-E419-514E-8E8B-821058E618BA}" destId="{9C710C5B-8C51-814B-81E3-D06542840D3D}" srcOrd="0" destOrd="0" presId="urn:microsoft.com/office/officeart/2005/8/layout/chevron2"/>
    <dgm:cxn modelId="{B95C520F-6609-D547-8AC0-091911B7E960}" type="presOf" srcId="{981631C5-22D8-AF41-8903-9533A020E9AD}" destId="{EB4AFA7C-D483-1B4D-A667-AAA19C32F9B0}" srcOrd="0" destOrd="0" presId="urn:microsoft.com/office/officeart/2005/8/layout/chevron2"/>
    <dgm:cxn modelId="{BCE2F484-7487-9040-AB77-B01180FB1A55}" srcId="{150F8F28-7424-3C46-9B2B-397A80D69157}" destId="{981631C5-22D8-AF41-8903-9533A020E9AD}" srcOrd="1" destOrd="0" parTransId="{53300548-BE41-A34A-B5BD-4265A417481B}" sibTransId="{B89C8E9C-0239-5640-A7D9-F73D5947A21B}"/>
    <dgm:cxn modelId="{D49F6CA4-1CE3-2D4F-8A3F-BDBCD3AB9AF0}" type="presParOf" srcId="{32FE2ADF-AD5F-F74B-BF53-2799D3462292}" destId="{F771F9BA-53CD-A140-9085-EFE23E17AEB2}" srcOrd="0" destOrd="0" presId="urn:microsoft.com/office/officeart/2005/8/layout/chevron2"/>
    <dgm:cxn modelId="{F4EE7D6C-9AC8-0847-9430-89245EC4A005}" type="presParOf" srcId="{F771F9BA-53CD-A140-9085-EFE23E17AEB2}" destId="{9C710C5B-8C51-814B-81E3-D06542840D3D}" srcOrd="0" destOrd="0" presId="urn:microsoft.com/office/officeart/2005/8/layout/chevron2"/>
    <dgm:cxn modelId="{E13D4E94-8B88-2C48-B47D-3C3D26CA04FD}" type="presParOf" srcId="{F771F9BA-53CD-A140-9085-EFE23E17AEB2}" destId="{68EF851A-B536-2646-8B71-EDD75CE9CDE3}" srcOrd="1" destOrd="0" presId="urn:microsoft.com/office/officeart/2005/8/layout/chevron2"/>
    <dgm:cxn modelId="{3A532A72-B107-0743-A133-D7AEE4F6DAEB}" type="presParOf" srcId="{32FE2ADF-AD5F-F74B-BF53-2799D3462292}" destId="{2936137B-6BC1-8047-8DD6-2B7D4F4394BC}" srcOrd="1" destOrd="0" presId="urn:microsoft.com/office/officeart/2005/8/layout/chevron2"/>
    <dgm:cxn modelId="{FB01EB89-BF96-0A4D-91E3-EEA188D3F9A7}" type="presParOf" srcId="{32FE2ADF-AD5F-F74B-BF53-2799D3462292}" destId="{C72398DB-ABFF-AF44-86E6-CAA5F31C5F27}" srcOrd="2" destOrd="0" presId="urn:microsoft.com/office/officeart/2005/8/layout/chevron2"/>
    <dgm:cxn modelId="{9B6FBDE4-CE64-C14E-BD5B-48BBC63950A5}" type="presParOf" srcId="{C72398DB-ABFF-AF44-86E6-CAA5F31C5F27}" destId="{EB4AFA7C-D483-1B4D-A667-AAA19C32F9B0}" srcOrd="0" destOrd="0" presId="urn:microsoft.com/office/officeart/2005/8/layout/chevron2"/>
    <dgm:cxn modelId="{4D3FE63F-FC27-4D49-9EE7-AEEE69FA9499}" type="presParOf" srcId="{C72398DB-ABFF-AF44-86E6-CAA5F31C5F27}" destId="{9DFB613F-906E-6C48-BF3F-FC2DFCB151FC}" srcOrd="1" destOrd="0" presId="urn:microsoft.com/office/officeart/2005/8/layout/chevron2"/>
    <dgm:cxn modelId="{5CCDF2F4-43F1-1D44-9952-557FA233498D}" type="presParOf" srcId="{32FE2ADF-AD5F-F74B-BF53-2799D3462292}" destId="{475AC51A-BB29-7040-9C58-881B004B0A4E}" srcOrd="3" destOrd="0" presId="urn:microsoft.com/office/officeart/2005/8/layout/chevron2"/>
    <dgm:cxn modelId="{73C5A511-1750-3747-A481-46AA220C9AB4}" type="presParOf" srcId="{32FE2ADF-AD5F-F74B-BF53-2799D3462292}" destId="{44CA4163-9F78-0740-B52B-4C13E518B376}" srcOrd="4" destOrd="0" presId="urn:microsoft.com/office/officeart/2005/8/layout/chevron2"/>
    <dgm:cxn modelId="{CED5C11E-F0B6-FD41-9A02-F3E87F742BF0}" type="presParOf" srcId="{44CA4163-9F78-0740-B52B-4C13E518B376}" destId="{3761CE41-8721-9E42-8ED0-5ECF015B8651}" srcOrd="0" destOrd="0" presId="urn:microsoft.com/office/officeart/2005/8/layout/chevron2"/>
    <dgm:cxn modelId="{EA55D40F-B2EA-B04A-A09D-837BAD4DD346}" type="presParOf" srcId="{44CA4163-9F78-0740-B52B-4C13E518B376}" destId="{7D09C2AB-D35F-1040-A7DD-E9B3724E83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10C5B-8C51-814B-81E3-D06542840D3D}">
      <dsp:nvSpPr>
        <dsp:cNvPr id="0" name=""/>
        <dsp:cNvSpPr/>
      </dsp:nvSpPr>
      <dsp:spPr>
        <a:xfrm rot="5400000">
          <a:off x="-206719" y="377151"/>
          <a:ext cx="1378130" cy="96469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Clue one</a:t>
          </a:r>
        </a:p>
      </dsp:txBody>
      <dsp:txXfrm rot="-5400000">
        <a:off x="1" y="652778"/>
        <a:ext cx="964691" cy="413439"/>
      </dsp:txXfrm>
    </dsp:sp>
    <dsp:sp modelId="{68EF851A-B536-2646-8B71-EDD75CE9CDE3}">
      <dsp:nvSpPr>
        <dsp:cNvPr id="0" name=""/>
        <dsp:cNvSpPr/>
      </dsp:nvSpPr>
      <dsp:spPr>
        <a:xfrm rot="5400000">
          <a:off x="1850272" y="-885580"/>
          <a:ext cx="1196383" cy="2967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 grow on a tree. I am ready for you to pick me in the  fall</a:t>
          </a:r>
        </a:p>
      </dsp:txBody>
      <dsp:txXfrm rot="-5400000">
        <a:off x="964692" y="58403"/>
        <a:ext cx="2909142" cy="1079577"/>
      </dsp:txXfrm>
    </dsp:sp>
    <dsp:sp modelId="{EB4AFA7C-D483-1B4D-A667-AAA19C32F9B0}">
      <dsp:nvSpPr>
        <dsp:cNvPr id="0" name=""/>
        <dsp:cNvSpPr/>
      </dsp:nvSpPr>
      <dsp:spPr>
        <a:xfrm rot="5400000">
          <a:off x="-206719" y="1568447"/>
          <a:ext cx="1378130" cy="96469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Clue two</a:t>
          </a:r>
        </a:p>
      </dsp:txBody>
      <dsp:txXfrm rot="-5400000">
        <a:off x="1" y="1844074"/>
        <a:ext cx="964691" cy="413439"/>
      </dsp:txXfrm>
    </dsp:sp>
    <dsp:sp modelId="{9DFB613F-906E-6C48-BF3F-FC2DFCB151FC}">
      <dsp:nvSpPr>
        <dsp:cNvPr id="0" name=""/>
        <dsp:cNvSpPr/>
      </dsp:nvSpPr>
      <dsp:spPr>
        <a:xfrm rot="5400000">
          <a:off x="2000571" y="325848"/>
          <a:ext cx="895785" cy="2967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One of me a day keeps the doctor away</a:t>
          </a:r>
        </a:p>
      </dsp:txBody>
      <dsp:txXfrm rot="-5400000">
        <a:off x="964692" y="1405457"/>
        <a:ext cx="2923816" cy="808327"/>
      </dsp:txXfrm>
    </dsp:sp>
    <dsp:sp modelId="{3761CE41-8721-9E42-8ED0-5ECF015B8651}">
      <dsp:nvSpPr>
        <dsp:cNvPr id="0" name=""/>
        <dsp:cNvSpPr/>
      </dsp:nvSpPr>
      <dsp:spPr>
        <a:xfrm rot="5400000">
          <a:off x="-206719" y="2759744"/>
          <a:ext cx="1378130" cy="96469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Answer</a:t>
          </a:r>
        </a:p>
      </dsp:txBody>
      <dsp:txXfrm rot="-5400000">
        <a:off x="1" y="3035371"/>
        <a:ext cx="964691" cy="413439"/>
      </dsp:txXfrm>
    </dsp:sp>
    <dsp:sp modelId="{7D09C2AB-D35F-1040-A7DD-E9B3724E835D}">
      <dsp:nvSpPr>
        <dsp:cNvPr id="0" name=""/>
        <dsp:cNvSpPr/>
      </dsp:nvSpPr>
      <dsp:spPr>
        <a:xfrm rot="5400000">
          <a:off x="2000571" y="1517144"/>
          <a:ext cx="895785" cy="2967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/>
            <a:t>An Apple</a:t>
          </a:r>
        </a:p>
      </dsp:txBody>
      <dsp:txXfrm rot="-5400000">
        <a:off x="964692" y="2596753"/>
        <a:ext cx="2923816" cy="808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36A37-EFF1-4E44-8486-A6023D7F080A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E8428-C7A9-7A48-A451-0FE385332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4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E8428-C7A9-7A48-A451-0FE3853324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8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3867" y="1320801"/>
            <a:ext cx="5935132" cy="1776942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3867" y="4995332"/>
            <a:ext cx="5935132" cy="1197505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723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1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39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4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40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0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1109597"/>
            <a:ext cx="11599333" cy="5409735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95865"/>
            <a:ext cx="11311465" cy="52234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23332" y="186267"/>
            <a:ext cx="11311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chemeClr val="bg1"/>
                </a:solidFill>
              </a:rPr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593689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3B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Icebreaker</a:t>
            </a:r>
          </a:p>
        </p:txBody>
      </p:sp>
    </p:spTree>
    <p:extLst>
      <p:ext uri="{BB962C8B-B14F-4D97-AF65-F5344CB8AC3E}">
        <p14:creationId xmlns:p14="http://schemas.microsoft.com/office/powerpoint/2010/main" val="20604755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no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3B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Diagnostic</a:t>
            </a:r>
          </a:p>
        </p:txBody>
      </p:sp>
    </p:spTree>
    <p:extLst>
      <p:ext uri="{BB962C8B-B14F-4D97-AF65-F5344CB8AC3E}">
        <p14:creationId xmlns:p14="http://schemas.microsoft.com/office/powerpoint/2010/main" val="169002876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3B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2679738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897531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3B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/>
              <a:t>Assessment Support</a:t>
            </a:r>
          </a:p>
        </p:txBody>
      </p:sp>
    </p:spTree>
    <p:extLst>
      <p:ext uri="{BB962C8B-B14F-4D97-AF65-F5344CB8AC3E}">
        <p14:creationId xmlns:p14="http://schemas.microsoft.com/office/powerpoint/2010/main" val="42785468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t Read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3B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/>
              <a:t>Get</a:t>
            </a:r>
            <a:r>
              <a:rPr lang="en-CA" sz="1800" baseline="0" dirty="0"/>
              <a:t> Ready!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51143028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11311465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90588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1133" y="2408704"/>
            <a:ext cx="71289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>
                <a:solidFill>
                  <a:schemeClr val="tx1"/>
                </a:solidFill>
              </a:rPr>
              <a:t>Thank you for joining our class</a:t>
            </a:r>
          </a:p>
        </p:txBody>
      </p:sp>
    </p:spTree>
    <p:extLst>
      <p:ext uri="{BB962C8B-B14F-4D97-AF65-F5344CB8AC3E}">
        <p14:creationId xmlns:p14="http://schemas.microsoft.com/office/powerpoint/2010/main" val="370624986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Sunday, April 30,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5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036574" y="2432512"/>
            <a:ext cx="3443748" cy="19272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pple Chancery"/>
                <a:cs typeface="Apple Chancery"/>
              </a:rPr>
              <a:t>Unit 2: Letters to a Friend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35676" y="4645742"/>
            <a:ext cx="3023421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Lesson One</a:t>
            </a:r>
          </a:p>
          <a:p>
            <a:pPr marL="0" indent="0" algn="ctr">
              <a:buNone/>
            </a:pPr>
            <a:r>
              <a:rPr lang="en-US" dirty="0"/>
              <a:t>ESLCO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0" y="233467"/>
            <a:ext cx="1550924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7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Coming Up Next!</a:t>
            </a:r>
          </a:p>
        </p:txBody>
      </p:sp>
      <p:pic>
        <p:nvPicPr>
          <p:cNvPr id="4" name="Content Placeholder 3" descr="Course  ESLCO   L  C   Topic 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99644" y="1777998"/>
            <a:ext cx="8955935" cy="3678905"/>
          </a:xfrm>
        </p:spPr>
      </p:pic>
    </p:spTree>
    <p:extLst>
      <p:ext uri="{BB962C8B-B14F-4D97-AF65-F5344CB8AC3E}">
        <p14:creationId xmlns:p14="http://schemas.microsoft.com/office/powerpoint/2010/main" val="1047800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574" t="20606" r="15200" b="11404"/>
          <a:stretch/>
        </p:blipFill>
        <p:spPr>
          <a:xfrm>
            <a:off x="1769805" y="486695"/>
            <a:ext cx="8259098" cy="59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70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912" t="12885" r="6249" b="7076"/>
          <a:stretch/>
        </p:blipFill>
        <p:spPr>
          <a:xfrm>
            <a:off x="1681315" y="722670"/>
            <a:ext cx="7905135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55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274" t="18264" r="6371" b="6860"/>
          <a:stretch/>
        </p:blipFill>
        <p:spPr>
          <a:xfrm>
            <a:off x="1651819" y="752168"/>
            <a:ext cx="8450826" cy="55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25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0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Write a letter in response </a:t>
            </a:r>
          </a:p>
          <a:p>
            <a:pPr lvl="0"/>
            <a:endParaRPr lang="en-US" sz="3600" dirty="0"/>
          </a:p>
          <a:p>
            <a:pPr lvl="0"/>
            <a:r>
              <a:rPr lang="en-US" sz="3600" dirty="0"/>
              <a:t>Make inferences while reading</a:t>
            </a:r>
          </a:p>
        </p:txBody>
      </p:sp>
      <p:pic>
        <p:nvPicPr>
          <p:cNvPr id="4" name="Picture 3" descr="LS01247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85" y="1445342"/>
            <a:ext cx="3704262" cy="2643728"/>
          </a:xfrm>
          <a:prstGeom prst="rect">
            <a:avLst/>
          </a:prstGeom>
        </p:spPr>
      </p:pic>
      <p:pic>
        <p:nvPicPr>
          <p:cNvPr id="5" name="Picture 4" descr="200235995-0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80" y="3657816"/>
            <a:ext cx="2696961" cy="269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1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i="1" dirty="0"/>
              <a:t> Inference Riddles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19733" y="1393760"/>
            <a:ext cx="7326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Try to figure out what the answer is with the clues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9851" y="2967336"/>
            <a:ext cx="59123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Think about hidden information in sentences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3740" y="3722424"/>
            <a:ext cx="70355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24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do you think about when reading the sentences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6196" y="5062522"/>
            <a:ext cx="7019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Use your experiences, and prior knowledge !</a:t>
            </a:r>
          </a:p>
        </p:txBody>
      </p:sp>
    </p:spTree>
    <p:extLst>
      <p:ext uri="{BB962C8B-B14F-4D97-AF65-F5344CB8AC3E}">
        <p14:creationId xmlns:p14="http://schemas.microsoft.com/office/powerpoint/2010/main" val="214788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3366FF"/>
                </a:solidFill>
              </a:rPr>
              <a:t>Create Your Own Riddle!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3334" y="2231923"/>
            <a:ext cx="5343286" cy="4080932"/>
          </a:xfrm>
        </p:spPr>
        <p:txBody>
          <a:bodyPr/>
          <a:lstStyle/>
          <a:p>
            <a:r>
              <a:rPr lang="en-US" dirty="0"/>
              <a:t>5-6 clues that hint at the answer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dirty="0"/>
              <a:t>An answer</a:t>
            </a:r>
          </a:p>
          <a:p>
            <a:endParaRPr lang="en-US" dirty="0"/>
          </a:p>
          <a:p>
            <a:r>
              <a:rPr lang="en-US" dirty="0"/>
              <a:t>Use good key words about your person, place or thing!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65470" y="1681163"/>
            <a:ext cx="4892317" cy="560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8000"/>
                </a:solidFill>
              </a:rPr>
              <a:t>Include: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7008813" y="1681163"/>
            <a:ext cx="5183187" cy="82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Riddle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01315372"/>
              </p:ext>
            </p:extLst>
          </p:nvPr>
        </p:nvGraphicFramePr>
        <p:xfrm>
          <a:off x="7008813" y="2361567"/>
          <a:ext cx="3932237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52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  <a:latin typeface="American Typewriter"/>
                <a:cs typeface="American Typewriter"/>
              </a:rPr>
              <a:t>Inference : While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660066"/>
                </a:solidFill>
              </a:rPr>
              <a:t>What is </a:t>
            </a:r>
            <a:r>
              <a:rPr lang="en-US" dirty="0" err="1">
                <a:solidFill>
                  <a:srgbClr val="660066"/>
                </a:solidFill>
              </a:rPr>
              <a:t>inferencing</a:t>
            </a:r>
            <a:r>
              <a:rPr lang="en-US" dirty="0">
                <a:solidFill>
                  <a:srgbClr val="660066"/>
                </a:solidFill>
              </a:rPr>
              <a:t>:  It is when you reach a conclusion from the text based on your reasoning skills.</a:t>
            </a:r>
          </a:p>
          <a:p>
            <a:r>
              <a:rPr lang="en-US" dirty="0">
                <a:solidFill>
                  <a:srgbClr val="008000"/>
                </a:solidFill>
              </a:rPr>
              <a:t>Using prior knowledge of things, people, places we can figure out information that is implied by the text.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pPr algn="ctr"/>
            <a:r>
              <a:rPr lang="en-US" dirty="0">
                <a:solidFill>
                  <a:srgbClr val="3366FF"/>
                </a:solidFill>
              </a:rPr>
              <a:t>Example: It was a snowy day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3366FF"/>
                </a:solidFill>
              </a:rPr>
              <a:t>Inferences:</a:t>
            </a:r>
          </a:p>
          <a:p>
            <a:pPr algn="ctr"/>
            <a:r>
              <a:rPr lang="en-US" dirty="0">
                <a:solidFill>
                  <a:srgbClr val="3366FF"/>
                </a:solidFill>
              </a:rPr>
              <a:t> it is winter,</a:t>
            </a:r>
          </a:p>
          <a:p>
            <a:pPr algn="ctr"/>
            <a:r>
              <a:rPr lang="en-US" dirty="0">
                <a:solidFill>
                  <a:srgbClr val="3366FF"/>
                </a:solidFill>
              </a:rPr>
              <a:t> it is cold, </a:t>
            </a:r>
          </a:p>
          <a:p>
            <a:pPr algn="ctr"/>
            <a:r>
              <a:rPr lang="en-US" dirty="0">
                <a:solidFill>
                  <a:srgbClr val="3366FF"/>
                </a:solidFill>
              </a:rPr>
              <a:t>you need to wear winter boots.</a:t>
            </a:r>
          </a:p>
        </p:txBody>
      </p:sp>
    </p:spTree>
    <p:extLst>
      <p:ext uri="{BB962C8B-B14F-4D97-AF65-F5344CB8AC3E}">
        <p14:creationId xmlns:p14="http://schemas.microsoft.com/office/powerpoint/2010/main" val="55893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Try this sentences:</a:t>
            </a:r>
            <a:br>
              <a:rPr lang="en-US" dirty="0"/>
            </a:br>
            <a:r>
              <a:rPr lang="en-US" dirty="0"/>
              <a:t> Answer the questions with your inferences.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1991032"/>
            <a:ext cx="6405170" cy="45283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Her ears ring as I walk through the hallway.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He looked for his umbrella.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 was going to be late because of the turtle on the road.</a:t>
            </a:r>
          </a:p>
          <a:p>
            <a:pPr lvl="1"/>
            <a:r>
              <a:rPr lang="en-US" dirty="0"/>
              <a:t>The leaves were falling off the trees.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My eyes were closed and I counted.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4294967295"/>
          </p:nvPr>
        </p:nvSpPr>
        <p:spPr>
          <a:xfrm>
            <a:off x="7010400" y="1991031"/>
            <a:ext cx="5181600" cy="4185931"/>
          </a:xfrm>
        </p:spPr>
        <p:txBody>
          <a:bodyPr>
            <a:normAutofit/>
          </a:bodyPr>
          <a:lstStyle/>
          <a:p>
            <a:r>
              <a:rPr lang="en-US" sz="2400" dirty="0"/>
              <a:t>What is making her ears ring?</a:t>
            </a:r>
          </a:p>
          <a:p>
            <a:endParaRPr lang="en-US" sz="2400" dirty="0"/>
          </a:p>
          <a:p>
            <a:r>
              <a:rPr lang="en-US" sz="2400" dirty="0"/>
              <a:t>Why would he need an umbrella?</a:t>
            </a:r>
          </a:p>
          <a:p>
            <a:endParaRPr lang="en-US" sz="2400" dirty="0"/>
          </a:p>
          <a:p>
            <a:r>
              <a:rPr lang="en-US" sz="2400" dirty="0"/>
              <a:t>Why was the turtle a problem?</a:t>
            </a:r>
          </a:p>
          <a:p>
            <a:endParaRPr lang="en-US" sz="2400" dirty="0"/>
          </a:p>
          <a:p>
            <a:r>
              <a:rPr lang="en-US" sz="2400" dirty="0"/>
              <a:t>What season is it?</a:t>
            </a:r>
          </a:p>
          <a:p>
            <a:endParaRPr lang="en-US" sz="2400" dirty="0"/>
          </a:p>
          <a:p>
            <a:r>
              <a:rPr lang="en-US" sz="2400" dirty="0"/>
              <a:t>What game is being played?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133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Thank You Letter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8892" y="1341638"/>
            <a:ext cx="2095513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Personal Greeting</a:t>
            </a:r>
            <a:endParaRPr lang="en-C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C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Dear Susan,</a:t>
            </a:r>
            <a:endParaRPr lang="en-CA" sz="1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3130" y="2078358"/>
            <a:ext cx="62957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Body of letter. Include: what you are thanking them for, how you feel, and other information.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Thank you so much for the wonderful birthday gift.  You always know just what I will enjoy, and it shows how much you care.  I am very much enjoying the sweater you bought me, and have received many complements.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3131" y="4137498"/>
            <a:ext cx="6850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Restate your thank you message.</a:t>
            </a:r>
          </a:p>
          <a:p>
            <a:endParaRPr lang="en-US" dirty="0"/>
          </a:p>
          <a:p>
            <a:r>
              <a:rPr lang="en-US" dirty="0">
                <a:solidFill>
                  <a:srgbClr val="008000"/>
                </a:solidFill>
              </a:rPr>
              <a:t>Thank you so much for such a thoughtful gift.  It really made my birthday amazing!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1041" y="5480934"/>
            <a:ext cx="2503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Closing: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From,</a:t>
            </a:r>
          </a:p>
          <a:p>
            <a:r>
              <a:rPr lang="en-US" dirty="0">
                <a:solidFill>
                  <a:srgbClr val="008000"/>
                </a:solidFill>
              </a:rPr>
              <a:t>	           John</a:t>
            </a:r>
          </a:p>
        </p:txBody>
      </p:sp>
    </p:spTree>
    <p:extLst>
      <p:ext uri="{BB962C8B-B14F-4D97-AF65-F5344CB8AC3E}">
        <p14:creationId xmlns:p14="http://schemas.microsoft.com/office/powerpoint/2010/main" val="1677683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Lesson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In this assignment, you will brainstorm about different things you can thank someone for. You will work with all information brainstormed to complete a thank you letter.</a:t>
            </a:r>
          </a:p>
          <a:p>
            <a:endParaRPr lang="en-US" dirty="0"/>
          </a:p>
          <a:p>
            <a:r>
              <a:rPr lang="en-US" dirty="0"/>
              <a:t>Remember to include: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reason you are thanking them.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you feel about the item, or action.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 sure to follow format of the Letter type.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858817"/>
              </p:ext>
            </p:extLst>
          </p:nvPr>
        </p:nvGraphicFramePr>
        <p:xfrm>
          <a:off x="1670536" y="1577014"/>
          <a:ext cx="8450010" cy="4440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0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533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Level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Level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Level 2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Level 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50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Thinking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/>
                        <a:t>Had a specific main</a:t>
                      </a:r>
                      <a:r>
                        <a:rPr lang="en-US" sz="1200" baseline="0" dirty="0"/>
                        <a:t> idea ( reason for thanking someone)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/>
                        <a:t>Had 4 or more sentences connected to main topic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/>
                        <a:t>Had a good main</a:t>
                      </a:r>
                      <a:r>
                        <a:rPr lang="en-US" sz="1200" baseline="0" dirty="0"/>
                        <a:t> idea ( had one reason for thanking 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/>
                        <a:t>Had  3 or more sentences connected to main topic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/>
                        <a:t>Had a general</a:t>
                      </a:r>
                      <a:r>
                        <a:rPr lang="en-US" sz="1200" baseline="0" dirty="0"/>
                        <a:t> main idea (one or two actions or things)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Had 2-3  sentences connected to main topic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200" baseline="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/>
                        <a:t>Had multiple</a:t>
                      </a:r>
                      <a:r>
                        <a:rPr lang="en-US" sz="1200" baseline="0" dirty="0"/>
                        <a:t> ideas( thanking for many things)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Had 1-2 sentences connected to main topic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200" baseline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433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Communication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/>
                        <a:t>Include all of  letter form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/>
                        <a:t>Used</a:t>
                      </a:r>
                      <a:r>
                        <a:rPr lang="en-US" sz="1200" baseline="0" dirty="0"/>
                        <a:t> specific topic related  words, and no spelling mistakes</a:t>
                      </a:r>
                      <a:endParaRPr lang="en-US" sz="12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/>
                        <a:t>Mostly followed letter form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/>
                        <a:t>Used</a:t>
                      </a:r>
                      <a:r>
                        <a:rPr lang="en-US" sz="1200" baseline="0" dirty="0"/>
                        <a:t> some topic related words, and no spelling mistakes</a:t>
                      </a:r>
                      <a:endParaRPr lang="en-US" sz="120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/>
                        <a:t>Had some of the letter form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baseline="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/>
                        <a:t>Used</a:t>
                      </a:r>
                      <a:r>
                        <a:rPr lang="en-US" sz="1200" baseline="0" dirty="0"/>
                        <a:t> few topic related words, and some spelling mistakes</a:t>
                      </a:r>
                      <a:endParaRPr lang="en-US" sz="120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/>
                        <a:t>Did not follow letter form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/>
                        <a:t>Used</a:t>
                      </a:r>
                      <a:r>
                        <a:rPr lang="en-US" sz="1200" baseline="0" dirty="0"/>
                        <a:t> no topic related words, and many spelling mistakes</a:t>
                      </a:r>
                      <a:endParaRPr lang="en-US" sz="1200" dirty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0536" y="870230"/>
            <a:ext cx="845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8000"/>
                </a:solidFill>
              </a:rPr>
              <a:t>Rubrics</a:t>
            </a:r>
          </a:p>
        </p:txBody>
      </p:sp>
    </p:spTree>
    <p:extLst>
      <p:ext uri="{BB962C8B-B14F-4D97-AF65-F5344CB8AC3E}">
        <p14:creationId xmlns:p14="http://schemas.microsoft.com/office/powerpoint/2010/main" val="1635696682"/>
      </p:ext>
    </p:extLst>
  </p:cSld>
  <p:clrMapOvr>
    <a:masterClrMapping/>
  </p:clrMapOvr>
</p:sld>
</file>

<file path=ppt/theme/theme1.xml><?xml version="1.0" encoding="utf-8"?>
<a:theme xmlns:a="http://schemas.openxmlformats.org/drawingml/2006/main" name="ESLCO Unit 2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ESLCO Unit 2 Template</Template>
  <TotalTime>1524</TotalTime>
  <Words>587</Words>
  <Application>Microsoft Office PowerPoint</Application>
  <PresentationFormat>Widescreen</PresentationFormat>
  <Paragraphs>118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American Typewriter</vt:lpstr>
      <vt:lpstr>Apple Chancery</vt:lpstr>
      <vt:lpstr>Arial</vt:lpstr>
      <vt:lpstr>Calibri</vt:lpstr>
      <vt:lpstr>Calibri Light</vt:lpstr>
      <vt:lpstr>ESLCO Unit 2 Template</vt:lpstr>
      <vt:lpstr>Unit 2: Letters to a Friend</vt:lpstr>
      <vt:lpstr>PowerPoint Presentation</vt:lpstr>
      <vt:lpstr> Inference Riddles </vt:lpstr>
      <vt:lpstr>Create Your Own Riddle!</vt:lpstr>
      <vt:lpstr>Inference : While Reading</vt:lpstr>
      <vt:lpstr>Try this sentences:  Answer the questions with your inferences.</vt:lpstr>
      <vt:lpstr>Thank You Letter </vt:lpstr>
      <vt:lpstr>Lesson Assignment</vt:lpstr>
      <vt:lpstr>PowerPoint Presentation</vt:lpstr>
      <vt:lpstr>Coming Up Next!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 :Memories and Ideas</dc:title>
  <dc:creator>Rebecca Galuszewski</dc:creator>
  <cp:lastModifiedBy>Bryan Thompson</cp:lastModifiedBy>
  <cp:revision>50</cp:revision>
  <dcterms:created xsi:type="dcterms:W3CDTF">2016-10-18T15:56:15Z</dcterms:created>
  <dcterms:modified xsi:type="dcterms:W3CDTF">2017-05-01T00:45:56Z</dcterms:modified>
</cp:coreProperties>
</file>