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9" r:id="rId3"/>
    <p:sldId id="257" r:id="rId4"/>
    <p:sldId id="266" r:id="rId5"/>
    <p:sldId id="261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867" y="1320801"/>
            <a:ext cx="5935132" cy="177694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867" y="4995332"/>
            <a:ext cx="5935132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19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9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0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4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2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7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468288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2858630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27083191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4733195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8786145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962820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4620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133" y="24087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4037576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s.Peabody@ideaschool.com" TargetMode="External"/><Relationship Id="rId2" Type="http://schemas.openxmlformats.org/officeDocument/2006/relationships/hyperlink" Target="mailto:everyone@ideaschoo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ohnperson@ideaschool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257800" y="2373518"/>
            <a:ext cx="2971800" cy="19272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pple Chancery"/>
                <a:cs typeface="Apple Chancery"/>
              </a:rPr>
              <a:t>Unit 2: Letters to a Friend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57800" y="4630994"/>
            <a:ext cx="2971800" cy="11798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Lesson Two</a:t>
            </a:r>
          </a:p>
          <a:p>
            <a:pPr marL="0" indent="0" algn="ctr">
              <a:buNone/>
            </a:pPr>
            <a:r>
              <a:rPr lang="en-US" dirty="0"/>
              <a:t>ESLCO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0" t="18694" r="6855" b="15897"/>
          <a:stretch/>
        </p:blipFill>
        <p:spPr>
          <a:xfrm>
            <a:off x="383457" y="752168"/>
            <a:ext cx="9702791" cy="5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07" t="13315" r="6854" b="22783"/>
          <a:stretch/>
        </p:blipFill>
        <p:spPr>
          <a:xfrm>
            <a:off x="412955" y="796413"/>
            <a:ext cx="9822426" cy="54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21" t="22137" r="7943" b="13961"/>
          <a:stretch/>
        </p:blipFill>
        <p:spPr>
          <a:xfrm>
            <a:off x="486696" y="530942"/>
            <a:ext cx="9788558" cy="56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 how to write messages on forums</a:t>
            </a:r>
          </a:p>
          <a:p>
            <a:r>
              <a:rPr lang="en-US" sz="3600" dirty="0"/>
              <a:t>Use annotation to discuss your ideas with a text</a:t>
            </a:r>
          </a:p>
          <a:p>
            <a:r>
              <a:rPr lang="en-US" sz="3600" dirty="0"/>
              <a:t>Apply varying forms of writing for different purposes</a:t>
            </a:r>
          </a:p>
          <a:p>
            <a:pPr lvl="0"/>
            <a:endParaRPr lang="en-US" sz="3600" dirty="0"/>
          </a:p>
        </p:txBody>
      </p:sp>
      <p:pic>
        <p:nvPicPr>
          <p:cNvPr id="4" name="Picture 3" descr="LS01247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13" y="3875605"/>
            <a:ext cx="3704262" cy="2643728"/>
          </a:xfrm>
          <a:prstGeom prst="rect">
            <a:avLst/>
          </a:prstGeom>
        </p:spPr>
      </p:pic>
      <p:pic>
        <p:nvPicPr>
          <p:cNvPr id="5" name="Picture 4" descr="200235995-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30" y="3436590"/>
            <a:ext cx="2696961" cy="26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i="1" dirty="0"/>
              <a:t> Daily Twitter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19733" y="1393760"/>
            <a:ext cx="732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Using the Twitter format: Write two to three sentences about your day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4" name="Picture 3" descr="twitter logo   Google 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933712"/>
            <a:ext cx="8229600" cy="25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Form Post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4056" y="2254250"/>
            <a:ext cx="5107312" cy="4265082"/>
          </a:xfrm>
        </p:spPr>
        <p:txBody>
          <a:bodyPr>
            <a:normAutofit/>
          </a:bodyPr>
          <a:lstStyle/>
          <a:p>
            <a:r>
              <a:rPr lang="en-US" dirty="0"/>
              <a:t>An answer to the questions posted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Explain your answer. Use words like: I think, This worked, or You can try.</a:t>
            </a:r>
          </a:p>
          <a:p>
            <a:endParaRPr lang="en-US" dirty="0"/>
          </a:p>
          <a:p>
            <a:r>
              <a:rPr lang="en-US" dirty="0"/>
              <a:t>Use good key words that explain details.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18544" y="1757719"/>
            <a:ext cx="5157788" cy="8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</a:rPr>
              <a:t>Include: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610607" y="2254250"/>
            <a:ext cx="5183187" cy="8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610607" y="2846388"/>
            <a:ext cx="5183187" cy="2679700"/>
          </a:xfrm>
        </p:spPr>
        <p:txBody>
          <a:bodyPr/>
          <a:lstStyle/>
          <a:p>
            <a:r>
              <a:rPr lang="en-US" dirty="0"/>
              <a:t>I am studying English, and it is a new language for me.  Does anyone have any study tips to help me with my learning?</a:t>
            </a: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American Typewriter"/>
                <a:cs typeface="American Typewriter"/>
              </a:rPr>
              <a:t>Email Parts!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13816"/>
              </p:ext>
            </p:extLst>
          </p:nvPr>
        </p:nvGraphicFramePr>
        <p:xfrm>
          <a:off x="423863" y="1778000"/>
          <a:ext cx="1131093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To:</a:t>
                      </a:r>
                    </a:p>
                  </a:txBody>
                  <a:tcPr marL="125677" marR="12567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Daveperson@ideas.com</a:t>
                      </a:r>
                      <a:endParaRPr lang="en-US" dirty="0"/>
                    </a:p>
                  </a:txBody>
                  <a:tcPr marL="125677" marR="12567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CC:</a:t>
                      </a:r>
                    </a:p>
                  </a:txBody>
                  <a:tcPr marL="125677" marR="12567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Everyone@ideas.com</a:t>
                      </a:r>
                      <a:endParaRPr lang="en-US" dirty="0"/>
                    </a:p>
                  </a:txBody>
                  <a:tcPr marL="125677" marR="12567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From:</a:t>
                      </a:r>
                    </a:p>
                  </a:txBody>
                  <a:tcPr marL="125677" marR="12567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Someone@ideas.com</a:t>
                      </a:r>
                      <a:endParaRPr lang="en-US" dirty="0"/>
                    </a:p>
                  </a:txBody>
                  <a:tcPr marL="125677" marR="12567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Date:</a:t>
                      </a:r>
                    </a:p>
                  </a:txBody>
                  <a:tcPr marL="125677" marR="12567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Monday, November, 23, 2016</a:t>
                      </a:r>
                    </a:p>
                  </a:txBody>
                  <a:tcPr marL="125677" marR="12567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marL="125677" marR="125677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Today we will meet at 1 pm.</a:t>
                      </a:r>
                    </a:p>
                  </a:txBody>
                  <a:tcPr marL="125677" marR="12567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6573" y="3713765"/>
            <a:ext cx="229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Greeting,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34712"/>
            <a:ext cx="552664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Body of Text: Information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712755"/>
            <a:ext cx="19271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Closing message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8987" y="6152163"/>
            <a:ext cx="239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55893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the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395" y="1777999"/>
            <a:ext cx="8475404" cy="474133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Ms. Peabody</a:t>
            </a:r>
          </a:p>
          <a:p>
            <a:pPr lvl="1"/>
            <a:r>
              <a:rPr lang="en-US" sz="2400" dirty="0"/>
              <a:t>As many of you know, the winter is quickly approaching.</a:t>
            </a:r>
          </a:p>
          <a:p>
            <a:pPr lvl="1"/>
            <a:r>
              <a:rPr lang="en-US" sz="2400" dirty="0">
                <a:hlinkClick r:id="rId2"/>
              </a:rPr>
              <a:t>everyone@ideaschool.com</a:t>
            </a:r>
            <a:endParaRPr lang="en-US" sz="2400" dirty="0"/>
          </a:p>
          <a:p>
            <a:pPr lvl="1"/>
            <a:r>
              <a:rPr lang="en-US" sz="2400" dirty="0"/>
              <a:t>You must ensure that you remember to wear your warmest clothing.</a:t>
            </a:r>
          </a:p>
          <a:p>
            <a:pPr lvl="1"/>
            <a:r>
              <a:rPr lang="en-US" sz="2400" dirty="0">
                <a:hlinkClick r:id="rId3"/>
              </a:rPr>
              <a:t>Ms.Peabody@ideaschool.com</a:t>
            </a:r>
            <a:endParaRPr lang="en-US" sz="2400" dirty="0"/>
          </a:p>
          <a:p>
            <a:pPr lvl="1"/>
            <a:r>
              <a:rPr lang="en-US" sz="2400" dirty="0"/>
              <a:t>Prepare the night before so you can save time and not be late in the morning.</a:t>
            </a:r>
          </a:p>
          <a:p>
            <a:pPr lvl="1"/>
            <a:r>
              <a:rPr lang="en-US" sz="2400" dirty="0"/>
              <a:t>Hello everyone,</a:t>
            </a:r>
          </a:p>
          <a:p>
            <a:pPr lvl="1"/>
            <a:r>
              <a:rPr lang="en-US" sz="2400" dirty="0"/>
              <a:t>Many people were late last year because of the extra time needed to get ready in the winter.</a:t>
            </a:r>
          </a:p>
          <a:p>
            <a:pPr lvl="1"/>
            <a:r>
              <a:rPr lang="en-US" sz="2400" dirty="0"/>
              <a:t>I hope you all have a wonderful day,</a:t>
            </a:r>
          </a:p>
          <a:p>
            <a:pPr lvl="1"/>
            <a:r>
              <a:rPr lang="en-US" sz="2400" dirty="0">
                <a:hlinkClick r:id="rId4"/>
              </a:rPr>
              <a:t>johnperson@ideaschool.com</a:t>
            </a:r>
            <a:endParaRPr lang="en-US" sz="2400" dirty="0"/>
          </a:p>
          <a:p>
            <a:pPr lvl="1"/>
            <a:r>
              <a:rPr lang="en-US" sz="2400" dirty="0"/>
              <a:t>Lets all be on time this winter.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19433" y="1909251"/>
            <a:ext cx="2852738" cy="4243387"/>
          </a:xfrm>
        </p:spPr>
        <p:txBody>
          <a:bodyPr>
            <a:normAutofit/>
          </a:bodyPr>
          <a:lstStyle/>
          <a:p>
            <a:r>
              <a:rPr lang="en-US" sz="2400" dirty="0"/>
              <a:t>Address</a:t>
            </a:r>
          </a:p>
          <a:p>
            <a:r>
              <a:rPr lang="en-US" sz="2400" dirty="0"/>
              <a:t>Subject</a:t>
            </a:r>
          </a:p>
          <a:p>
            <a:r>
              <a:rPr lang="en-US" sz="2400" dirty="0"/>
              <a:t>Greeting</a:t>
            </a:r>
          </a:p>
          <a:p>
            <a:r>
              <a:rPr lang="en-US" sz="2400" dirty="0"/>
              <a:t>Body</a:t>
            </a:r>
          </a:p>
          <a:p>
            <a:r>
              <a:rPr lang="en-US" sz="2400" dirty="0"/>
              <a:t>Closing Message</a:t>
            </a:r>
          </a:p>
          <a:p>
            <a:r>
              <a:rPr lang="en-US" sz="2400" dirty="0"/>
              <a:t>Name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133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Lesson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 this assignment, you will brainstorm about a specific area in which they would like help. You will create a forum question to post.</a:t>
            </a:r>
          </a:p>
          <a:p>
            <a:r>
              <a:rPr lang="en-US" dirty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Outline what problem you are having.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Any additional information that will help the person answer.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 a question about the area you would like help with.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29864"/>
              </p:ext>
            </p:extLst>
          </p:nvPr>
        </p:nvGraphicFramePr>
        <p:xfrm>
          <a:off x="1882190" y="1074487"/>
          <a:ext cx="8450010" cy="480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53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Thinking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specific question</a:t>
                      </a:r>
                      <a:r>
                        <a:rPr lang="en-US" sz="1200" baseline="0" dirty="0"/>
                        <a:t> about a topic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Had 4 or more details expressing your problem, and background in topic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good question</a:t>
                      </a:r>
                      <a:r>
                        <a:rPr lang="en-US" sz="1200" baseline="0" dirty="0"/>
                        <a:t> about a topic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Had  3 or more details expressing your problem and background in topic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general</a:t>
                      </a:r>
                      <a:r>
                        <a:rPr lang="en-US" sz="1200" baseline="0" dirty="0"/>
                        <a:t> question about a topic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2- 3 details expressing your problem and background in topic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multiple</a:t>
                      </a:r>
                      <a:r>
                        <a:rPr lang="en-US" sz="1200" baseline="0" dirty="0"/>
                        <a:t> questions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1-2 details expressing your problem and background in topic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Had</a:t>
                      </a:r>
                      <a:r>
                        <a:rPr lang="en-US" sz="1200" baseline="0" dirty="0"/>
                        <a:t> a excellent organization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specific topic related  words, and no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Had</a:t>
                      </a:r>
                      <a:r>
                        <a:rPr lang="en-US" sz="1200" baseline="0" dirty="0"/>
                        <a:t> a good organization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some topic related words, and no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Had</a:t>
                      </a:r>
                      <a:r>
                        <a:rPr lang="en-US" sz="1200" baseline="0" dirty="0"/>
                        <a:t> a some organization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few topic related words, and some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Had</a:t>
                      </a:r>
                      <a:r>
                        <a:rPr lang="en-US" sz="1200" baseline="0" dirty="0"/>
                        <a:t> a little organization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no topic related words, and many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5341" y="325603"/>
            <a:ext cx="780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Rubrics</a:t>
            </a: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Coming Up Next!</a:t>
            </a: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1219" y="2258219"/>
            <a:ext cx="7896225" cy="3781425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2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2-1</Template>
  <TotalTime>1573</TotalTime>
  <Words>459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American Typewriter</vt:lpstr>
      <vt:lpstr>Apple Chancery</vt:lpstr>
      <vt:lpstr>Arial</vt:lpstr>
      <vt:lpstr>Calibri</vt:lpstr>
      <vt:lpstr>Calibri Light</vt:lpstr>
      <vt:lpstr>ESLCO Unit 2 Template</vt:lpstr>
      <vt:lpstr>Unit 2: Letters to a Friend</vt:lpstr>
      <vt:lpstr>PowerPoint Presentation</vt:lpstr>
      <vt:lpstr> Daily Twitter </vt:lpstr>
      <vt:lpstr>Form Post Response</vt:lpstr>
      <vt:lpstr>Email Parts!</vt:lpstr>
      <vt:lpstr>Organize the email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53</cp:revision>
  <dcterms:created xsi:type="dcterms:W3CDTF">2016-10-18T15:56:15Z</dcterms:created>
  <dcterms:modified xsi:type="dcterms:W3CDTF">2017-05-01T00:45:53Z</dcterms:modified>
</cp:coreProperties>
</file>