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9" r:id="rId3"/>
    <p:sldId id="257" r:id="rId4"/>
    <p:sldId id="266" r:id="rId5"/>
    <p:sldId id="270" r:id="rId6"/>
    <p:sldId id="265" r:id="rId7"/>
    <p:sldId id="268" r:id="rId8"/>
    <p:sldId id="269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867" y="1320801"/>
            <a:ext cx="5935132" cy="177694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867" y="4995332"/>
            <a:ext cx="5935132" cy="119750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599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3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5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3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1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3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19164751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38356961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31693069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917373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2494209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0888786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43029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1133" y="24087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16252475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07077" y="2003836"/>
            <a:ext cx="3325761" cy="26999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pple Chancery"/>
                <a:cs typeface="Apple Chancery"/>
              </a:rPr>
              <a:t>Unit 2: Letters to a Friend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5678" y="4586749"/>
            <a:ext cx="3097160" cy="11651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Lesson Three</a:t>
            </a:r>
          </a:p>
          <a:p>
            <a:pPr marL="0" indent="0" algn="ctr">
              <a:buNone/>
            </a:pPr>
            <a:r>
              <a:rPr lang="en-US" dirty="0"/>
              <a:t>ESLCO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15" t="17188" r="7097" b="22352"/>
          <a:stretch/>
        </p:blipFill>
        <p:spPr>
          <a:xfrm>
            <a:off x="280219" y="693174"/>
            <a:ext cx="10038350" cy="53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74" t="13315" r="7339" b="6430"/>
          <a:stretch/>
        </p:blipFill>
        <p:spPr>
          <a:xfrm>
            <a:off x="811161" y="648929"/>
            <a:ext cx="8111613" cy="5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98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Use collective nouns </a:t>
            </a:r>
          </a:p>
          <a:p>
            <a:pPr lvl="0"/>
            <a:r>
              <a:rPr lang="en-US" sz="3600" dirty="0"/>
              <a:t>Discuss groups we belong to</a:t>
            </a:r>
          </a:p>
          <a:p>
            <a:pPr lvl="0"/>
            <a:r>
              <a:rPr lang="en-US" sz="3600" dirty="0"/>
              <a:t>Improve on writing with clarifications</a:t>
            </a:r>
          </a:p>
          <a:p>
            <a:r>
              <a:rPr lang="en-US" sz="3600" dirty="0"/>
              <a:t>Informal and Formal writing </a:t>
            </a:r>
          </a:p>
        </p:txBody>
      </p:sp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i="1" dirty="0"/>
              <a:t> What Group am I?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19732" y="1393759"/>
            <a:ext cx="789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</a:rPr>
              <a:t>Help the animals find there group words.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2217" y="5435937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Litter</a:t>
            </a:r>
            <a:endParaRPr lang="en-C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559047"/>
            <a:ext cx="296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Kitten</a:t>
            </a:r>
          </a:p>
        </p:txBody>
      </p:sp>
      <p:pic>
        <p:nvPicPr>
          <p:cNvPr id="3" name="Picture 2" descr="A litter of kittens usually consists of     The Kittens Trivia Quiz   Fanp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1" y="2559538"/>
            <a:ext cx="3860800" cy="2266462"/>
          </a:xfrm>
          <a:prstGeom prst="rect">
            <a:avLst/>
          </a:prstGeom>
        </p:spPr>
      </p:pic>
      <p:pic>
        <p:nvPicPr>
          <p:cNvPr id="5" name="Picture 4" descr="WL00276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61" y="2559538"/>
            <a:ext cx="1723957" cy="28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Formal Vs. Informal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Create an Invitation for a Party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9937" y="1777999"/>
            <a:ext cx="4650112" cy="4741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Introduce what the event is</a:t>
            </a:r>
          </a:p>
          <a:p>
            <a:r>
              <a:rPr lang="en-US" dirty="0"/>
              <a:t>Describe the activities that will be happening.</a:t>
            </a:r>
          </a:p>
          <a:p>
            <a:r>
              <a:rPr lang="en-US" dirty="0"/>
              <a:t>Include: date, time, location.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06603" y="1777999"/>
            <a:ext cx="2435225" cy="82391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Informal: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9478" y="1777998"/>
            <a:ext cx="5183187" cy="823913"/>
          </a:xfrm>
        </p:spPr>
        <p:txBody>
          <a:bodyPr>
            <a:normAutofit/>
          </a:bodyPr>
          <a:lstStyle/>
          <a:p>
            <a:r>
              <a:rPr lang="en-US" sz="2400" dirty="0"/>
              <a:t>Formal: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813953" y="2189161"/>
            <a:ext cx="4938712" cy="3578225"/>
          </a:xfrm>
        </p:spPr>
        <p:txBody>
          <a:bodyPr>
            <a:noAutofit/>
          </a:bodyPr>
          <a:lstStyle/>
          <a:p>
            <a:r>
              <a:rPr lang="en-US" dirty="0"/>
              <a:t>Introduce what the event is and who it is for.</a:t>
            </a:r>
          </a:p>
          <a:p>
            <a:r>
              <a:rPr lang="en-US" dirty="0"/>
              <a:t>Describe the activities and events that will take place.</a:t>
            </a:r>
          </a:p>
          <a:p>
            <a:r>
              <a:rPr lang="en-US" dirty="0"/>
              <a:t>Have an invitation sentence:  We are inviting you to…..</a:t>
            </a:r>
          </a:p>
          <a:p>
            <a:r>
              <a:rPr lang="en-US" dirty="0"/>
              <a:t>Include: Date, time, location, RSVP information.</a:t>
            </a: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Collective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227006"/>
            <a:ext cx="11311465" cy="429232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8000"/>
                </a:solidFill>
              </a:rPr>
              <a:t>team</a:t>
            </a:r>
            <a:r>
              <a:rPr lang="en-US" sz="2800" dirty="0"/>
              <a:t> of players.  </a:t>
            </a:r>
            <a:r>
              <a:rPr lang="en-US" sz="2800" dirty="0">
                <a:solidFill>
                  <a:srgbClr val="008000"/>
                </a:solidFill>
              </a:rPr>
              <a:t>Team</a:t>
            </a:r>
            <a:r>
              <a:rPr lang="en-US" sz="2800" dirty="0"/>
              <a:t> is a collective noun, and it is a singular representing one group.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90306" y="1192940"/>
            <a:ext cx="88776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Collective Nouns are words that are use about groups of things, people, and animals</a:t>
            </a:r>
          </a:p>
        </p:txBody>
      </p:sp>
      <p:pic>
        <p:nvPicPr>
          <p:cNvPr id="5" name="Picture 4" descr="j0179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94" y="3738637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Lesson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 this assignment, you will research a specific organization they wish to join and create an introduction letter. You should include: information about experiences, skills, and why you want to be a part of the organization.</a:t>
            </a:r>
          </a:p>
          <a:p>
            <a:r>
              <a:rPr lang="en-US" dirty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all sections of the letter: greeting, closing, body.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your skills, experiences, and other important details.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1-2 collective nouns correctly to express ideas.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33693"/>
              </p:ext>
            </p:extLst>
          </p:nvPr>
        </p:nvGraphicFramePr>
        <p:xfrm>
          <a:off x="1882190" y="1074486"/>
          <a:ext cx="8450010" cy="535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53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2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Thinking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very specific</a:t>
                      </a:r>
                      <a:r>
                        <a:rPr lang="en-US" sz="1200" baseline="0" dirty="0"/>
                        <a:t> organization that I would like to join.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Had 4 or more details expressing my skills, experience and why I would like to join the organization.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/>
                        <a:t>Had</a:t>
                      </a:r>
                      <a:r>
                        <a:rPr lang="en-US" sz="1200" baseline="0" dirty="0"/>
                        <a:t> a organization that I would like to join.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Had  3 or more details expressing my skills, experience and why I would like to join the organization.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/>
                        <a:t>Had a general</a:t>
                      </a:r>
                      <a:r>
                        <a:rPr lang="en-US" sz="1200" baseline="0" dirty="0"/>
                        <a:t> organization that I would like to join.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Had 2- 3 details expressing my skills, experience and why I would like to join the organization.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/>
                        <a:t>Had multiple </a:t>
                      </a:r>
                      <a:r>
                        <a:rPr lang="en-US" sz="1200" baseline="0" dirty="0"/>
                        <a:t>organization that I would like to join.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Had 1-2 details expressing my skills, experience and why I would like to join the organization.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aseline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5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Communication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Included 2 or more collective nouns.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 specific word choices to express my ideas, and no spelling mistakes</a:t>
                      </a:r>
                      <a:endParaRPr lang="en-US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Included 1-2 collective nouns.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Used good word choices to express my ideas, and no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Included 1 collective noun.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 few word choices to express my ideas, and some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Included no collective nouns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none or one word choice to express my ideas, and many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5341" y="325603"/>
            <a:ext cx="780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</a:rPr>
              <a:t>Rubrics</a:t>
            </a: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Coming Up Next!</a:t>
            </a:r>
          </a:p>
        </p:txBody>
      </p:sp>
      <p:pic>
        <p:nvPicPr>
          <p:cNvPr id="4" name="Content Placeholder 3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93131" y="2367756"/>
            <a:ext cx="7772400" cy="3562350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16" t="17188" r="6250" b="15252"/>
          <a:stretch/>
        </p:blipFill>
        <p:spPr>
          <a:xfrm>
            <a:off x="811160" y="545692"/>
            <a:ext cx="9402657" cy="55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99823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2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2-2</Template>
  <TotalTime>1257</TotalTime>
  <Words>432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Apple Chancery</vt:lpstr>
      <vt:lpstr>Arial</vt:lpstr>
      <vt:lpstr>Calibri</vt:lpstr>
      <vt:lpstr>Calibri Light</vt:lpstr>
      <vt:lpstr>ESLCO Unit 2 Template</vt:lpstr>
      <vt:lpstr>Unit 2: Letters to a Friend</vt:lpstr>
      <vt:lpstr>PowerPoint Presentation</vt:lpstr>
      <vt:lpstr> What Group am I?</vt:lpstr>
      <vt:lpstr>Formal Vs. Informal Create an Invitation for a Party</vt:lpstr>
      <vt:lpstr>Collective Nouns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74</cp:revision>
  <dcterms:created xsi:type="dcterms:W3CDTF">2016-10-18T15:56:15Z</dcterms:created>
  <dcterms:modified xsi:type="dcterms:W3CDTF">2017-05-01T00:53:38Z</dcterms:modified>
</cp:coreProperties>
</file>