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317" r:id="rId3"/>
    <p:sldId id="311" r:id="rId4"/>
    <p:sldId id="300" r:id="rId5"/>
    <p:sldId id="310" r:id="rId6"/>
    <p:sldId id="298" r:id="rId7"/>
    <p:sldId id="316" r:id="rId8"/>
    <p:sldId id="318" r:id="rId9"/>
    <p:sldId id="319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A7"/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66" y="1346693"/>
            <a:ext cx="2747956" cy="118246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01" y="2546417"/>
            <a:ext cx="2783067" cy="1197505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" y="233468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9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19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5" y="304649"/>
            <a:ext cx="9902371" cy="662971"/>
          </a:xfrm>
        </p:spPr>
        <p:txBody>
          <a:bodyPr>
            <a:normAutofit/>
          </a:bodyPr>
          <a:lstStyle>
            <a:lvl1pPr>
              <a:defRPr sz="37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47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877" y="219649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5" y="569228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5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89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5" name="Picture 3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37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186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8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5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3" y="3869981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17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ounded Rectangle 18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7" name="Picture 2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9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08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>
                <a:latin typeface="Arial Rounded MT Bold"/>
                <a:cs typeface="Arial Rounded MT Bold"/>
              </a:rPr>
              <a:t>Lesson</a:t>
            </a:r>
            <a:r>
              <a:rPr lang="en-US" sz="3700" baseline="0" dirty="0">
                <a:latin typeface="Arial Rounded MT Bold"/>
                <a:cs typeface="Arial Rounded MT Bold"/>
              </a:rPr>
              <a:t> Expectations</a:t>
            </a:r>
            <a:endParaRPr lang="en-US" sz="37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2"/>
            <a:ext cx="44196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/>
              <a:t>Learning Goals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  <p:sp>
        <p:nvSpPr>
          <p:cNvPr id="11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56985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91455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3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61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307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3" y="186267"/>
            <a:ext cx="11311465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55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7" y="1109598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295866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71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316635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294592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4879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9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98498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195335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CA" sz="1900" dirty="0"/>
              <a:t>Get</a:t>
            </a:r>
            <a:r>
              <a:rPr lang="en-CA" sz="1900" baseline="0" dirty="0"/>
              <a:t> Ready!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5963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0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39" y="234599"/>
            <a:ext cx="1125457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CA" sz="60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331694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AO-Outofhouse-01.pn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2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7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50" r:id="rId19"/>
    <p:sldLayoutId id="2147483660" r:id="rId20"/>
    <p:sldLayoutId id="2147483662" r:id="rId21"/>
    <p:sldLayoutId id="2147483661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>
            <a:spLocks noGrp="1"/>
          </p:cNvSpPr>
          <p:nvPr/>
        </p:nvSpPr>
        <p:spPr>
          <a:xfrm>
            <a:off x="558690" y="1795753"/>
            <a:ext cx="2537207" cy="8981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Unit 3: Lesson 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746" y="1002908"/>
            <a:ext cx="3699739" cy="886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latin typeface="Arial Rounded MT Bold" panose="020F0704030504030204" pitchFamily="34" charset="0"/>
              </a:rPr>
              <a:t>Out of the House</a:t>
            </a: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73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7123" y="226759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Partner Worksheet – What’s the Weather?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093" y="1368126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Change places – What are you wearing?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864" y="313681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What to wear - Handbooks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149" y="404604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Flashcard Memory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6605" y="5019419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Lesson 4 Preview (Review)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471" y="1488819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to your teacher. Be ready to change places.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18767"/>
              </p:ext>
            </p:extLst>
          </p:nvPr>
        </p:nvGraphicFramePr>
        <p:xfrm>
          <a:off x="1095692" y="1547895"/>
          <a:ext cx="44575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wearing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rgbClr val="000000"/>
                          </a:solidFill>
                        </a:rPr>
                        <a:t>a yellow t-shirt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?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7392" y="1655542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5769">
            <a:off x="9401011" y="2196911"/>
            <a:ext cx="1242079" cy="2365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7525205" y="2469958"/>
            <a:ext cx="1197367" cy="1306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57" y="2244844"/>
            <a:ext cx="1479021" cy="11673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294" y="2527053"/>
            <a:ext cx="1565091" cy="24372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626" y="2410072"/>
            <a:ext cx="1479021" cy="1167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433" y="2616848"/>
            <a:ext cx="2134824" cy="17558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13" y="3923739"/>
            <a:ext cx="1479021" cy="1167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084" y="3769806"/>
            <a:ext cx="1493393" cy="18872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200" y="4310101"/>
            <a:ext cx="1218720" cy="1447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591"/>
          <a:stretch/>
        </p:blipFill>
        <p:spPr>
          <a:xfrm rot="3659120">
            <a:off x="5806091" y="4259862"/>
            <a:ext cx="1479021" cy="2628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9202" y="3296714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shorts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1036" y="4821676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hoodie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287" y="5103886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4015" y="3359320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gloves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08241" y="5450232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swimsuit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0737" y="5527199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scarf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28857" y="5693959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boots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48308" y="4257258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sweater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5829" y="3833945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T-shirt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93039" y="3550203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pants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58" y="4143340"/>
            <a:ext cx="2229627" cy="24067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103691" y="4921234"/>
            <a:ext cx="13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13300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7"/>
            <a:ext cx="9905999" cy="944614"/>
          </a:xfrm>
        </p:spPr>
        <p:txBody>
          <a:bodyPr>
            <a:normAutofit/>
          </a:bodyPr>
          <a:lstStyle/>
          <a:p>
            <a:r>
              <a:rPr lang="en-US" sz="3600" dirty="0"/>
              <a:t>Weekly Weather Worksheet – Partner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372" y="4170342"/>
            <a:ext cx="1663250" cy="187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6"/>
          <a:stretch/>
        </p:blipFill>
        <p:spPr>
          <a:xfrm>
            <a:off x="2581479" y="2001119"/>
            <a:ext cx="1663250" cy="178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327" y="2206362"/>
            <a:ext cx="1857223" cy="176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805" y="4181638"/>
            <a:ext cx="1663250" cy="1629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9" b="-13516"/>
          <a:stretch/>
        </p:blipFill>
        <p:spPr>
          <a:xfrm>
            <a:off x="5442260" y="1846999"/>
            <a:ext cx="1663250" cy="1871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1"/>
          <a:stretch/>
        </p:blipFill>
        <p:spPr>
          <a:xfrm>
            <a:off x="8059297" y="4258791"/>
            <a:ext cx="2254911" cy="1640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58" y="4027894"/>
            <a:ext cx="2849884" cy="1898498"/>
          </a:xfrm>
          <a:prstGeom prst="round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81182" y="4194651"/>
            <a:ext cx="98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</a:rPr>
              <a:t>Hot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61800"/>
              </p:ext>
            </p:extLst>
          </p:nvPr>
        </p:nvGraphicFramePr>
        <p:xfrm>
          <a:off x="582366" y="1309740"/>
          <a:ext cx="93982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56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7"/>
            <a:ext cx="9905999" cy="799246"/>
          </a:xfrm>
        </p:spPr>
        <p:txBody>
          <a:bodyPr/>
          <a:lstStyle/>
          <a:p>
            <a:r>
              <a:rPr lang="en-US" dirty="0"/>
              <a:t>Handbooks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24907" y="2706635"/>
            <a:ext cx="1181489" cy="3721728"/>
            <a:chOff x="1101717" y="2437283"/>
            <a:chExt cx="1348443" cy="4247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8"/>
            <a:stretch/>
          </p:blipFill>
          <p:spPr>
            <a:xfrm>
              <a:off x="1101717" y="2899056"/>
              <a:ext cx="1348443" cy="37858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34507" y="2437283"/>
              <a:ext cx="128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Winter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9916" y="2706881"/>
            <a:ext cx="1146415" cy="3734312"/>
            <a:chOff x="3886300" y="2422923"/>
            <a:chExt cx="1308413" cy="42620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300" y="2886229"/>
              <a:ext cx="1308413" cy="37986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99075" y="2422923"/>
              <a:ext cx="128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Spring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0082" y="2711645"/>
            <a:ext cx="1295691" cy="3768029"/>
            <a:chOff x="7196998" y="2422923"/>
            <a:chExt cx="1478784" cy="4300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1865" y="2886228"/>
              <a:ext cx="1326033" cy="38371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96998" y="2422923"/>
              <a:ext cx="1478784" cy="52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Summer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34771" y="2711835"/>
            <a:ext cx="1181489" cy="3769372"/>
            <a:chOff x="10647754" y="2422923"/>
            <a:chExt cx="1348443" cy="4302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7754" y="2886228"/>
              <a:ext cx="1348443" cy="38387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80544" y="2422923"/>
              <a:ext cx="128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Fall</a:t>
              </a: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76055"/>
              </p:ext>
            </p:extLst>
          </p:nvPr>
        </p:nvGraphicFramePr>
        <p:xfrm>
          <a:off x="6799638" y="1173533"/>
          <a:ext cx="3585082" cy="56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6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snowy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and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cold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52599"/>
              </p:ext>
            </p:extLst>
          </p:nvPr>
        </p:nvGraphicFramePr>
        <p:xfrm>
          <a:off x="988215" y="1165881"/>
          <a:ext cx="4996310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2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weather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like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</a:rPr>
                        <a:t>in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 the winter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9912" y="127352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9892" y="127594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8584" y="406145"/>
            <a:ext cx="696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Share your book and ask your classmates about theirs</a:t>
            </a:r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9102"/>
              </p:ext>
            </p:extLst>
          </p:nvPr>
        </p:nvGraphicFramePr>
        <p:xfrm>
          <a:off x="988215" y="1985554"/>
          <a:ext cx="4970632" cy="551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7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883">
                <a:tc>
                  <a:txBody>
                    <a:bodyPr/>
                    <a:lstStyle/>
                    <a:p>
                      <a:r>
                        <a:rPr lang="en-US" dirty="0"/>
                        <a:t>What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in </a:t>
                      </a:r>
                      <a:r>
                        <a:rPr lang="en-US" b="1" baseline="0" dirty="0">
                          <a:solidFill>
                            <a:srgbClr val="0000FF"/>
                          </a:solidFill>
                        </a:rPr>
                        <a:t>the winter?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19663" y="2095385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40482"/>
              </p:ext>
            </p:extLst>
          </p:nvPr>
        </p:nvGraphicFramePr>
        <p:xfrm>
          <a:off x="6849100" y="1985554"/>
          <a:ext cx="3535622" cy="551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883"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(a)</a:t>
                      </a:r>
                      <a:r>
                        <a:rPr lang="en-US" baseline="0" dirty="0"/>
                        <a:t> coat.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48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650" y="273804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9812" y="2721112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chalk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879" y="272836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231" y="538448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child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811" y="5337982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cheese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2269" y="5374807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lunch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458" y="371827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Short /</a:t>
            </a:r>
            <a:r>
              <a:rPr lang="en-US" sz="3200" dirty="0" err="1"/>
              <a:t>ch</a:t>
            </a:r>
            <a:r>
              <a:rPr lang="en-US" sz="3200" dirty="0"/>
              <a:t>/ sound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Flashcard Recall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22" y="1129676"/>
            <a:ext cx="2280058" cy="152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56" y="956602"/>
            <a:ext cx="1787104" cy="1787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071" y="969445"/>
            <a:ext cx="1823017" cy="1823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9" y="3606712"/>
            <a:ext cx="2584440" cy="1722960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483" y="3566934"/>
            <a:ext cx="1236379" cy="1816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3" y="3656728"/>
            <a:ext cx="1943713" cy="17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131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0293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9360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12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0292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chick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2750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beach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858" y="389553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Short /</a:t>
            </a:r>
            <a:r>
              <a:rPr lang="en-US" sz="3200" dirty="0" err="1"/>
              <a:t>ch</a:t>
            </a:r>
            <a:r>
              <a:rPr lang="en-US" sz="3200" dirty="0"/>
              <a:t>/ sound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Flashcard Recall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90" y="1354978"/>
            <a:ext cx="2642696" cy="1646699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"/>
          <a:stretch/>
        </p:blipFill>
        <p:spPr>
          <a:xfrm>
            <a:off x="4099729" y="1305600"/>
            <a:ext cx="2806285" cy="1696079"/>
          </a:xfrm>
          <a:prstGeom prst="round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635982" y="1590631"/>
            <a:ext cx="346373" cy="32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038" y="1321246"/>
            <a:ext cx="1855204" cy="1675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0" y="3989616"/>
            <a:ext cx="2687962" cy="1526288"/>
          </a:xfrm>
          <a:prstGeom prst="roundRect">
            <a:avLst/>
          </a:prstGeom>
        </p:spPr>
      </p:pic>
      <p:sp>
        <p:nvSpPr>
          <p:cNvPr id="22" name="Right Arrow 21"/>
          <p:cNvSpPr/>
          <p:nvPr/>
        </p:nvSpPr>
        <p:spPr>
          <a:xfrm rot="17346308">
            <a:off x="1914139" y="4654916"/>
            <a:ext cx="346373" cy="320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204" y="3928876"/>
            <a:ext cx="2758154" cy="1676821"/>
          </a:xfrm>
          <a:prstGeom prst="round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843" y="3963747"/>
            <a:ext cx="2776870" cy="15446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 Preview (Review)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59" y="1757393"/>
            <a:ext cx="45028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all of the vocabulary words from the last three lessons. </a:t>
            </a:r>
          </a:p>
          <a:p>
            <a:endParaRPr lang="en-US" dirty="0"/>
          </a:p>
          <a:p>
            <a:r>
              <a:rPr lang="en-US" dirty="0"/>
              <a:t>Name some for your teacher. </a:t>
            </a:r>
          </a:p>
          <a:p>
            <a:endParaRPr lang="en-US" dirty="0"/>
          </a:p>
          <a:p>
            <a:r>
              <a:rPr lang="en-US" dirty="0"/>
              <a:t>Group these words together under headings. </a:t>
            </a: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59" y="1562906"/>
            <a:ext cx="1691544" cy="1639611"/>
          </a:xfrm>
          <a:prstGeom prst="rect">
            <a:avLst/>
          </a:prstGeom>
        </p:spPr>
      </p:pic>
      <p:pic>
        <p:nvPicPr>
          <p:cNvPr id="6" name="Picture 5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9" y="1735029"/>
            <a:ext cx="1577400" cy="1716798"/>
          </a:xfrm>
          <a:prstGeom prst="rect">
            <a:avLst/>
          </a:prstGeom>
        </p:spPr>
      </p:pic>
      <p:pic>
        <p:nvPicPr>
          <p:cNvPr id="7" name="Picture 6" descr="Unknown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11" y="3645273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92672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3-2</Template>
  <TotalTime>2823</TotalTime>
  <Words>192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ESLAO Unit 3 Template</vt:lpstr>
      <vt:lpstr>PowerPoint Presentation</vt:lpstr>
      <vt:lpstr>PowerPoint Presentation</vt:lpstr>
      <vt:lpstr>Listen to your teacher. Be ready to change places.</vt:lpstr>
      <vt:lpstr>Weekly Weather Worksheet – Partner Activity</vt:lpstr>
      <vt:lpstr>Handbooks</vt:lpstr>
      <vt:lpstr>PowerPoint Presentation</vt:lpstr>
      <vt:lpstr>PowerPoint Presentation</vt:lpstr>
      <vt:lpstr>Lesson 4 Preview (Review)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195</cp:revision>
  <dcterms:created xsi:type="dcterms:W3CDTF">2016-09-08T15:30:25Z</dcterms:created>
  <dcterms:modified xsi:type="dcterms:W3CDTF">2017-05-11T19:32:44Z</dcterms:modified>
</cp:coreProperties>
</file>