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sldIdLst>
    <p:sldId id="256" r:id="rId3"/>
    <p:sldId id="302" r:id="rId4"/>
    <p:sldId id="304" r:id="rId5"/>
    <p:sldId id="305" r:id="rId6"/>
    <p:sldId id="293" r:id="rId7"/>
    <p:sldId id="303" r:id="rId8"/>
    <p:sldId id="262" r:id="rId9"/>
    <p:sldId id="297" r:id="rId10"/>
    <p:sldId id="301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890" y="760914"/>
            <a:ext cx="6288478" cy="160122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562" y="2409187"/>
            <a:ext cx="6327084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2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6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6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8240" y="928417"/>
            <a:ext cx="9875520" cy="453874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3200" b="1" baseline="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Lesson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96" y="564042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54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52803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9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734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272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85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73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041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4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0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005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948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87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303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78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768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5679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793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16599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59200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31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272" y="927306"/>
            <a:ext cx="62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68198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ESLAO-familywork-0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75545" cy="6858000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61000">
                <a:srgbClr val="F4F4F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5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79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937865" y="1727565"/>
            <a:ext cx="6288478" cy="636812"/>
          </a:xfrm>
        </p:spPr>
        <p:txBody>
          <a:bodyPr anchor="ctr">
            <a:normAutofit fontScale="90000"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sz="3600" dirty="0"/>
              <a:t>Lesson</a:t>
            </a:r>
            <a:r>
              <a:rPr lang="en-CA" sz="4000" dirty="0"/>
              <a:t> 1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37865" y="776330"/>
            <a:ext cx="6327084" cy="9512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z="4800" b="0" dirty="0"/>
              <a:t>Family and Work</a:t>
            </a:r>
            <a:endParaRPr lang="en-CA" sz="2800" b="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18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9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6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2363" y="140309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Your Family True and False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657" y="324892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Describing People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9272" y="233509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Family Stories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886" y="411820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ck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0501" y="5054600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Preview Lesson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900" y="1524000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Family – True or False?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284" y="1599351"/>
            <a:ext cx="5487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down five to ten sentences about your family. </a:t>
            </a:r>
          </a:p>
          <a:p>
            <a:r>
              <a:rPr lang="en-US" dirty="0"/>
              <a:t>Half of the sentences should be false and half should be true. </a:t>
            </a:r>
          </a:p>
          <a:p>
            <a:endParaRPr lang="en-US" dirty="0"/>
          </a:p>
          <a:p>
            <a:r>
              <a:rPr lang="en-US" dirty="0"/>
              <a:t>Work with a partner – have them guess which ones are true and which are false.</a:t>
            </a:r>
          </a:p>
          <a:p>
            <a:br>
              <a:rPr lang="en-US" dirty="0"/>
            </a:br>
            <a:r>
              <a:rPr lang="en-US" dirty="0"/>
              <a:t>Guess theirs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492" y="2181420"/>
            <a:ext cx="4874949" cy="36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Family – Family Stories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140" y="16463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963" y="1520951"/>
            <a:ext cx="97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with your partner to read and complete their family stories.  </a:t>
            </a:r>
          </a:p>
        </p:txBody>
      </p:sp>
      <p:pic>
        <p:nvPicPr>
          <p:cNvPr id="5" name="Picture 4" descr="shutterstock_32649290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11" y="1831056"/>
            <a:ext cx="4506135" cy="45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Vocabulary Review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4215" y="3583025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blonde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9542" y="3613314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7861" y="5506019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72719" y="5542652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1567" y="3607446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0414" y="5487940"/>
            <a:ext cx="153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700567" y="2386822"/>
            <a:ext cx="0" cy="3712142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62" y="2601765"/>
            <a:ext cx="2015814" cy="3001446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666" y="2651306"/>
            <a:ext cx="8195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952" y="3592250"/>
            <a:ext cx="812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232" y="4478475"/>
            <a:ext cx="1050218" cy="1022151"/>
          </a:xfrm>
          <a:prstGeom prst="round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090" y="2453927"/>
            <a:ext cx="1050218" cy="1009693"/>
          </a:xfrm>
          <a:prstGeom prst="round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452" y="2447584"/>
            <a:ext cx="1050218" cy="1009693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539" y="4503626"/>
            <a:ext cx="1050218" cy="941977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353" y="2493155"/>
            <a:ext cx="1050218" cy="991909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353" y="4379380"/>
            <a:ext cx="1050218" cy="941977"/>
          </a:xfrm>
          <a:prstGeom prst="roundRect">
            <a:avLst/>
          </a:prstGeom>
        </p:spPr>
      </p:pic>
      <p:pic>
        <p:nvPicPr>
          <p:cNvPr id="33" name="Picture 32" descr="shutterstock_372100507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78" y="2644098"/>
            <a:ext cx="2963334" cy="2963334"/>
          </a:xfrm>
          <a:prstGeom prst="round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40907" y="3278984"/>
            <a:ext cx="635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0241" y="3222539"/>
            <a:ext cx="6218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80000" y="4915987"/>
            <a:ext cx="366889" cy="338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Family Tree or Story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8105" y="1330940"/>
            <a:ext cx="6936739" cy="5160212"/>
            <a:chOff x="5112208" y="1362300"/>
            <a:chExt cx="6936739" cy="51602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7148" y="1362300"/>
              <a:ext cx="6741799" cy="4765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331528" y="2506737"/>
              <a:ext cx="161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grandfather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2997" y="2520254"/>
              <a:ext cx="182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grandmother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31527" y="4317284"/>
              <a:ext cx="161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mother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1957" y="4330801"/>
              <a:ext cx="137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father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3660" y="4324043"/>
              <a:ext cx="116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uncle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496" y="4330801"/>
              <a:ext cx="1122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aunt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5792" y="6153180"/>
              <a:ext cx="161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sister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64286" y="6153180"/>
              <a:ext cx="117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brother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96876" y="6153180"/>
              <a:ext cx="161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cousin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73496" y="6153599"/>
              <a:ext cx="1109167" cy="36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cousin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12208" y="6153180"/>
              <a:ext cx="1456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Arial Rounded MT Bold" panose="020F0704030504030204" pitchFamily="34" charset="0"/>
                </a:rPr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69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lo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bla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clo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po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  <a:r>
              <a:rPr lang="en-US" dirty="0">
                <a:latin typeface="Arial Rounded MT Bold"/>
                <a:cs typeface="Arial Rounded MT Bold"/>
              </a:rPr>
              <a:t>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5160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bri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so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332" y="4318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Short /</a:t>
            </a:r>
            <a:r>
              <a:rPr lang="en-US" sz="3200" dirty="0" err="1"/>
              <a:t>ck</a:t>
            </a:r>
            <a:r>
              <a:rPr lang="en-US" sz="3200" dirty="0"/>
              <a:t>/ sound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Listen and Repeat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467139"/>
            <a:ext cx="2373489" cy="15794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07556" y="1439334"/>
            <a:ext cx="2554111" cy="1594555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55" y="1354668"/>
            <a:ext cx="1732844" cy="1732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32" y="4035776"/>
            <a:ext cx="2596445" cy="1644035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999" y="4063999"/>
            <a:ext cx="1665111" cy="1665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3817">
            <a:off x="8174567" y="3951113"/>
            <a:ext cx="1218379" cy="1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578" y="3959262"/>
            <a:ext cx="1515533" cy="20944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907813"/>
            <a:ext cx="3273779" cy="2182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du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cli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4222" y="3086705"/>
            <a:ext cx="286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ba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sa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5160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ki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tru</a:t>
            </a:r>
            <a:r>
              <a:rPr lang="en-US" u="sng" dirty="0">
                <a:latin typeface="Arial Rounded MT Bold"/>
                <a:cs typeface="Arial Rounded MT Bold"/>
              </a:rPr>
              <a:t>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639" y="503333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Short /</a:t>
            </a:r>
            <a:r>
              <a:rPr lang="en-US" sz="3200" dirty="0" err="1"/>
              <a:t>ck</a:t>
            </a:r>
            <a:r>
              <a:rPr lang="en-US" sz="3200" dirty="0"/>
              <a:t>/ sound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66" y="1340556"/>
            <a:ext cx="2737555" cy="1552394"/>
          </a:xfrm>
          <a:prstGeom prst="round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77" y="1354666"/>
            <a:ext cx="973667" cy="973667"/>
          </a:xfrm>
          <a:prstGeom prst="round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38" y="1975555"/>
            <a:ext cx="1356039" cy="1044223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 rot="19395787">
            <a:off x="9327445" y="1538112"/>
            <a:ext cx="455814" cy="2257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13" y="3979439"/>
            <a:ext cx="1285522" cy="1749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53" y="4046751"/>
            <a:ext cx="2653248" cy="17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3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you want to do when you grow up?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261" y="1567720"/>
            <a:ext cx="758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jobs do you know of? What do you want to do when you grow up?</a:t>
            </a:r>
          </a:p>
          <a:p>
            <a:endParaRPr lang="en-US" dirty="0"/>
          </a:p>
          <a:p>
            <a:r>
              <a:rPr lang="en-US" dirty="0"/>
              <a:t>List them on the board with your teacher. </a:t>
            </a:r>
          </a:p>
        </p:txBody>
      </p:sp>
      <p:sp>
        <p:nvSpPr>
          <p:cNvPr id="4" name="Rectangle 3"/>
          <p:cNvSpPr/>
          <p:nvPr/>
        </p:nvSpPr>
        <p:spPr>
          <a:xfrm rot="1267271">
            <a:off x="9156655" y="1860500"/>
            <a:ext cx="704640" cy="132343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747579514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4-4 Ready</Template>
  <TotalTime>3871</TotalTime>
  <Words>177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ESLAO Unit 4 Template</vt:lpstr>
      <vt:lpstr>Office Theme</vt:lpstr>
      <vt:lpstr>Lesson 1</vt:lpstr>
      <vt:lpstr>PowerPoint Presentation</vt:lpstr>
      <vt:lpstr>Your Family – True or False?</vt:lpstr>
      <vt:lpstr>Your Family – Family Stories</vt:lpstr>
      <vt:lpstr>Vocabulary Review </vt:lpstr>
      <vt:lpstr>Create a Family Tree or Story</vt:lpstr>
      <vt:lpstr>PowerPoint Presentation</vt:lpstr>
      <vt:lpstr>PowerPoint Presentation</vt:lpstr>
      <vt:lpstr>What do you want to do when you grow up?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177</cp:revision>
  <dcterms:created xsi:type="dcterms:W3CDTF">2016-09-08T15:30:25Z</dcterms:created>
  <dcterms:modified xsi:type="dcterms:W3CDTF">2017-05-12T10:36:42Z</dcterms:modified>
</cp:coreProperties>
</file>