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8" r:id="rId2"/>
  </p:sldMasterIdLst>
  <p:sldIdLst>
    <p:sldId id="256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AFF"/>
    <a:srgbClr val="8DB7FF"/>
    <a:srgbClr val="9BC0FF"/>
    <a:srgbClr val="9BC1FF"/>
    <a:srgbClr val="FF9A99"/>
    <a:srgbClr val="C8B0ED"/>
    <a:srgbClr val="FFB977"/>
    <a:srgbClr val="95E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LAO-familywork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4890" y="760914"/>
            <a:ext cx="6288478" cy="1601224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8562" y="2409187"/>
            <a:ext cx="6327084" cy="1197505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8" y="233467"/>
            <a:ext cx="1550924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81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806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14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690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  <p:sp>
        <p:nvSpPr>
          <p:cNvPr id="7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308593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0" name="Picture 19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22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6154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7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21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158240" y="928417"/>
            <a:ext cx="9875520" cy="453874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buNone/>
              <a:defRPr sz="3200" b="1" baseline="0"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Lesson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096" y="5640425"/>
            <a:ext cx="1497610" cy="551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86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332" y="186267"/>
            <a:ext cx="1131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</a:rPr>
              <a:t>Learning Goals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2466" y="1109597"/>
            <a:ext cx="11599333" cy="5409735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95865"/>
            <a:ext cx="11311465" cy="522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1496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4070434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34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318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21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3444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7713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0456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9990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9657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6654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244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2559830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331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5602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906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373949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11760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897531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251176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Get</a:t>
            </a:r>
            <a:r>
              <a:rPr lang="en-CA" sz="1800" baseline="0" dirty="0"/>
              <a:t> Ready!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80282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11311465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834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LAO-familywork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8272" y="927306"/>
            <a:ext cx="627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chemeClr val="tx1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88670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ESLAO-familywork-01.pn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275545" cy="6858000"/>
          </a:xfrm>
          <a:prstGeom prst="rect">
            <a:avLst/>
          </a:prstGeom>
          <a:gradFill flip="none" rotWithShape="1">
            <a:gsLst>
              <a:gs pos="100000">
                <a:srgbClr val="C7C7C7"/>
              </a:gs>
              <a:gs pos="61000">
                <a:srgbClr val="F4F4F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2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50" r:id="rId15"/>
    <p:sldLayoutId id="2147483660" r:id="rId16"/>
    <p:sldLayoutId id="2147483662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42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37865" y="1727565"/>
            <a:ext cx="6288478" cy="636812"/>
          </a:xfrm>
        </p:spPr>
        <p:txBody>
          <a:bodyPr anchor="ctr">
            <a:normAutofit fontScale="90000"/>
          </a:bodyPr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en-CA" sz="3600" dirty="0"/>
              <a:t>Lesson</a:t>
            </a:r>
            <a:r>
              <a:rPr lang="en-CA" sz="4000" dirty="0"/>
              <a:t> 4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937865" y="776330"/>
            <a:ext cx="6327084" cy="9512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z="4800" b="0" dirty="0"/>
              <a:t>Family and Work</a:t>
            </a:r>
            <a:endParaRPr lang="en-CA" sz="2800" b="0" dirty="0"/>
          </a:p>
        </p:txBody>
      </p:sp>
    </p:spTree>
    <p:extLst>
      <p:ext uri="{BB962C8B-B14F-4D97-AF65-F5344CB8AC3E}">
        <p14:creationId xmlns:p14="http://schemas.microsoft.com/office/powerpoint/2010/main" val="5320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27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7718" y="2389981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All About You -  Partner interviews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2713" y="1442379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Class Story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9048" y="3363854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Storyboard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2705" y="4412132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Phonics Dash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7702" y="5415049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ABCs of Jobs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900" y="1569361"/>
            <a:ext cx="42037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1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3946" y="1528211"/>
            <a:ext cx="58734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Topics:</a:t>
            </a:r>
          </a:p>
          <a:p>
            <a:pPr algn="ctr"/>
            <a:r>
              <a:rPr lang="en-US" sz="3200" dirty="0"/>
              <a:t>Family</a:t>
            </a:r>
          </a:p>
          <a:p>
            <a:pPr algn="ctr"/>
            <a:r>
              <a:rPr lang="en-US" sz="3200" dirty="0"/>
              <a:t>Appearance </a:t>
            </a:r>
          </a:p>
          <a:p>
            <a:pPr algn="ctr"/>
            <a:r>
              <a:rPr lang="en-US" sz="3200" dirty="0"/>
              <a:t>Jobs</a:t>
            </a:r>
          </a:p>
          <a:p>
            <a:pPr algn="ctr"/>
            <a:r>
              <a:rPr lang="en-US" sz="3200" dirty="0"/>
              <a:t>Places where people work</a:t>
            </a:r>
          </a:p>
          <a:p>
            <a:pPr algn="ctr"/>
            <a:r>
              <a:rPr lang="en-US" sz="3200" dirty="0"/>
              <a:t>Rooms in a house</a:t>
            </a:r>
          </a:p>
          <a:p>
            <a:pPr algn="ctr"/>
            <a:r>
              <a:rPr lang="en-US" sz="3200" dirty="0"/>
              <a:t>Furniture</a:t>
            </a:r>
          </a:p>
          <a:p>
            <a:pPr algn="ctr"/>
            <a:r>
              <a:rPr lang="en-US" sz="3200" dirty="0"/>
              <a:t>Where is it?</a:t>
            </a:r>
          </a:p>
        </p:txBody>
      </p:sp>
    </p:spTree>
    <p:extLst>
      <p:ext uri="{BB962C8B-B14F-4D97-AF65-F5344CB8AC3E}">
        <p14:creationId xmlns:p14="http://schemas.microsoft.com/office/powerpoint/2010/main" val="262005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about you- Partner Interviews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400" y="1727200"/>
            <a:ext cx="10845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Who is in your family?  </a:t>
            </a:r>
          </a:p>
          <a:p>
            <a:r>
              <a:rPr lang="en-CA" sz="2400" b="1" dirty="0"/>
              <a:t>What do they look like?</a:t>
            </a:r>
          </a:p>
          <a:p>
            <a:r>
              <a:rPr lang="en-CA" sz="2400" b="1" dirty="0"/>
              <a:t>Do you live in an apartment or a house?</a:t>
            </a:r>
          </a:p>
          <a:p>
            <a:r>
              <a:rPr lang="en-CA" sz="2400" b="1" dirty="0"/>
              <a:t>What job is the best?</a:t>
            </a:r>
          </a:p>
          <a:p>
            <a:r>
              <a:rPr lang="en-CA" sz="2400" b="1" dirty="0"/>
              <a:t>What job is the worst?</a:t>
            </a:r>
          </a:p>
          <a:p>
            <a:r>
              <a:rPr lang="en-CA" sz="2400" b="1" dirty="0"/>
              <a:t>What place to work is the best?  </a:t>
            </a:r>
          </a:p>
          <a:p>
            <a:r>
              <a:rPr lang="en-CA" sz="2400" b="1" dirty="0"/>
              <a:t>What place to work is the worst?</a:t>
            </a:r>
          </a:p>
          <a:p>
            <a:endParaRPr lang="en-CA" sz="2400" b="1" dirty="0"/>
          </a:p>
          <a:p>
            <a:r>
              <a:rPr lang="en-CA" sz="2400" b="1" dirty="0"/>
              <a:t>Ask you partner these questions! </a:t>
            </a:r>
          </a:p>
          <a:p>
            <a:r>
              <a:rPr lang="en-CA" sz="2400" b="1" dirty="0"/>
              <a:t>Write down their answers.  </a:t>
            </a:r>
          </a:p>
          <a:p>
            <a:endParaRPr lang="en-US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368" y="2172788"/>
            <a:ext cx="4981651" cy="3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0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Storyboard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171536"/>
              </p:ext>
            </p:extLst>
          </p:nvPr>
        </p:nvGraphicFramePr>
        <p:xfrm>
          <a:off x="1859280" y="2213912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Job</a:t>
                      </a:r>
                    </a:p>
                    <a:p>
                      <a:pPr algn="ctr"/>
                      <a:r>
                        <a:rPr lang="en-US" dirty="0"/>
                        <a:t>He is a farmer. He grows fruits and</a:t>
                      </a:r>
                      <a:r>
                        <a:rPr lang="en-US" baseline="0" dirty="0"/>
                        <a:t> vegetables.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045405" y="2324292"/>
            <a:ext cx="1755750" cy="2720070"/>
            <a:chOff x="4364518" y="1455344"/>
            <a:chExt cx="1755750" cy="2720070"/>
          </a:xfrm>
        </p:grpSpPr>
        <p:pic>
          <p:nvPicPr>
            <p:cNvPr id="8" name="Picture 7" descr="shutterstock_405409387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64518" y="1455344"/>
              <a:ext cx="1755750" cy="2201067"/>
            </a:xfrm>
            <a:prstGeom prst="round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81985" y="3766791"/>
              <a:ext cx="1520816" cy="40862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farmer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270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Phonics Dash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79600"/>
            <a:ext cx="8051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/</a:t>
            </a:r>
            <a:r>
              <a:rPr lang="en-US" sz="3200" b="1" dirty="0" err="1"/>
              <a:t>ou</a:t>
            </a:r>
            <a:r>
              <a:rPr lang="en-US" sz="3200" b="1" dirty="0"/>
              <a:t>/</a:t>
            </a:r>
          </a:p>
          <a:p>
            <a:pPr algn="ctr"/>
            <a:r>
              <a:rPr lang="en-US" sz="3200" b="1" dirty="0"/>
              <a:t>/</a:t>
            </a:r>
            <a:r>
              <a:rPr lang="en-US" sz="3200" b="1" dirty="0" err="1"/>
              <a:t>er</a:t>
            </a:r>
            <a:r>
              <a:rPr lang="en-US" sz="3200" b="1" dirty="0"/>
              <a:t>/</a:t>
            </a:r>
          </a:p>
          <a:p>
            <a:pPr algn="ctr"/>
            <a:r>
              <a:rPr lang="en-US" sz="3200" b="1" dirty="0"/>
              <a:t>/</a:t>
            </a:r>
            <a:r>
              <a:rPr lang="en-US" sz="3200" b="1" dirty="0" err="1"/>
              <a:t>ck</a:t>
            </a:r>
            <a:r>
              <a:rPr lang="en-US" sz="3200" b="1" dirty="0"/>
              <a:t>/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Listen carefully to your teacher. They will say a word and you should run to the correct phonics picture.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0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ABCs Job Review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9552" y="1777998"/>
            <a:ext cx="916866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CA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		G		M		S		Y</a:t>
            </a:r>
          </a:p>
          <a:p>
            <a:r>
              <a:rPr lang="en-C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		H		N		T		Z</a:t>
            </a:r>
          </a:p>
          <a:p>
            <a:r>
              <a:rPr lang="en-CA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		I		O		U	</a:t>
            </a:r>
          </a:p>
          <a:p>
            <a:r>
              <a:rPr lang="en-C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		J		P		V</a:t>
            </a:r>
          </a:p>
          <a:p>
            <a:r>
              <a:rPr lang="en-CA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		K		Q		W</a:t>
            </a:r>
          </a:p>
          <a:p>
            <a:r>
              <a:rPr lang="en-C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		L		R		X</a:t>
            </a:r>
            <a:endParaRPr lang="en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87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349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4868654"/>
      </p:ext>
    </p:extLst>
  </p:cSld>
  <p:clrMapOvr>
    <a:masterClrMapping/>
  </p:clrMapOvr>
</p:sld>
</file>

<file path=ppt/theme/theme1.xml><?xml version="1.0" encoding="utf-8"?>
<a:theme xmlns:a="http://schemas.openxmlformats.org/drawingml/2006/main" name="ESLAO Unit 4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ESLAO Lesson 1 Unit 4</Template>
  <TotalTime>4410</TotalTime>
  <Words>100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ESLAO Unit 4 Template</vt:lpstr>
      <vt:lpstr>Office Theme</vt:lpstr>
      <vt:lpstr>Lesson 4</vt:lpstr>
      <vt:lpstr>PowerPoint Presentation</vt:lpstr>
      <vt:lpstr>Class Story</vt:lpstr>
      <vt:lpstr>All about you- Partner Interviews </vt:lpstr>
      <vt:lpstr>Storyboard</vt:lpstr>
      <vt:lpstr>Phonics Dash</vt:lpstr>
      <vt:lpstr>ABCs Job Review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Thompson</dc:creator>
  <cp:lastModifiedBy>Rewired</cp:lastModifiedBy>
  <cp:revision>197</cp:revision>
  <dcterms:created xsi:type="dcterms:W3CDTF">2016-09-08T15:30:25Z</dcterms:created>
  <dcterms:modified xsi:type="dcterms:W3CDTF">2017-05-11T20:03:58Z</dcterms:modified>
</cp:coreProperties>
</file>