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sldIdLst>
    <p:sldId id="256" r:id="rId3"/>
    <p:sldId id="310" r:id="rId4"/>
    <p:sldId id="291" r:id="rId5"/>
    <p:sldId id="305" r:id="rId6"/>
    <p:sldId id="304" r:id="rId7"/>
    <p:sldId id="302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890" y="760914"/>
            <a:ext cx="6288478" cy="160122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562" y="2409187"/>
            <a:ext cx="6327084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85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8240" y="928417"/>
            <a:ext cx="9875520" cy="453874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3200" b="1" baseline="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Lesson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96" y="564042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34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425707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5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31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554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48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28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0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797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27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826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947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97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326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56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179030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1412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6415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191147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623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24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272" y="927306"/>
            <a:ext cx="62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7137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ESLAO-familywork-0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75545" cy="6858000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61000">
                <a:srgbClr val="F4F4F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5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37865" y="1727565"/>
            <a:ext cx="6288478" cy="636812"/>
          </a:xfrm>
        </p:spPr>
        <p:txBody>
          <a:bodyPr anchor="ctr">
            <a:normAutofit fontScale="90000"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sz="3600" dirty="0"/>
              <a:t>Lesson</a:t>
            </a:r>
            <a:r>
              <a:rPr lang="en-CA" sz="4000" dirty="0"/>
              <a:t> 2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37865" y="776330"/>
            <a:ext cx="6327084" cy="9512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z="4800" b="0" dirty="0"/>
              <a:t>Family and Work</a:t>
            </a:r>
            <a:endParaRPr lang="en-CA" sz="2800" b="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03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4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1257" y="136131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Best and Worst Jobs – Place Change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1257" y="235289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My Future Job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1257" y="3344471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Job Summaries </a:t>
            </a:r>
            <a:r>
              <a:rPr lang="en-US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or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 Who am I?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1257" y="4336048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er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sentence practice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1257" y="532762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Lesson 4-3 Preview - Prepositions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900" y="1524000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or Worst?					</a:t>
            </a:r>
            <a:r>
              <a:rPr lang="en-CA" dirty="0">
                <a:solidFill>
                  <a:schemeClr val="bg1"/>
                </a:solidFill>
              </a:rPr>
              <a:t>Listen and move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9005"/>
              </p:ext>
            </p:extLst>
          </p:nvPr>
        </p:nvGraphicFramePr>
        <p:xfrm>
          <a:off x="5137424" y="1280398"/>
          <a:ext cx="3847706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scientist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21457"/>
              </p:ext>
            </p:extLst>
          </p:nvPr>
        </p:nvGraphicFramePr>
        <p:xfrm>
          <a:off x="1233476" y="1270859"/>
          <a:ext cx="30101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does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he/she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do?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172" y="137850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9120" y="1383334"/>
            <a:ext cx="6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</a:p>
        </p:txBody>
      </p:sp>
      <p:pic>
        <p:nvPicPr>
          <p:cNvPr id="20" name="Picture 19" descr="shutterstock_40540938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1" y="3100089"/>
            <a:ext cx="1755750" cy="2201067"/>
          </a:xfrm>
          <a:prstGeom prst="rect">
            <a:avLst/>
          </a:prstGeom>
        </p:spPr>
      </p:pic>
      <p:pic>
        <p:nvPicPr>
          <p:cNvPr id="21" name="Picture 20" descr="shutterstock_40540938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744" y="3158410"/>
            <a:ext cx="1755750" cy="2201067"/>
          </a:xfrm>
          <a:prstGeom prst="rect">
            <a:avLst/>
          </a:prstGeom>
        </p:spPr>
      </p:pic>
      <p:pic>
        <p:nvPicPr>
          <p:cNvPr id="22" name="Picture 21" descr="shutterstock_405409387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273" y="3129456"/>
            <a:ext cx="1755750" cy="2328497"/>
          </a:xfrm>
          <a:prstGeom prst="rect">
            <a:avLst/>
          </a:prstGeom>
        </p:spPr>
      </p:pic>
      <p:pic>
        <p:nvPicPr>
          <p:cNvPr id="23" name="Picture 22" descr="shutterstock_40540938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367" y="3252489"/>
            <a:ext cx="1755750" cy="2201067"/>
          </a:xfrm>
          <a:prstGeom prst="rect">
            <a:avLst/>
          </a:prstGeom>
        </p:spPr>
      </p:pic>
      <p:pic>
        <p:nvPicPr>
          <p:cNvPr id="24" name="Picture 23" descr="shutterstock_40540938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676" y="3221128"/>
            <a:ext cx="1755750" cy="2201067"/>
          </a:xfrm>
          <a:prstGeom prst="rect">
            <a:avLst/>
          </a:prstGeom>
        </p:spPr>
      </p:pic>
      <p:pic>
        <p:nvPicPr>
          <p:cNvPr id="25" name="Picture 24" descr="shutterstock_405409387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982" y="3194245"/>
            <a:ext cx="1755750" cy="2201067"/>
          </a:xfrm>
          <a:prstGeom prst="rect">
            <a:avLst/>
          </a:prstGeom>
        </p:spPr>
      </p:pic>
      <p:pic>
        <p:nvPicPr>
          <p:cNvPr id="26" name="Picture 25" descr="shutterstock_40540938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674" y="3184367"/>
            <a:ext cx="1433410" cy="2201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384" y="5363876"/>
            <a:ext cx="15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businessman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93208" y="5375156"/>
            <a:ext cx="15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46924" y="5402117"/>
            <a:ext cx="15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20704" y="5402117"/>
            <a:ext cx="15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firefighter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697" y="5402116"/>
            <a:ext cx="152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construction worker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75904" y="5464837"/>
            <a:ext cx="152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police </a:t>
            </a:r>
          </a:p>
          <a:p>
            <a:pPr algn="ctr"/>
            <a:r>
              <a:rPr lang="en-US" dirty="0"/>
              <a:t>officer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12399" y="5527556"/>
            <a:ext cx="15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scientist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934" y="2314115"/>
            <a:ext cx="9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is the best job? </a:t>
            </a:r>
          </a:p>
        </p:txBody>
      </p:sp>
    </p:spTree>
    <p:extLst>
      <p:ext uri="{BB962C8B-B14F-4D97-AF65-F5344CB8AC3E}">
        <p14:creationId xmlns:p14="http://schemas.microsoft.com/office/powerpoint/2010/main" val="97749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My Future Job – Conversation Example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83084" y="1762129"/>
            <a:ext cx="4740236" cy="3711388"/>
          </a:xfrm>
          <a:prstGeom prst="roundRect">
            <a:avLst>
              <a:gd name="adj" fmla="val 983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34987"/>
              </p:ext>
            </p:extLst>
          </p:nvPr>
        </p:nvGraphicFramePr>
        <p:xfrm>
          <a:off x="6828225" y="1937504"/>
          <a:ext cx="4595095" cy="459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A: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What do you want to be?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B: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 want to be a doctor.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It</a:t>
                      </a:r>
                      <a:r>
                        <a:rPr lang="fr-FR" sz="1600" b="0" baseline="0" dirty="0">
                          <a:solidFill>
                            <a:srgbClr val="000000"/>
                          </a:solidFill>
                        </a:rPr>
                        <a:t>’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s the best job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A: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Why do you want to be a doctor?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B: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Doctors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help people feel better. They help people. 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A: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That sounds like a good job.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B: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Yes. What do you want to be?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76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36" y="1655671"/>
            <a:ext cx="5333685" cy="4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36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35299" y="3776735"/>
            <a:ext cx="1755750" cy="2639481"/>
            <a:chOff x="2429256" y="3345099"/>
            <a:chExt cx="1755750" cy="2639481"/>
          </a:xfrm>
        </p:grpSpPr>
        <p:pic>
          <p:nvPicPr>
            <p:cNvPr id="5" name="Picture 4" descr="shutterstock_405409387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9256" y="3345099"/>
              <a:ext cx="1755750" cy="22796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078" y="5615248"/>
              <a:ext cx="15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soldier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Summaries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1543" y="431800"/>
            <a:ext cx="492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Write about the jobs with a partner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0118" y="3215863"/>
            <a:ext cx="1755750" cy="2678479"/>
            <a:chOff x="439977" y="1707129"/>
            <a:chExt cx="1755750" cy="2678479"/>
          </a:xfrm>
        </p:grpSpPr>
        <p:pic>
          <p:nvPicPr>
            <p:cNvPr id="4" name="Picture 3" descr="shutterstock_405409387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977" y="1707129"/>
              <a:ext cx="1755750" cy="22010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8424" y="4016276"/>
              <a:ext cx="15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pilot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5100" y="3527026"/>
            <a:ext cx="1755750" cy="2582780"/>
            <a:chOff x="4005344" y="1553343"/>
            <a:chExt cx="1755750" cy="2582780"/>
          </a:xfrm>
        </p:grpSpPr>
        <p:pic>
          <p:nvPicPr>
            <p:cNvPr id="6" name="Picture 5" descr="shutterstock_405409387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344" y="1553343"/>
              <a:ext cx="1755750" cy="22010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16116" y="3766791"/>
              <a:ext cx="15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farmer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78997" y="3821872"/>
            <a:ext cx="1755750" cy="2628141"/>
            <a:chOff x="6601919" y="3356438"/>
            <a:chExt cx="1755750" cy="2628141"/>
          </a:xfrm>
        </p:grpSpPr>
        <p:pic>
          <p:nvPicPr>
            <p:cNvPr id="7" name="Picture 6" descr="shutterstock_405409387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1919" y="3356438"/>
              <a:ext cx="1755750" cy="22010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3403" y="5615247"/>
              <a:ext cx="15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musician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60137" y="3731419"/>
            <a:ext cx="1755750" cy="2684574"/>
            <a:chOff x="9266528" y="1780415"/>
            <a:chExt cx="1755750" cy="2684574"/>
          </a:xfrm>
        </p:grpSpPr>
        <p:pic>
          <p:nvPicPr>
            <p:cNvPr id="8" name="Picture 7" descr="shutterstock_40540938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6528" y="1780415"/>
              <a:ext cx="1755750" cy="22801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88639" y="4095657"/>
              <a:ext cx="15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artist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65126"/>
              </p:ext>
            </p:extLst>
          </p:nvPr>
        </p:nvGraphicFramePr>
        <p:xfrm>
          <a:off x="4786869" y="1369865"/>
          <a:ext cx="37480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60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business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man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91243"/>
              </p:ext>
            </p:extLst>
          </p:nvPr>
        </p:nvGraphicFramePr>
        <p:xfrm>
          <a:off x="893838" y="1362300"/>
          <a:ext cx="30132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0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does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he/she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do?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5534" y="1469947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6426" y="1469685"/>
            <a:ext cx="6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1516147" y="2109765"/>
            <a:ext cx="1553410" cy="1040785"/>
          </a:xfrm>
          <a:prstGeom prst="wedgeEllipseCallout">
            <a:avLst>
              <a:gd name="adj1" fmla="val -39811"/>
              <a:gd name="adj2" fmla="val 559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fly airplanes.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3421058" y="2931238"/>
            <a:ext cx="1615099" cy="1040785"/>
          </a:xfrm>
          <a:prstGeom prst="wedgeEllipseCallout">
            <a:avLst>
              <a:gd name="adj1" fmla="val -36896"/>
              <a:gd name="adj2" fmla="val 581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protect countries.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5761838" y="2500309"/>
            <a:ext cx="1553410" cy="1040785"/>
          </a:xfrm>
          <a:prstGeom prst="wedgeEllipseCallout">
            <a:avLst>
              <a:gd name="adj1" fmla="val -39811"/>
              <a:gd name="adj2" fmla="val 559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grow food.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7666750" y="2670413"/>
            <a:ext cx="1553410" cy="1040785"/>
          </a:xfrm>
          <a:prstGeom prst="wedgeEllipseCallout">
            <a:avLst>
              <a:gd name="adj1" fmla="val -25942"/>
              <a:gd name="adj2" fmla="val 646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make music.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9945842" y="2693093"/>
            <a:ext cx="1553410" cy="1040785"/>
          </a:xfrm>
          <a:prstGeom prst="wedgeEllipseCallout">
            <a:avLst>
              <a:gd name="adj1" fmla="val 5444"/>
              <a:gd name="adj2" fmla="val 701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make art.</a:t>
            </a:r>
          </a:p>
        </p:txBody>
      </p:sp>
    </p:spTree>
    <p:extLst>
      <p:ext uri="{BB962C8B-B14F-4D97-AF65-F5344CB8AC3E}">
        <p14:creationId xmlns:p14="http://schemas.microsoft.com/office/powerpoint/2010/main" val="4425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am I?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367611" y="2494849"/>
            <a:ext cx="1564749" cy="986599"/>
          </a:xfrm>
          <a:prstGeom prst="cloudCallout">
            <a:avLst>
              <a:gd name="adj1" fmla="val 21765"/>
              <a:gd name="adj2" fmla="val 761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scientist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574515" y="2567866"/>
            <a:ext cx="1564749" cy="986599"/>
          </a:xfrm>
          <a:prstGeom prst="cloudCallout">
            <a:avLst>
              <a:gd name="adj1" fmla="val 30460"/>
              <a:gd name="adj2" fmla="val 715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doctor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923827" y="2545187"/>
            <a:ext cx="2194723" cy="1151726"/>
          </a:xfrm>
          <a:prstGeom prst="cloudCallout">
            <a:avLst>
              <a:gd name="adj1" fmla="val -19962"/>
              <a:gd name="adj2" fmla="val 2760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businessman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311534" y="3316322"/>
            <a:ext cx="1564749" cy="986599"/>
          </a:xfrm>
          <a:prstGeom prst="cloudCallout">
            <a:avLst>
              <a:gd name="adj1" fmla="val -36931"/>
              <a:gd name="adj2" fmla="val 646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chef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3531349" y="3327662"/>
            <a:ext cx="1979288" cy="986599"/>
          </a:xfrm>
          <a:prstGeom prst="cloudCallout">
            <a:avLst>
              <a:gd name="adj1" fmla="val -44951"/>
              <a:gd name="adj2" fmla="val 1026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firefighter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427112" y="3996736"/>
            <a:ext cx="1564749" cy="986599"/>
          </a:xfrm>
          <a:prstGeom prst="cloudCallout">
            <a:avLst>
              <a:gd name="adj1" fmla="val -45627"/>
              <a:gd name="adj2" fmla="val 957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police officer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765085" y="3985395"/>
            <a:ext cx="2138030" cy="986599"/>
          </a:xfrm>
          <a:prstGeom prst="cloudCallout">
            <a:avLst>
              <a:gd name="adj1" fmla="val 45271"/>
              <a:gd name="adj2" fmla="val 853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Construction worker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9486" y="1020528"/>
            <a:ext cx="498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 Rounded MT Bold"/>
                <a:cs typeface="Arial Rounded MT Bold"/>
              </a:rPr>
              <a:t>Guess which job your partner does.</a:t>
            </a:r>
          </a:p>
        </p:txBody>
      </p:sp>
    </p:spTree>
    <p:extLst>
      <p:ext uri="{BB962C8B-B14F-4D97-AF65-F5344CB8AC3E}">
        <p14:creationId xmlns:p14="http://schemas.microsoft.com/office/powerpoint/2010/main" val="410969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er</a:t>
            </a:r>
            <a:r>
              <a:rPr lang="en-US" dirty="0"/>
              <a:t>/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636" y="1563229"/>
            <a:ext cx="1028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a partner, please write five sentences using these /</a:t>
            </a:r>
            <a:r>
              <a:rPr lang="en-US" sz="3600" dirty="0" err="1"/>
              <a:t>er</a:t>
            </a:r>
            <a:r>
              <a:rPr lang="en-US" sz="3600" dirty="0"/>
              <a:t>/ words. Say the sentences out loud with another group. </a:t>
            </a:r>
          </a:p>
          <a:p>
            <a:endParaRPr lang="en-US" sz="1200" dirty="0"/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water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mother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summer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teacher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computer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1" y="3190222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4-3 Preview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970" y="1961859"/>
            <a:ext cx="443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 around the classroom. Using prepositions, describe where things are in the classroom. </a:t>
            </a: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83" y="2099666"/>
            <a:ext cx="1700650" cy="1678075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83" y="4506206"/>
            <a:ext cx="2565400" cy="1651000"/>
          </a:xfrm>
          <a:prstGeom prst="rect">
            <a:avLst/>
          </a:prstGeom>
        </p:spPr>
      </p:pic>
      <p:pic>
        <p:nvPicPr>
          <p:cNvPr id="8" name="Picture 7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10" y="2869800"/>
            <a:ext cx="2787599" cy="1636406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7" y="396160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096861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4-4 Ready</Template>
  <TotalTime>3211</TotalTime>
  <Words>274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Wingdings</vt:lpstr>
      <vt:lpstr>ESLAO Unit 4 Template</vt:lpstr>
      <vt:lpstr>Office Theme</vt:lpstr>
      <vt:lpstr>Lesson 2</vt:lpstr>
      <vt:lpstr>PowerPoint Presentation</vt:lpstr>
      <vt:lpstr>Best or Worst?     Listen and move </vt:lpstr>
      <vt:lpstr>My Future Job – Conversation Example</vt:lpstr>
      <vt:lpstr>Job Summaries</vt:lpstr>
      <vt:lpstr>Who am I? </vt:lpstr>
      <vt:lpstr>/er/ practice</vt:lpstr>
      <vt:lpstr>Lesson 4-3 Preview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198</cp:revision>
  <dcterms:created xsi:type="dcterms:W3CDTF">2016-09-08T15:30:25Z</dcterms:created>
  <dcterms:modified xsi:type="dcterms:W3CDTF">2017-05-11T19:51:08Z</dcterms:modified>
</cp:coreProperties>
</file>