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256" r:id="rId2"/>
    <p:sldId id="259" r:id="rId3"/>
    <p:sldId id="257" r:id="rId4"/>
    <p:sldId id="266" r:id="rId5"/>
    <p:sldId id="270" r:id="rId6"/>
    <p:sldId id="265" r:id="rId7"/>
    <p:sldId id="268" r:id="rId8"/>
    <p:sldId id="269" r:id="rId9"/>
    <p:sldId id="272" r:id="rId10"/>
    <p:sldId id="273" r:id="rId11"/>
    <p:sldId id="271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2448" y="-1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4C5FC-A8D6-2245-9E50-5CF3207A23A1}" type="datetimeFigureOut">
              <a:rPr lang="en-US" smtClean="0"/>
              <a:t>17-05-09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71B9-740F-2645-B69C-C8573A97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7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 http://</a:t>
            </a:r>
            <a:r>
              <a:rPr lang="en-US" dirty="0" err="1" smtClean="0"/>
              <a:t>energeticcity.ca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-content/uploads/2016/05/Evacuation-Alert-May-2-2016-2-km-north-of-Doig-River.png/evacuation-alert-may-2-2016-2-km-north-of-doig-river-2/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871B9-740F-2645-B69C-C8573A9706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712" y="487120"/>
            <a:ext cx="4649522" cy="1017073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9177" y="1539479"/>
            <a:ext cx="4645059" cy="898129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0" y="175101"/>
            <a:ext cx="1163193" cy="3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37482" y="317553"/>
            <a:ext cx="6182330" cy="902515"/>
          </a:xfrm>
          <a:prstGeom prst="rect">
            <a:avLst/>
          </a:prstGeom>
          <a:solidFill>
            <a:srgbClr val="F5F7FB"/>
          </a:solidFill>
          <a:ln>
            <a:solidFill>
              <a:srgbClr val="F5F7F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67413"/>
            <a:ext cx="8699500" cy="4622087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317500" y="273406"/>
            <a:ext cx="848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</a:rPr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971899"/>
            <a:ext cx="8483599" cy="3917601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70199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1" y="273845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4291606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1" y="273845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12324884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1" y="273845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2488657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5"/>
            <a:ext cx="7423148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30817343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1" y="273845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Get</a:t>
            </a:r>
            <a:r>
              <a:rPr lang="en-CA" sz="1800" baseline="0" dirty="0"/>
              <a:t> Ready!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66694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1" y="273845"/>
            <a:ext cx="84835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3772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482" y="317553"/>
            <a:ext cx="6182330" cy="902515"/>
          </a:xfrm>
          <a:prstGeom prst="rect">
            <a:avLst/>
          </a:prstGeom>
          <a:solidFill>
            <a:srgbClr val="F5F7FB"/>
          </a:solidFill>
          <a:ln>
            <a:solidFill>
              <a:srgbClr val="F5F7F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7218" y="361214"/>
            <a:ext cx="8655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>
                <a:solidFill>
                  <a:srgbClr val="000000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5439780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LCO-Worthathousandwords-02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712" y="319054"/>
            <a:ext cx="4649522" cy="7453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pple Chancery"/>
              </a:rPr>
              <a:t>Unit 3:</a:t>
            </a:r>
            <a:endParaRPr lang="en-US" dirty="0">
              <a:solidFill>
                <a:schemeClr val="bg2">
                  <a:lumMod val="10000"/>
                </a:schemeClr>
              </a:solidFill>
              <a:latin typeface="+mn-lt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9177" y="1090414"/>
            <a:ext cx="4645059" cy="898129"/>
          </a:xfrm>
        </p:spPr>
        <p:txBody>
          <a:bodyPr/>
          <a:lstStyle/>
          <a:p>
            <a:pPr algn="ctr"/>
            <a:r>
              <a:rPr lang="en-US" b="0" dirty="0" smtClean="0">
                <a:cs typeface="Arial Black"/>
              </a:rPr>
              <a:t>Lesson One</a:t>
            </a:r>
            <a:endParaRPr lang="en-US" b="0" dirty="0">
              <a:cs typeface="Arial Black"/>
            </a:endParaRPr>
          </a:p>
        </p:txBody>
      </p:sp>
      <p:pic>
        <p:nvPicPr>
          <p:cNvPr id="6" name="Picture 5" descr="TR00303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84" y="3136798"/>
            <a:ext cx="2222084" cy="200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7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5-09 at 10.48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62" y="392240"/>
            <a:ext cx="5933936" cy="433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40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64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se  ESLCO   L  C   Topic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25" y="2873422"/>
            <a:ext cx="3293484" cy="1784746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317502" y="1456896"/>
            <a:ext cx="4849024" cy="343260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 dirty="0"/>
              <a:t>Read a map by combining text and images</a:t>
            </a:r>
          </a:p>
          <a:p>
            <a:pPr lvl="0"/>
            <a:r>
              <a:rPr lang="en-US" sz="3600" dirty="0"/>
              <a:t>Use maps to help us navigate</a:t>
            </a:r>
          </a:p>
          <a:p>
            <a:pPr lvl="0"/>
            <a:r>
              <a:rPr lang="en-US" sz="3600" dirty="0"/>
              <a:t>Use schedules to plan a trip</a:t>
            </a:r>
          </a:p>
          <a:p>
            <a:r>
              <a:rPr lang="en-US" sz="3600" dirty="0"/>
              <a:t>Use </a:t>
            </a:r>
            <a:r>
              <a:rPr lang="en-US" sz="3600" dirty="0" smtClean="0"/>
              <a:t>direction </a:t>
            </a:r>
            <a:r>
              <a:rPr lang="en-US" sz="3600" dirty="0"/>
              <a:t>words </a:t>
            </a:r>
          </a:p>
        </p:txBody>
      </p:sp>
    </p:spTree>
    <p:extLst>
      <p:ext uri="{BB962C8B-B14F-4D97-AF65-F5344CB8AC3E}">
        <p14:creationId xmlns:p14="http://schemas.microsoft.com/office/powerpoint/2010/main" val="376191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i="1" dirty="0" smtClean="0"/>
              <a:t>Amusement Park Directions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5732" y="1045320"/>
            <a:ext cx="6951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Use the Amusement </a:t>
            </a:r>
            <a:r>
              <a:rPr lang="en-US" sz="2000" dirty="0">
                <a:solidFill>
                  <a:srgbClr val="008000"/>
                </a:solidFill>
              </a:rPr>
              <a:t>P</a:t>
            </a:r>
            <a:r>
              <a:rPr lang="en-US" sz="2000" dirty="0" smtClean="0">
                <a:solidFill>
                  <a:srgbClr val="008000"/>
                </a:solidFill>
              </a:rPr>
              <a:t>ark map to answer your question.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732" y="1545460"/>
            <a:ext cx="6623327" cy="304698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C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Use direction words:</a:t>
            </a:r>
          </a:p>
          <a:p>
            <a:pPr algn="ctr"/>
            <a:r>
              <a:rPr lang="en-C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By, North, Across </a:t>
            </a:r>
            <a:endParaRPr lang="en-C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C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Use different parts of the </a:t>
            </a:r>
          </a:p>
          <a:p>
            <a:pPr algn="ctr"/>
            <a:r>
              <a:rPr lang="en-C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Map for information</a:t>
            </a:r>
          </a:p>
        </p:txBody>
      </p:sp>
    </p:spTree>
    <p:extLst>
      <p:ext uri="{BB962C8B-B14F-4D97-AF65-F5344CB8AC3E}">
        <p14:creationId xmlns:p14="http://schemas.microsoft.com/office/powerpoint/2010/main" val="21478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1" y="273845"/>
            <a:ext cx="8483599" cy="98345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Plan you Fun!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Pick 3 rides, and 1 restaurant you want to go to at the Amusement park</a:t>
            </a:r>
            <a:r>
              <a:rPr lang="en-US" sz="3100" dirty="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502" y="1257300"/>
            <a:ext cx="4575484" cy="3632200"/>
          </a:xfrm>
          <a:solidFill>
            <a:srgbClr val="FF66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3 rides</a:t>
            </a:r>
          </a:p>
          <a:p>
            <a:r>
              <a:rPr lang="en-US" dirty="0" smtClean="0"/>
              <a:t>1</a:t>
            </a:r>
            <a:r>
              <a:rPr lang="en-US" dirty="0"/>
              <a:t> </a:t>
            </a:r>
            <a:r>
              <a:rPr lang="en-US" dirty="0" smtClean="0"/>
              <a:t>restaurant</a:t>
            </a:r>
          </a:p>
          <a:p>
            <a:r>
              <a:rPr lang="en-US" dirty="0" smtClean="0"/>
              <a:t>Where will you go first.</a:t>
            </a:r>
          </a:p>
          <a:p>
            <a:r>
              <a:rPr lang="en-US" dirty="0" smtClean="0"/>
              <a:t>What time will I get to each ride</a:t>
            </a:r>
          </a:p>
          <a:p>
            <a:r>
              <a:rPr lang="en-US" dirty="0" smtClean="0"/>
              <a:t>What places will I pass on the way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17501" y="1257300"/>
            <a:ext cx="3932238" cy="4794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Include in Plan: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931623" y="1286048"/>
            <a:ext cx="3659115" cy="47942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Make it Clear with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931623" y="1765473"/>
            <a:ext cx="3659115" cy="2859088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Directions words</a:t>
            </a:r>
          </a:p>
          <a:p>
            <a:endParaRPr lang="en-US" dirty="0" smtClean="0"/>
          </a:p>
          <a:p>
            <a:r>
              <a:rPr lang="en-US" dirty="0" smtClean="0"/>
              <a:t>Time information</a:t>
            </a:r>
          </a:p>
          <a:p>
            <a:endParaRPr lang="en-US" dirty="0" smtClean="0"/>
          </a:p>
          <a:p>
            <a:r>
              <a:rPr lang="en-US" dirty="0" smtClean="0"/>
              <a:t>Locations for reference</a:t>
            </a:r>
          </a:p>
          <a:p>
            <a:endParaRPr lang="en-US" dirty="0" smtClean="0"/>
          </a:p>
          <a:p>
            <a:r>
              <a:rPr lang="en-US" dirty="0" smtClean="0"/>
              <a:t>Location names.</a:t>
            </a:r>
          </a:p>
        </p:txBody>
      </p:sp>
    </p:spTree>
    <p:extLst>
      <p:ext uri="{BB962C8B-B14F-4D97-AF65-F5344CB8AC3E}">
        <p14:creationId xmlns:p14="http://schemas.microsoft.com/office/powerpoint/2010/main" val="155652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Mapping Parts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6" name="Content Placeholder 5" descr=" PNG Image  3300 × 2550 pixels    Scaled  24  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" b="6238"/>
          <a:stretch>
            <a:fillRect/>
          </a:stretch>
        </p:blipFill>
        <p:spPr/>
      </p:pic>
      <p:sp>
        <p:nvSpPr>
          <p:cNvPr id="10" name="Line Callout 1 9"/>
          <p:cNvSpPr/>
          <p:nvPr/>
        </p:nvSpPr>
        <p:spPr>
          <a:xfrm>
            <a:off x="7423638" y="1356948"/>
            <a:ext cx="1377462" cy="212481"/>
          </a:xfrm>
          <a:prstGeom prst="borderCallout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Title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7521330" y="1831732"/>
            <a:ext cx="1165470" cy="424961"/>
          </a:xfrm>
          <a:prstGeom prst="borderCallout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Compass Rose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7242907" y="2362932"/>
            <a:ext cx="1008185" cy="241789"/>
          </a:xfrm>
          <a:prstGeom prst="borderCallout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Scale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Line Callout 2 (Accent Bar) 12"/>
          <p:cNvSpPr/>
          <p:nvPr/>
        </p:nvSpPr>
        <p:spPr>
          <a:xfrm>
            <a:off x="7423638" y="3813664"/>
            <a:ext cx="1003300" cy="388326"/>
          </a:xfrm>
          <a:prstGeom prst="accentCallout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Legend/Key</a:t>
            </a:r>
            <a:endParaRPr lang="en-US" dirty="0"/>
          </a:p>
        </p:txBody>
      </p:sp>
      <p:sp>
        <p:nvSpPr>
          <p:cNvPr id="14" name="Line Callout 1 13"/>
          <p:cNvSpPr/>
          <p:nvPr/>
        </p:nvSpPr>
        <p:spPr>
          <a:xfrm>
            <a:off x="4288693" y="1970942"/>
            <a:ext cx="1768231" cy="278423"/>
          </a:xfrm>
          <a:prstGeom prst="borderCallout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Labels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3805116" y="3626827"/>
            <a:ext cx="1201615" cy="381000"/>
          </a:xfrm>
          <a:prstGeom prst="borderCallout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Location Names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9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Lesson Assignment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1139368"/>
            <a:ext cx="8483599" cy="37501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this assignment, you will brainstorm about important locations in your school. You will create a map of your school, and include two sentences that give directions to a location on the map.</a:t>
            </a:r>
            <a:endParaRPr lang="en-US" dirty="0"/>
          </a:p>
          <a:p>
            <a:r>
              <a:rPr lang="en-US" dirty="0" smtClean="0"/>
              <a:t>Remember to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Include all sections of the map: title, scale , compass, labels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sure picture information is clear and neat.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2-3 directions words in sentences to give directions.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59106"/>
              </p:ext>
            </p:extLst>
          </p:nvPr>
        </p:nvGraphicFramePr>
        <p:xfrm>
          <a:off x="358190" y="1529202"/>
          <a:ext cx="8450010" cy="296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02"/>
                <a:gridCol w="1690002"/>
                <a:gridCol w="1690002"/>
                <a:gridCol w="1690002"/>
                <a:gridCol w="1690002"/>
              </a:tblGrid>
              <a:tr h="43200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 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 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  <a:tr h="1366223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Thinking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900" dirty="0" smtClean="0"/>
                        <a:t>Had a very specific information about locations in my school on my map.</a:t>
                      </a:r>
                      <a:endParaRPr lang="en-US" sz="9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I included all parts of the map, and  used correct language to create labels for them</a:t>
                      </a:r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Had a accurate information about locations in my school on my map.</a:t>
                      </a: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most parts of the map, and  used correct language to create labels for them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Had a general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information about locations in my school on my map.</a:t>
                      </a: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some parts of the map, and  used correct language to create labels for them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Had a little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information about locations in my school on my map.</a:t>
                      </a: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few parts of the map, and  used correct language to create labels for them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  <a:tr h="1158046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Included 3 or more directions words that were used with purpose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My sentences were full and I had  no spelling mistakes</a:t>
                      </a:r>
                      <a:endParaRPr lang="en-US" sz="900" dirty="0"/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Included 2-3 directions words that were used with purpose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Most sentences were full, and  I had no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Included 1-2 directions words that were used with purpose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Some sentences were full, and some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Included 1 or no directions words that were used with purpose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No sentences were full, and many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190" y="567367"/>
            <a:ext cx="823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Rubrics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9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Coming Up Next!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4" name="Content Placeholder 3" descr="Course  ESLCO   L  C   Topic 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" b="-1452"/>
          <a:stretch/>
        </p:blipFill>
        <p:spPr>
          <a:xfrm>
            <a:off x="317502" y="1214080"/>
            <a:ext cx="7429498" cy="3522970"/>
          </a:xfrm>
        </p:spPr>
      </p:pic>
    </p:spTree>
    <p:extLst>
      <p:ext uri="{BB962C8B-B14F-4D97-AF65-F5344CB8AC3E}">
        <p14:creationId xmlns:p14="http://schemas.microsoft.com/office/powerpoint/2010/main" val="104780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5-09 at 10.47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55" y="298851"/>
            <a:ext cx="4750481" cy="45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48554"/>
      </p:ext>
    </p:extLst>
  </p:cSld>
  <p:clrMapOvr>
    <a:masterClrMapping/>
  </p:clrMapOvr>
</p:sld>
</file>

<file path=ppt/theme/theme1.xml><?xml version="1.0" encoding="utf-8"?>
<a:theme xmlns:a="http://schemas.openxmlformats.org/drawingml/2006/main" name="ESLCO Unit 4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ESLCO Unit 4 Template.potm</Template>
  <TotalTime>4198</TotalTime>
  <Words>483</Words>
  <Application>Microsoft Macintosh PowerPoint</Application>
  <PresentationFormat>On-screen Show (16:9)</PresentationFormat>
  <Paragraphs>81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ESLCO Unit 4 Template</vt:lpstr>
      <vt:lpstr>Unit 3:</vt:lpstr>
      <vt:lpstr>PowerPoint Presentation</vt:lpstr>
      <vt:lpstr>Amusement Park Directions </vt:lpstr>
      <vt:lpstr>Plan you Fun! Pick 3 rides, and 1 restaurant you want to go to at the Amusement park.</vt:lpstr>
      <vt:lpstr>Mapping Parts</vt:lpstr>
      <vt:lpstr>Lesson Assignment</vt:lpstr>
      <vt:lpstr>PowerPoint Presentation</vt:lpstr>
      <vt:lpstr>Coming Up Next!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:Memories and Ideas</dc:title>
  <dc:creator>Rebecca Galuszewski</dc:creator>
  <cp:lastModifiedBy>Bryan Thompson</cp:lastModifiedBy>
  <cp:revision>78</cp:revision>
  <dcterms:created xsi:type="dcterms:W3CDTF">2016-10-18T15:56:15Z</dcterms:created>
  <dcterms:modified xsi:type="dcterms:W3CDTF">2017-05-09T15:01:39Z</dcterms:modified>
</cp:coreProperties>
</file>