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256" r:id="rId2"/>
    <p:sldId id="259" r:id="rId3"/>
    <p:sldId id="257" r:id="rId4"/>
    <p:sldId id="266" r:id="rId5"/>
    <p:sldId id="270" r:id="rId6"/>
    <p:sldId id="265" r:id="rId7"/>
    <p:sldId id="268" r:id="rId8"/>
    <p:sldId id="269" r:id="rId9"/>
    <p:sldId id="271" r:id="rId10"/>
    <p:sldId id="272" r:id="rId11"/>
    <p:sldId id="27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88" y="-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4C5FC-A8D6-2245-9E50-5CF3207A23A1}" type="datetimeFigureOut">
              <a:rPr lang="en-US" smtClean="0"/>
              <a:t>17-05-09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71B9-740F-2645-B69C-C8573A9706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7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au.pinterest.com/source/cookingwithmunira.com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Chart Graph Excel. http://www.vertex42.com/</a:t>
            </a:r>
            <a:r>
              <a:rPr lang="en-US" dirty="0" err="1" smtClean="0"/>
              <a:t>edu</a:t>
            </a:r>
            <a:r>
              <a:rPr lang="en-US" dirty="0" smtClean="0"/>
              <a:t>/charts-and-graphs-in-</a:t>
            </a:r>
            <a:r>
              <a:rPr lang="en-US" dirty="0" err="1" smtClean="0"/>
              <a:t>excel.html</a:t>
            </a:r>
            <a:endParaRPr lang="en-US" dirty="0" smtClean="0"/>
          </a:p>
          <a:p>
            <a:r>
              <a:rPr lang="en-US" baseline="0" dirty="0" smtClean="0"/>
              <a:t>Airplane diagram. https://</a:t>
            </a:r>
            <a:r>
              <a:rPr lang="en-US" baseline="0" dirty="0" err="1" smtClean="0"/>
              <a:t>hannahphang.wordpress.com</a:t>
            </a:r>
            <a:r>
              <a:rPr lang="en-US" baseline="0" dirty="0" smtClean="0"/>
              <a:t>/2011/02/21/instructions/</a:t>
            </a:r>
          </a:p>
          <a:p>
            <a:r>
              <a:rPr lang="en-US" baseline="0" dirty="0" smtClean="0"/>
              <a:t>Granny Smith Apple recipe. </a:t>
            </a:r>
            <a:r>
              <a:rPr lang="en-US" b="1" dirty="0" smtClean="0">
                <a:hlinkClick r:id="rId3"/>
              </a:rPr>
              <a:t>cookingwithmunira.com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871B9-740F-2645-B69C-C8573A97067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6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487119"/>
            <a:ext cx="4649522" cy="1017073"/>
          </a:xfrm>
        </p:spPr>
        <p:txBody>
          <a:bodyPr anchor="b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6" y="1539478"/>
            <a:ext cx="4645059" cy="898129"/>
          </a:xfrm>
        </p:spPr>
        <p:txBody>
          <a:bodyPr/>
          <a:lstStyle>
            <a:lvl1pPr marL="0" indent="0" algn="ctr">
              <a:buNone/>
              <a:defRPr sz="18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9" y="175101"/>
            <a:ext cx="1163193" cy="32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7482" y="317552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67412"/>
            <a:ext cx="8699500" cy="4622087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17499" y="273406"/>
            <a:ext cx="8483599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CA" sz="4100" dirty="0">
                <a:solidFill>
                  <a:srgbClr val="000000"/>
                </a:solidFill>
              </a:rPr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71899"/>
            <a:ext cx="8483599" cy="3917601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Diagnostic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Activities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3148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2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74294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7835899" y="457199"/>
            <a:ext cx="876300" cy="876300"/>
          </a:xfrm>
          <a:prstGeom prst="rect">
            <a:avLst/>
          </a:prstGeom>
          <a:solidFill>
            <a:srgbClr val="A3BC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CA" sz="1400" dirty="0"/>
              <a:t>Get</a:t>
            </a:r>
            <a:r>
              <a:rPr lang="en-CA" sz="1400" baseline="0" dirty="0"/>
              <a:t> Ready!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96850" y="273844"/>
            <a:ext cx="8699500" cy="4615656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73844"/>
            <a:ext cx="8483599" cy="105965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55600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482" y="317552"/>
            <a:ext cx="6182330" cy="902515"/>
          </a:xfrm>
          <a:prstGeom prst="rect">
            <a:avLst/>
          </a:prstGeom>
          <a:solidFill>
            <a:srgbClr val="F5F7FB"/>
          </a:solidFill>
          <a:ln>
            <a:solidFill>
              <a:srgbClr val="F5F7F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7218" y="361215"/>
            <a:ext cx="8655262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CA" sz="4500" b="1" dirty="0">
                <a:solidFill>
                  <a:srgbClr val="000000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SLCO-Worthathousandwords-02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May 9,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712" y="338668"/>
            <a:ext cx="4649522" cy="64346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Unit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Apple Chancery"/>
              </a:rPr>
              <a:t>3</a:t>
            </a:r>
            <a:endParaRPr lang="en-US" dirty="0">
              <a:solidFill>
                <a:schemeClr val="bg2">
                  <a:lumMod val="10000"/>
                </a:schemeClr>
              </a:solidFill>
              <a:latin typeface="+mn-lt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9176" y="1082941"/>
            <a:ext cx="4645059" cy="898129"/>
          </a:xfrm>
        </p:spPr>
        <p:txBody>
          <a:bodyPr/>
          <a:lstStyle/>
          <a:p>
            <a:pPr algn="ctr"/>
            <a:r>
              <a:rPr lang="en-US" b="0" dirty="0" smtClean="0">
                <a:latin typeface="Arial Black"/>
                <a:cs typeface="Arial Black"/>
              </a:rPr>
              <a:t>Lesson Three</a:t>
            </a:r>
            <a:endParaRPr lang="en-US" b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52675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9 at 11.10.13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7" b="2126"/>
          <a:stretch/>
        </p:blipFill>
        <p:spPr>
          <a:xfrm>
            <a:off x="2032001" y="301634"/>
            <a:ext cx="4580466" cy="44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2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idx="1"/>
          </p:nvPr>
        </p:nvSpPr>
        <p:spPr>
          <a:xfrm>
            <a:off x="317501" y="1363133"/>
            <a:ext cx="3873500" cy="352636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Write a short summary of an </a:t>
            </a:r>
            <a:r>
              <a:rPr lang="en-US" sz="2800" dirty="0" err="1"/>
              <a:t>infographic</a:t>
            </a:r>
            <a:endParaRPr lang="en-US" sz="2800" dirty="0"/>
          </a:p>
          <a:p>
            <a:pPr lvl="0"/>
            <a:r>
              <a:rPr lang="en-US" sz="2800" dirty="0"/>
              <a:t>Explain different charts and graphs and how they are used.</a:t>
            </a:r>
          </a:p>
          <a:p>
            <a:pPr lvl="0"/>
            <a:r>
              <a:rPr lang="en-US" sz="2800" dirty="0"/>
              <a:t>Create your own chart or graph</a:t>
            </a:r>
          </a:p>
          <a:p>
            <a:pPr lvl="0"/>
            <a:endParaRPr lang="en-US" sz="2800" dirty="0"/>
          </a:p>
        </p:txBody>
      </p:sp>
      <p:pic>
        <p:nvPicPr>
          <p:cNvPr id="4" name="Picture 3" descr="Pie Ch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80" y="2832204"/>
            <a:ext cx="3019419" cy="1988194"/>
          </a:xfrm>
          <a:prstGeom prst="rect">
            <a:avLst/>
          </a:prstGeom>
        </p:spPr>
      </p:pic>
      <p:pic>
        <p:nvPicPr>
          <p:cNvPr id="5" name="Picture 4" descr="Graphs and Charts   SkillsYouNe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16" y="436476"/>
            <a:ext cx="2358647" cy="22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1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4" y="273844"/>
            <a:ext cx="7611910" cy="1059655"/>
          </a:xfrm>
        </p:spPr>
        <p:txBody>
          <a:bodyPr/>
          <a:lstStyle/>
          <a:p>
            <a:pPr algn="ctr"/>
            <a:r>
              <a:rPr lang="en-US" dirty="0" smtClean="0"/>
              <a:t>Favourite Colour Chart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0133" y="1045319"/>
            <a:ext cx="7611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</a:rPr>
              <a:t>What is your favourite colour?</a:t>
            </a:r>
          </a:p>
        </p:txBody>
      </p:sp>
      <p:sp>
        <p:nvSpPr>
          <p:cNvPr id="8" name="Rectangle 7"/>
          <p:cNvSpPr/>
          <p:nvPr/>
        </p:nvSpPr>
        <p:spPr>
          <a:xfrm>
            <a:off x="984335" y="1718954"/>
            <a:ext cx="6085709" cy="307776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Think about :</a:t>
            </a:r>
            <a:endParaRPr lang="en-C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</a:t>
            </a:r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hat kind of charts do you know of?</a:t>
            </a:r>
          </a:p>
          <a:p>
            <a:pPr algn="ctr"/>
            <a:endParaRPr lang="en-CA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C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would be the best chart to show the information?</a:t>
            </a:r>
          </a:p>
        </p:txBody>
      </p:sp>
    </p:spTree>
    <p:extLst>
      <p:ext uri="{BB962C8B-B14F-4D97-AF65-F5344CB8AC3E}">
        <p14:creationId xmlns:p14="http://schemas.microsoft.com/office/powerpoint/2010/main" val="21478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434711"/>
            <a:ext cx="7429499" cy="894556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Reading A Chart!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Read </a:t>
            </a:r>
            <a:r>
              <a:rPr lang="en-US" sz="2000" dirty="0" smtClean="0">
                <a:solidFill>
                  <a:schemeClr val="tx1"/>
                </a:solidFill>
              </a:rPr>
              <a:t>the chart, and create a 2-3 sentence summary!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9288" y="2057399"/>
            <a:ext cx="4229100" cy="2383367"/>
          </a:xfrm>
          <a:solidFill>
            <a:srgbClr val="FFFFFF"/>
          </a:solidFill>
        </p:spPr>
        <p:txBody>
          <a:bodyPr>
            <a:normAutofit fontScale="85000" lnSpcReduction="10000"/>
          </a:bodyPr>
          <a:lstStyle/>
          <a:p>
            <a:pPr lvl="0"/>
            <a:r>
              <a:rPr lang="en-CA" sz="2400" i="1" dirty="0"/>
              <a:t>What is the topic of the graph</a:t>
            </a:r>
            <a:r>
              <a:rPr lang="en-CA" sz="2400" i="1" dirty="0" smtClean="0"/>
              <a:t>?</a:t>
            </a:r>
          </a:p>
          <a:p>
            <a:pPr lvl="0"/>
            <a:endParaRPr lang="en-US" sz="2400" dirty="0"/>
          </a:p>
          <a:p>
            <a:pPr lvl="0"/>
            <a:r>
              <a:rPr lang="en-CA" sz="2400" i="1" dirty="0"/>
              <a:t>What information </a:t>
            </a:r>
            <a:r>
              <a:rPr lang="en-CA" sz="2400" i="1" dirty="0" smtClean="0"/>
              <a:t>does </a:t>
            </a:r>
            <a:r>
              <a:rPr lang="en-CA" sz="2400" i="1" dirty="0"/>
              <a:t>it tell me?  </a:t>
            </a:r>
            <a:endParaRPr lang="en-CA" sz="2400" i="1" dirty="0" smtClean="0"/>
          </a:p>
          <a:p>
            <a:pPr lvl="0"/>
            <a:endParaRPr lang="en-US" sz="2400" dirty="0"/>
          </a:p>
          <a:p>
            <a:pPr lvl="0"/>
            <a:r>
              <a:rPr lang="en-CA" sz="2400" i="1" dirty="0"/>
              <a:t>Why is this information important</a:t>
            </a:r>
            <a:r>
              <a:rPr lang="en-CA" sz="2400" i="1" dirty="0" smtClean="0"/>
              <a:t>?</a:t>
            </a:r>
          </a:p>
          <a:p>
            <a:pPr lvl="0"/>
            <a:endParaRPr lang="en-US" sz="2400" dirty="0"/>
          </a:p>
          <a:p>
            <a:pPr lvl="0"/>
            <a:r>
              <a:rPr lang="en-CA" sz="2400" i="1" dirty="0"/>
              <a:t>Is the chart misleading in any way?</a:t>
            </a:r>
            <a:endParaRPr lang="en-US" sz="2400" dirty="0"/>
          </a:p>
          <a:p>
            <a:pPr algn="ctr"/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49288" y="1470555"/>
            <a:ext cx="2170112" cy="4794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Think About: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2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s and Graphs in Exc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4"/>
          <a:stretch/>
        </p:blipFill>
        <p:spPr>
          <a:xfrm>
            <a:off x="4265932" y="1455860"/>
            <a:ext cx="4231835" cy="2620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Different Types of Charts and Graphs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 descr="Charts and Graphs in Exc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055543"/>
            <a:ext cx="3787565" cy="1676564"/>
          </a:xfrm>
          <a:prstGeom prst="rect">
            <a:avLst/>
          </a:prstGeom>
        </p:spPr>
      </p:pic>
      <p:pic>
        <p:nvPicPr>
          <p:cNvPr id="4" name="Picture 3" descr="Charts and Graphs in Exc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6" y="2765975"/>
            <a:ext cx="4320965" cy="199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Lesson Assignment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33500"/>
            <a:ext cx="8483599" cy="33824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this assignment, you will brainstorm a topic for which you would like to make a chart. You will:  pick a topic to express facts about, include all elements of your type of chart, and include two sentences explaining if your chart is misleading in anyway.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Remember to include: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Include all elements need for the chart: title, label , table with data collected 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sure to research all data needed, and pick a chart type that will show information well.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Make sure to reflect on your chart, and explain if it is misleading.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45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00255"/>
              </p:ext>
            </p:extLst>
          </p:nvPr>
        </p:nvGraphicFramePr>
        <p:xfrm>
          <a:off x="358190" y="1919231"/>
          <a:ext cx="8450010" cy="257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002"/>
                <a:gridCol w="1690002"/>
                <a:gridCol w="1690002"/>
                <a:gridCol w="1690002"/>
                <a:gridCol w="1690002"/>
              </a:tblGrid>
              <a:tr h="455669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Level 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092200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Thinking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dirty="0" smtClean="0"/>
                        <a:t>Had a very specific 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.</a:t>
                      </a: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 included all parts needed in my chart type, and have researched data.</a:t>
                      </a:r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 solid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most parts needed in my chart type, and have researched data</a:t>
                      </a: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 general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some parts needed in my chart type, and have researched data</a:t>
                      </a:r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dirty="0" smtClean="0"/>
                        <a:t>Had a</a:t>
                      </a:r>
                      <a:r>
                        <a:rPr lang="en-US" sz="900" baseline="0" dirty="0" smtClean="0"/>
                        <a:t> vague </a:t>
                      </a:r>
                      <a:r>
                        <a:rPr lang="en-US" sz="900" dirty="0" smtClean="0"/>
                        <a:t>idea</a:t>
                      </a:r>
                      <a:r>
                        <a:rPr lang="en-US" sz="900" baseline="0" dirty="0" smtClean="0"/>
                        <a:t> I am communicating about my</a:t>
                      </a:r>
                      <a:r>
                        <a:rPr lang="en-US" sz="900" dirty="0" smtClean="0"/>
                        <a:t>  topic </a:t>
                      </a:r>
                      <a:endParaRPr lang="en-US" sz="900" baseline="0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 included few parts needed in my chart type, and have researched data</a:t>
                      </a: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1007534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Included 3 or more sentences reflecting on my chart.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My sentences were full and I had  no spelling mistakes</a:t>
                      </a:r>
                      <a:endParaRPr lang="en-US" sz="900" dirty="0"/>
                    </a:p>
                  </a:txBody>
                  <a:tcPr marT="34290" marB="34290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2-3 sentences reflecting on my chart.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Most sentences were full, and  I had no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1-2 sentences reflecting on my chart.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Some sentences were full, and some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aseline="0" dirty="0" smtClean="0"/>
                        <a:t>Included 1 or no  sentences reflecting on my chart.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aseline="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900" baseline="0" dirty="0" smtClean="0"/>
                        <a:t>No sentences were full, and many spelling mistakes</a:t>
                      </a:r>
                      <a:endParaRPr lang="en-US" sz="900" dirty="0" smtClean="0"/>
                    </a:p>
                    <a:p>
                      <a:pPr marL="171450" indent="-171450">
                        <a:buFont typeface="Arial"/>
                        <a:buChar char="•"/>
                      </a:pPr>
                      <a:endParaRPr lang="en-US" sz="9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0933" y="567367"/>
            <a:ext cx="753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</a:rPr>
              <a:t>Rubrics</a:t>
            </a:r>
            <a:endParaRPr lang="en-US" sz="3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69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66"/>
                </a:solidFill>
              </a:rPr>
              <a:t>Coming Up Next!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Content Placeholder 4" descr="Course  ESLCO   L  C   Topic 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7" b="-1527"/>
          <a:stretch/>
        </p:blipFill>
        <p:spPr>
          <a:xfrm>
            <a:off x="317500" y="1228464"/>
            <a:ext cx="6252632" cy="3191135"/>
          </a:xfrm>
        </p:spPr>
      </p:pic>
    </p:spTree>
    <p:extLst>
      <p:ext uri="{BB962C8B-B14F-4D97-AF65-F5344CB8AC3E}">
        <p14:creationId xmlns:p14="http://schemas.microsoft.com/office/powerpoint/2010/main" val="104780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7-05-09 at 11.0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397935"/>
            <a:ext cx="5396988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4744"/>
      </p:ext>
    </p:extLst>
  </p:cSld>
  <p:clrMapOvr>
    <a:masterClrMapping/>
  </p:clrMapOvr>
</p:sld>
</file>

<file path=ppt/theme/theme1.xml><?xml version="1.0" encoding="utf-8"?>
<a:theme xmlns:a="http://schemas.openxmlformats.org/drawingml/2006/main" name="ESLCO Unit 4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ESLCO Unit 4 Template.potm</Template>
  <TotalTime>4233</TotalTime>
  <Words>455</Words>
  <Application>Microsoft Macintosh PowerPoint</Application>
  <PresentationFormat>On-screen Show (16:9)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ESLCO Unit 4 Template</vt:lpstr>
      <vt:lpstr>Unit 3</vt:lpstr>
      <vt:lpstr>PowerPoint Presentation</vt:lpstr>
      <vt:lpstr>Favourite Colour Chart</vt:lpstr>
      <vt:lpstr>Reading A Chart! Read the chart, and create a 2-3 sentence summary!</vt:lpstr>
      <vt:lpstr>Different Types of Charts and Graphs</vt:lpstr>
      <vt:lpstr>Lesson Assignment</vt:lpstr>
      <vt:lpstr>PowerPoint Presentation</vt:lpstr>
      <vt:lpstr>Coming Up Next!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:Memories and Ideas</dc:title>
  <dc:creator>Rebecca Galuszewski</dc:creator>
  <cp:lastModifiedBy>Bryan Thompson</cp:lastModifiedBy>
  <cp:revision>100</cp:revision>
  <dcterms:created xsi:type="dcterms:W3CDTF">2016-10-18T15:56:15Z</dcterms:created>
  <dcterms:modified xsi:type="dcterms:W3CDTF">2017-05-09T15:11:26Z</dcterms:modified>
</cp:coreProperties>
</file>