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0" r:id="rId6"/>
    <p:sldId id="265" r:id="rId7"/>
    <p:sldId id="268" r:id="rId8"/>
    <p:sldId id="269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440" y="-7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au.pinterest.com/source/cookingwithmunira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Channel</a:t>
            </a:r>
            <a:r>
              <a:rPr lang="en-US" baseline="0" dirty="0" smtClean="0"/>
              <a:t> Catfish Diagram. http://</a:t>
            </a:r>
            <a:r>
              <a:rPr lang="en-US" baseline="0" dirty="0" err="1" smtClean="0"/>
              <a:t>earxagangnad.blogspot.ca</a:t>
            </a:r>
            <a:r>
              <a:rPr lang="en-US" baseline="0" dirty="0" smtClean="0"/>
              <a:t>/2011/05/food-chain-diagram-for-</a:t>
            </a:r>
            <a:r>
              <a:rPr lang="en-US" baseline="0" dirty="0" err="1" smtClean="0"/>
              <a:t>kids.html</a:t>
            </a:r>
            <a:endParaRPr lang="en-US" baseline="0" dirty="0" smtClean="0"/>
          </a:p>
          <a:p>
            <a:r>
              <a:rPr lang="en-US" baseline="0" dirty="0" smtClean="0"/>
              <a:t>Airplane diagram. https://</a:t>
            </a:r>
            <a:r>
              <a:rPr lang="en-US" baseline="0" dirty="0" err="1" smtClean="0"/>
              <a:t>hannahphang.wordpress.com</a:t>
            </a:r>
            <a:r>
              <a:rPr lang="en-US" baseline="0" dirty="0" smtClean="0"/>
              <a:t>/2011/02/21/instructions/</a:t>
            </a:r>
          </a:p>
          <a:p>
            <a:r>
              <a:rPr lang="en-US" baseline="0" dirty="0" smtClean="0"/>
              <a:t>Granny Smith Apple recipe. </a:t>
            </a:r>
            <a:r>
              <a:rPr lang="en-US" b="1" dirty="0" smtClean="0">
                <a:hlinkClick r:id="rId3"/>
              </a:rPr>
              <a:t>cookingwithmunira.com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71B9-740F-2645-B69C-C8573A970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487119"/>
            <a:ext cx="4649522" cy="101707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539478"/>
            <a:ext cx="4645059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67412"/>
            <a:ext cx="8699500" cy="4622087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17499" y="273406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218" y="361215"/>
            <a:ext cx="865526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CO-Worthathousandwords-0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332933"/>
            <a:ext cx="4649522" cy="7398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Unit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3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090413"/>
            <a:ext cx="4645059" cy="898129"/>
          </a:xfrm>
        </p:spPr>
        <p:txBody>
          <a:bodyPr/>
          <a:lstStyle/>
          <a:p>
            <a:pPr algn="ctr"/>
            <a:r>
              <a:rPr lang="en-US" b="0" dirty="0" smtClean="0">
                <a:latin typeface="Arial Black"/>
                <a:cs typeface="Arial Black"/>
              </a:rPr>
              <a:t>Lesson Four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5-09 at 11.2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01" y="310293"/>
            <a:ext cx="5008899" cy="44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0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1" y="1304831"/>
            <a:ext cx="4540394" cy="358466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Read and Explain a diagram</a:t>
            </a:r>
          </a:p>
          <a:p>
            <a:pPr lvl="0"/>
            <a:r>
              <a:rPr lang="en-US" sz="2800" dirty="0"/>
              <a:t>Break a process into steps</a:t>
            </a:r>
          </a:p>
          <a:p>
            <a:pPr lvl="0"/>
            <a:r>
              <a:rPr lang="en-US" sz="2800" dirty="0"/>
              <a:t>Create a diagram as part of an </a:t>
            </a:r>
            <a:r>
              <a:rPr lang="en-US" sz="2800" dirty="0" err="1"/>
              <a:t>infographic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Use titles, headings and sections</a:t>
            </a:r>
          </a:p>
          <a:p>
            <a:pPr lvl="1"/>
            <a:r>
              <a:rPr lang="en-US" sz="2800" dirty="0"/>
              <a:t>Use images</a:t>
            </a:r>
          </a:p>
          <a:p>
            <a:pPr lvl="0"/>
            <a:endParaRPr lang="en-US" sz="2800" dirty="0"/>
          </a:p>
        </p:txBody>
      </p:sp>
      <p:pic>
        <p:nvPicPr>
          <p:cNvPr id="4" name="Picture 3" descr="trophic level  energy flow and trophic levels    Kids Encyclopedia   Children s Homework Help   Kids Online Dictionary   Britannic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/>
          <a:stretch/>
        </p:blipFill>
        <p:spPr>
          <a:xfrm>
            <a:off x="4956532" y="1304831"/>
            <a:ext cx="3733622" cy="2838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Hold a Pencil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500" y="1045319"/>
            <a:ext cx="836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Explain the steps needed to hold a pencil to your partner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500" y="1679456"/>
            <a:ext cx="3230377" cy="304698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 about :</a:t>
            </a:r>
            <a:endParaRPr lang="en-C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 language can I use?</a:t>
            </a:r>
          </a:p>
          <a:p>
            <a:pPr algn="ctr"/>
            <a:r>
              <a:rPr lang="en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I explain the steps?</a:t>
            </a:r>
          </a:p>
          <a:p>
            <a:pPr algn="ctr"/>
            <a:r>
              <a:rPr lang="en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important information?</a:t>
            </a:r>
          </a:p>
        </p:txBody>
      </p:sp>
      <p:pic>
        <p:nvPicPr>
          <p:cNvPr id="4" name="Picture 3" descr="j03096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05" y="2309211"/>
            <a:ext cx="3387995" cy="24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Diagram Reading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Write down the Steps shown in the Diagram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27088" y="1497012"/>
            <a:ext cx="1971750" cy="47942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Include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1953" y="1975090"/>
            <a:ext cx="60735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Important information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Words that show order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Number the steps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Complete sentences</a:t>
            </a: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7800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Different Types of Diagrams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earxagangnad  food chain diagram for k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9" y="1053875"/>
            <a:ext cx="3735893" cy="1840614"/>
          </a:xfrm>
          <a:prstGeom prst="rect">
            <a:avLst/>
          </a:prstGeom>
        </p:spPr>
      </p:pic>
      <p:pic>
        <p:nvPicPr>
          <p:cNvPr id="6" name="Picture 5" descr="Instructions   Hannah Phang s Design 4 Bl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4" y="3042024"/>
            <a:ext cx="3492687" cy="1709189"/>
          </a:xfrm>
          <a:prstGeom prst="rect">
            <a:avLst/>
          </a:prstGeom>
        </p:spPr>
      </p:pic>
      <p:pic>
        <p:nvPicPr>
          <p:cNvPr id="8" name="Picture 7" descr="Pinterest • The world’s catalog of ideas.p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4334" b="822"/>
          <a:stretch/>
        </p:blipFill>
        <p:spPr>
          <a:xfrm>
            <a:off x="4750885" y="1214207"/>
            <a:ext cx="2996114" cy="33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499"/>
            <a:ext cx="8483599" cy="340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this assignment, you will brainstorm a topic for which you would like to make a diagram. You will:  pick a topic to express an idea about, include pictures to help develop the idea, and include text that </a:t>
            </a:r>
            <a:r>
              <a:rPr lang="en-US" dirty="0" smtClean="0"/>
              <a:t>develops </a:t>
            </a:r>
            <a:r>
              <a:rPr lang="en-US" dirty="0" smtClean="0"/>
              <a:t>your idea.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Remember </a:t>
            </a:r>
            <a:r>
              <a:rPr lang="en-US" dirty="0" smtClean="0"/>
              <a:t>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all elements needed for the diagram: title, text , arrows, numbers, pictures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to plan where pictures, text, and title will </a:t>
            </a:r>
            <a:r>
              <a:rPr lang="en-US" dirty="0"/>
              <a:t>be in </a:t>
            </a:r>
            <a:r>
              <a:rPr lang="en-US" dirty="0" smtClean="0"/>
              <a:t>outline.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ordering words to make ideas clear.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36979"/>
              </p:ext>
            </p:extLst>
          </p:nvPr>
        </p:nvGraphicFramePr>
        <p:xfrm>
          <a:off x="358190" y="1138798"/>
          <a:ext cx="8450010" cy="260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37726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29537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dirty="0" smtClean="0"/>
                        <a:t>Had a very specific 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.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all parts needed in my diagram type, and they connect well to develop my idea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 solid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 </a:t>
                      </a:r>
                      <a:r>
                        <a:rPr lang="en-US" sz="900" baseline="0" dirty="0" smtClean="0"/>
                        <a:t>I included most parts needed in my diagram type, and they connect  to develop my idea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general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some parts needed in my diagram type, and they have some connection  to developing my idea</a:t>
                      </a: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</a:t>
                      </a:r>
                      <a:r>
                        <a:rPr lang="en-US" sz="900" baseline="0" dirty="0" smtClean="0"/>
                        <a:t> vague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few parts needed for my diagram type, and they do not connect  to develop my idea</a:t>
                      </a: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931016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Included 3 or more ordering words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2-3 ordering words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1-2 ordering words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 or no ordering words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1340" y="244202"/>
            <a:ext cx="78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8" b="-2272"/>
          <a:stretch/>
        </p:blipFill>
        <p:spPr>
          <a:xfrm>
            <a:off x="465456" y="1049890"/>
            <a:ext cx="6698089" cy="3537181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5-09 at 11.2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82" y="346345"/>
            <a:ext cx="5180014" cy="45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4647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4 Template.potm</Template>
  <TotalTime>4208</TotalTime>
  <Words>427</Words>
  <Application>Microsoft Macintosh PowerPoint</Application>
  <PresentationFormat>On-screen Show (16:9)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4 Template</vt:lpstr>
      <vt:lpstr>Unit 3</vt:lpstr>
      <vt:lpstr>PowerPoint Presentation</vt:lpstr>
      <vt:lpstr>How to Hold a Pencil</vt:lpstr>
      <vt:lpstr>Diagram Reading! Write down the Steps shown in the Diagram</vt:lpstr>
      <vt:lpstr>Different Types of Diagrams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96</cp:revision>
  <dcterms:created xsi:type="dcterms:W3CDTF">2016-10-18T15:56:15Z</dcterms:created>
  <dcterms:modified xsi:type="dcterms:W3CDTF">2017-05-09T15:22:35Z</dcterms:modified>
</cp:coreProperties>
</file>