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4"/>
  </p:notesMasterIdLst>
  <p:sldIdLst>
    <p:sldId id="256" r:id="rId2"/>
    <p:sldId id="259" r:id="rId3"/>
    <p:sldId id="257" r:id="rId4"/>
    <p:sldId id="266" r:id="rId5"/>
    <p:sldId id="271" r:id="rId6"/>
    <p:sldId id="270" r:id="rId7"/>
    <p:sldId id="265" r:id="rId8"/>
    <p:sldId id="268" r:id="rId9"/>
    <p:sldId id="269" r:id="rId10"/>
    <p:sldId id="272" r:id="rId11"/>
    <p:sldId id="273" r:id="rId12"/>
    <p:sldId id="274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-1352" y="-5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4C5FC-A8D6-2245-9E50-5CF3207A23A1}" type="datetimeFigureOut">
              <a:rPr lang="en-US" smtClean="0"/>
              <a:t>17-05-09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71B9-740F-2645-B69C-C8573A970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7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</a:t>
            </a:r>
            <a:r>
              <a:rPr lang="en-US" baseline="0" dirty="0" smtClean="0"/>
              <a:t> Rocky Mountains. https://</a:t>
            </a:r>
            <a:r>
              <a:rPr lang="en-US" baseline="0" dirty="0" err="1" smtClean="0"/>
              <a:t>en.wikipedia.org</a:t>
            </a:r>
            <a:r>
              <a:rPr lang="en-US" baseline="0" dirty="0" smtClean="0"/>
              <a:t>/wiki/</a:t>
            </a:r>
            <a:r>
              <a:rPr lang="en-US" baseline="0" dirty="0" err="1" smtClean="0"/>
              <a:t>Rocky_Mountains</a:t>
            </a:r>
            <a:r>
              <a:rPr lang="en-US" baseline="0" dirty="0" smtClean="0"/>
              <a:t>. Toronto Island. https://</a:t>
            </a:r>
            <a:r>
              <a:rPr lang="en-US" baseline="0" dirty="0" err="1" smtClean="0"/>
              <a:t>en.wikipedia.org</a:t>
            </a:r>
            <a:r>
              <a:rPr lang="en-US" baseline="0" dirty="0" smtClean="0"/>
              <a:t>/wiki/</a:t>
            </a:r>
            <a:r>
              <a:rPr lang="en-US" baseline="0" dirty="0" err="1" smtClean="0"/>
              <a:t>Toronto_Islands</a:t>
            </a:r>
            <a:endParaRPr lang="en-US" baseline="0" dirty="0" smtClean="0"/>
          </a:p>
          <a:p>
            <a:r>
              <a:rPr lang="en-US" baseline="0" dirty="0" smtClean="0"/>
              <a:t>Old Montreal. http://</a:t>
            </a:r>
            <a:r>
              <a:rPr lang="en-US" baseline="0" dirty="0" err="1" smtClean="0"/>
              <a:t>gocanada.about.com</a:t>
            </a:r>
            <a:r>
              <a:rPr lang="en-US" baseline="0" dirty="0" smtClean="0"/>
              <a:t>/od/</a:t>
            </a:r>
            <a:r>
              <a:rPr lang="en-US" baseline="0" dirty="0" err="1" smtClean="0"/>
              <a:t>montreal</a:t>
            </a:r>
            <a:r>
              <a:rPr lang="en-US" baseline="0" dirty="0" smtClean="0"/>
              <a:t>/</a:t>
            </a:r>
            <a:r>
              <a:rPr lang="en-US" baseline="0" dirty="0" err="1" smtClean="0"/>
              <a:t>tp</a:t>
            </a:r>
            <a:r>
              <a:rPr lang="en-US" baseline="0" dirty="0" smtClean="0"/>
              <a:t>/</a:t>
            </a:r>
            <a:r>
              <a:rPr lang="en-US" baseline="0" dirty="0" err="1" smtClean="0"/>
              <a:t>Old_Montreal.htm</a:t>
            </a:r>
            <a:endParaRPr lang="en-US" baseline="0" dirty="0" smtClean="0"/>
          </a:p>
          <a:p>
            <a:r>
              <a:rPr lang="en-US" baseline="0" dirty="0" smtClean="0"/>
              <a:t>Bay of Fundy. http://</a:t>
            </a:r>
            <a:r>
              <a:rPr lang="en-US" baseline="0" dirty="0" err="1" smtClean="0"/>
              <a:t>vacay.ca</a:t>
            </a:r>
            <a:r>
              <a:rPr lang="en-US" baseline="0" dirty="0" smtClean="0"/>
              <a:t>/2012/07/wonders-of-the-bay-of-</a:t>
            </a:r>
            <a:r>
              <a:rPr lang="en-US" baseline="0" dirty="0" err="1" smtClean="0"/>
              <a:t>fundy</a:t>
            </a:r>
            <a:r>
              <a:rPr lang="en-US" baseline="0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871B9-740F-2645-B69C-C8573A9706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6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LCO-Canada01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9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422" y="2392429"/>
            <a:ext cx="3684578" cy="1284485"/>
          </a:xfrm>
        </p:spPr>
        <p:txBody>
          <a:bodyPr anchor="b">
            <a:normAutofit/>
          </a:bodyPr>
          <a:lstStyle>
            <a:lvl1pPr algn="ctr">
              <a:defRPr sz="4100" b="1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3843" y="3678774"/>
            <a:ext cx="3680157" cy="898129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39" y="175101"/>
            <a:ext cx="1163193" cy="3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499" y="139700"/>
            <a:ext cx="8483599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4100" dirty="0">
                <a:solidFill>
                  <a:schemeClr val="tx1"/>
                </a:solidFill>
              </a:rPr>
              <a:t>Learning Goals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196850" y="832198"/>
            <a:ext cx="8699500" cy="4057301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971899"/>
            <a:ext cx="8483599" cy="3917601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70199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EB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4291606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EB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12324884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EB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400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2488657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3148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EB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30817343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EB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400" dirty="0"/>
              <a:t>Get</a:t>
            </a:r>
            <a:r>
              <a:rPr lang="en-CA" sz="1400" baseline="0" dirty="0"/>
              <a:t> Ready!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66694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84835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33772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2" name="Picture 1" descr="ESLCO-Canada01-0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2424" y="1514429"/>
            <a:ext cx="4592864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CA" sz="4500" b="1" dirty="0">
                <a:solidFill>
                  <a:srgbClr val="000000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5439780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LCO-Canada03-03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422" y="2676482"/>
            <a:ext cx="3684578" cy="15670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pple Chancery"/>
              </a:rPr>
              <a:t>Unit 4: Introduction to Canada</a:t>
            </a:r>
            <a:endParaRPr lang="en-US" dirty="0">
              <a:solidFill>
                <a:schemeClr val="bg2">
                  <a:lumMod val="10000"/>
                </a:schemeClr>
              </a:solidFill>
              <a:latin typeface="+mn-lt"/>
              <a:cs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3843" y="4245371"/>
            <a:ext cx="3680157" cy="898129"/>
          </a:xfrm>
        </p:spPr>
        <p:txBody>
          <a:bodyPr/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Lesson Two</a:t>
            </a:r>
            <a:endParaRPr lang="en-US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5267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5-09 at 11.33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63" y="354604"/>
            <a:ext cx="4555674" cy="44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33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5-09 at 11.35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71" y="323741"/>
            <a:ext cx="4501349" cy="45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03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50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idx="1"/>
          </p:nvPr>
        </p:nvSpPr>
        <p:spPr>
          <a:xfrm>
            <a:off x="317501" y="1301620"/>
            <a:ext cx="5423409" cy="358788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Explain the major features of Canada's geography</a:t>
            </a:r>
          </a:p>
          <a:p>
            <a:pPr lvl="0"/>
            <a:r>
              <a:rPr lang="en-US" sz="2800" dirty="0"/>
              <a:t>Complete basic research on a topic</a:t>
            </a:r>
          </a:p>
          <a:p>
            <a:pPr lvl="0"/>
            <a:r>
              <a:rPr lang="en-US" sz="2800" dirty="0"/>
              <a:t>Explain why Canadians live where they do</a:t>
            </a:r>
          </a:p>
          <a:p>
            <a:pPr lvl="0"/>
            <a:r>
              <a:rPr lang="en-US" sz="2800" dirty="0"/>
              <a:t>Discuss places you might want to visit</a:t>
            </a: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191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880819"/>
          </a:xfrm>
        </p:spPr>
        <p:txBody>
          <a:bodyPr/>
          <a:lstStyle/>
          <a:p>
            <a:r>
              <a:rPr lang="en-US" dirty="0" smtClean="0"/>
              <a:t>Build a Map of Canada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7500" y="923830"/>
            <a:ext cx="848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Include all Provinces and Capital Cities</a:t>
            </a:r>
          </a:p>
        </p:txBody>
      </p:sp>
      <p:pic>
        <p:nvPicPr>
          <p:cNvPr id="3" name="Picture 2" descr="canada_provinces_blank.png  PNG Image  2000 × 1728 pixels    Scaled  35 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4" r="21301"/>
          <a:stretch/>
        </p:blipFill>
        <p:spPr>
          <a:xfrm>
            <a:off x="1975447" y="1514123"/>
            <a:ext cx="4793999" cy="3025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8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462789"/>
            <a:ext cx="7429499" cy="1059655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What about that Province?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Pick one province in Canada and tell about its interesting features.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7735" y="2209865"/>
            <a:ext cx="8213364" cy="1674002"/>
          </a:xfrm>
          <a:solidFill>
            <a:srgbClr val="FFFFFF"/>
          </a:solidFill>
        </p:spPr>
        <p:txBody>
          <a:bodyPr>
            <a:normAutofit/>
          </a:bodyPr>
          <a:lstStyle/>
          <a:p>
            <a:pPr lvl="0"/>
            <a:r>
              <a:rPr lang="en-CA" sz="2400" i="1" dirty="0"/>
              <a:t>What </a:t>
            </a:r>
            <a:r>
              <a:rPr lang="en-CA" sz="2400" i="1" dirty="0" smtClean="0"/>
              <a:t>is the location of the province?</a:t>
            </a:r>
            <a:endParaRPr lang="en-US" sz="2400" dirty="0"/>
          </a:p>
          <a:p>
            <a:pPr lvl="0"/>
            <a:r>
              <a:rPr lang="en-CA" sz="2400" i="1" dirty="0" smtClean="0"/>
              <a:t>At least 3 interesting facts? </a:t>
            </a:r>
            <a:endParaRPr lang="en-US" sz="2400" dirty="0"/>
          </a:p>
          <a:p>
            <a:r>
              <a:rPr lang="en-CA" sz="2400" i="1" dirty="0"/>
              <a:t> </a:t>
            </a:r>
            <a:r>
              <a:rPr lang="en-CA" sz="2400" i="1" dirty="0" smtClean="0"/>
              <a:t>Make sure you use full, proper sentences.</a:t>
            </a:r>
            <a:endParaRPr lang="en-US" sz="2400" dirty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17500" y="1730441"/>
            <a:ext cx="8316912" cy="479424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Include: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2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Brainstorming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First, make a list of things you need to know.</a:t>
            </a:r>
          </a:p>
          <a:p>
            <a:pPr marL="0" indent="0">
              <a:buNone/>
            </a:pPr>
            <a:r>
              <a:rPr lang="en-US" dirty="0" smtClean="0"/>
              <a:t> Some Examples: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you can stay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much things cost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to get there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Safety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you need to learn before doing the activity  </a:t>
            </a:r>
          </a:p>
          <a:p>
            <a:r>
              <a:rPr lang="en-US" dirty="0" smtClean="0"/>
              <a:t>Then, make a list of what you need to know about the place.</a:t>
            </a:r>
          </a:p>
          <a:p>
            <a:pPr marL="0" indent="0">
              <a:buNone/>
            </a:pPr>
            <a:r>
              <a:rPr lang="en-US" dirty="0" smtClean="0"/>
              <a:t>Some Examples: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Historical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Geographical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you need to learn before doing the activity 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6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75416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Places We Can Go!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3" name="Picture 2" descr="Rocky Mountains   Wikiped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1" y="966033"/>
            <a:ext cx="3574223" cy="1763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537" y="947571"/>
            <a:ext cx="2292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Rocky Mountains</a:t>
            </a:r>
            <a:endParaRPr lang="en-US" dirty="0"/>
          </a:p>
        </p:txBody>
      </p:sp>
      <p:pic>
        <p:nvPicPr>
          <p:cNvPr id="7" name="Picture 6" descr="Toronto Islands   Wikipedia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>
          <a:xfrm>
            <a:off x="4003986" y="1028009"/>
            <a:ext cx="3559795" cy="1701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3986" y="1028009"/>
            <a:ext cx="355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Toronto Island</a:t>
            </a:r>
            <a:endParaRPr lang="en-US" dirty="0"/>
          </a:p>
        </p:txBody>
      </p:sp>
      <p:pic>
        <p:nvPicPr>
          <p:cNvPr id="10" name="Picture 9" descr="Old Montreal   Google Sear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850675"/>
            <a:ext cx="3574224" cy="19840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7500" y="2850675"/>
            <a:ext cx="246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 Montreal</a:t>
            </a:r>
            <a:endParaRPr lang="en-US" dirty="0"/>
          </a:p>
        </p:txBody>
      </p:sp>
      <p:pic>
        <p:nvPicPr>
          <p:cNvPr id="12" name="Picture 11" descr="Wonders of the Bay of Fundy   Vacay.c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80" y="2846116"/>
            <a:ext cx="3994568" cy="1934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82330" y="4226017"/>
            <a:ext cx="217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 of Fundy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9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Lesson Assignment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this assignment, you will brainstorm, research and write 5-6 sentences about why a person would live in a selected province. You will include:  one geographical reason, include industries, and special places, and include full proper sentences.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Remember to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Include all 5-6 sentences.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Include:</a:t>
            </a:r>
            <a:r>
              <a:rPr lang="en-CA" i="1" dirty="0" smtClean="0"/>
              <a:t> </a:t>
            </a:r>
            <a:r>
              <a:rPr lang="en-CA" i="1" dirty="0"/>
              <a:t>important geographical </a:t>
            </a:r>
            <a:r>
              <a:rPr lang="en-CA" i="1" dirty="0" smtClean="0"/>
              <a:t>features, </a:t>
            </a:r>
            <a:r>
              <a:rPr lang="en-CA" i="1" dirty="0"/>
              <a:t>what type of industry is </a:t>
            </a:r>
            <a:r>
              <a:rPr lang="en-CA" i="1" dirty="0" smtClean="0"/>
              <a:t>dominant, </a:t>
            </a:r>
            <a:r>
              <a:rPr lang="en-CA" i="1" dirty="0"/>
              <a:t>what other key </a:t>
            </a:r>
            <a:r>
              <a:rPr lang="en-CA" i="1" dirty="0" smtClean="0"/>
              <a:t>elements, </a:t>
            </a:r>
            <a:r>
              <a:rPr lang="en-CA" i="1" dirty="0"/>
              <a:t>like population, events or places may make it a good place to live. </a:t>
            </a:r>
            <a:endParaRPr lang="en-CA" i="1" dirty="0" smtClean="0"/>
          </a:p>
          <a:p>
            <a:pPr marL="457200" indent="-457200">
              <a:buFont typeface="+mj-lt"/>
              <a:buAutoNum type="arabicPeriod"/>
            </a:pPr>
            <a:r>
              <a:rPr lang="en-CA" i="1" dirty="0" smtClean="0"/>
              <a:t>Make sure to have proper sentences, and spelling.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69881"/>
              </p:ext>
            </p:extLst>
          </p:nvPr>
        </p:nvGraphicFramePr>
        <p:xfrm>
          <a:off x="358190" y="1541351"/>
          <a:ext cx="8450010" cy="2919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02"/>
                <a:gridCol w="1690002"/>
                <a:gridCol w="1690002"/>
                <a:gridCol w="1690002"/>
                <a:gridCol w="1690002"/>
              </a:tblGrid>
              <a:tr h="73900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 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 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  <a:tr h="1289304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Thinking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900" dirty="0" smtClean="0"/>
                        <a:t>Had 4</a:t>
                      </a:r>
                      <a:r>
                        <a:rPr lang="en-US" sz="900" baseline="0" dirty="0" smtClean="0"/>
                        <a:t> or more </a:t>
                      </a:r>
                      <a:r>
                        <a:rPr lang="en-US" sz="900" dirty="0" smtClean="0"/>
                        <a:t>very specific</a:t>
                      </a:r>
                      <a:r>
                        <a:rPr lang="en-US" sz="900" baseline="0" dirty="0" smtClean="0"/>
                        <a:t> facts I was communicating about my topic</a:t>
                      </a:r>
                      <a:r>
                        <a:rPr lang="en-US" sz="900" dirty="0" smtClean="0"/>
                        <a:t>.</a:t>
                      </a:r>
                      <a:endParaRPr lang="en-US" sz="9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I included 1-2 geographical reasons to live in my province</a:t>
                      </a:r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/>
                        <a:t>Had  3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good</a:t>
                      </a:r>
                      <a:r>
                        <a:rPr lang="en-US" sz="900" baseline="0" dirty="0" smtClean="0"/>
                        <a:t> facts I was communicating about my topic</a:t>
                      </a:r>
                      <a:r>
                        <a:rPr lang="en-US" sz="900" dirty="0" smtClean="0"/>
                        <a:t>.</a:t>
                      </a: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1 geographical reasons to live in my province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dirty="0" smtClean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/>
                        <a:t>Had 1-2  general</a:t>
                      </a:r>
                      <a:r>
                        <a:rPr lang="en-US" sz="900" baseline="0" dirty="0" smtClean="0"/>
                        <a:t> facts I was communicating about my topic</a:t>
                      </a:r>
                      <a:r>
                        <a:rPr lang="en-US" sz="900" dirty="0" smtClean="0"/>
                        <a:t>.</a:t>
                      </a: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vague geographical reasons to live in my province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/>
                        <a:t>Had 1</a:t>
                      </a:r>
                      <a:r>
                        <a:rPr lang="en-US" sz="900" baseline="0" dirty="0" smtClean="0"/>
                        <a:t> vague fact I was communicating about my topic</a:t>
                      </a:r>
                      <a:r>
                        <a:rPr lang="en-US" sz="900" dirty="0" smtClean="0"/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no geographical reasons to live in my province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  <a:tr h="871246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I had 6 or more sentences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My sentences were full and I had  no spelling mistakes</a:t>
                      </a:r>
                      <a:endParaRPr lang="en-US" sz="900" dirty="0"/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had 5  or more sentences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Most sentences were full, and  I had no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had 3-4 or more sentences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Some sentences were full, and some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had 1-3 or more sentences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No sentences were full, and many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191" y="567367"/>
            <a:ext cx="7471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Rubrics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9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Coming Up Next!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5" name="Content Placeholder 4" descr="Course  ESLCO   L  C   Topic 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5" b="-1788"/>
          <a:stretch/>
        </p:blipFill>
        <p:spPr>
          <a:xfrm>
            <a:off x="1555941" y="1196649"/>
            <a:ext cx="5748763" cy="3641891"/>
          </a:xfrm>
        </p:spPr>
      </p:pic>
    </p:spTree>
    <p:extLst>
      <p:ext uri="{BB962C8B-B14F-4D97-AF65-F5344CB8AC3E}">
        <p14:creationId xmlns:p14="http://schemas.microsoft.com/office/powerpoint/2010/main" val="1047800992"/>
      </p:ext>
    </p:extLst>
  </p:cSld>
  <p:clrMapOvr>
    <a:masterClrMapping/>
  </p:clrMapOvr>
</p:sld>
</file>

<file path=ppt/theme/theme1.xml><?xml version="1.0" encoding="utf-8"?>
<a:theme xmlns:a="http://schemas.openxmlformats.org/drawingml/2006/main" name="ESLCO Unit 3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ESLCO Unit 3 Template.potm</Template>
  <TotalTime>5406</TotalTime>
  <Words>500</Words>
  <Application>Microsoft Macintosh PowerPoint</Application>
  <PresentationFormat>On-screen Show (16:9)</PresentationFormat>
  <Paragraphs>84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ESLCO Unit 3 Template</vt:lpstr>
      <vt:lpstr>Unit 4: Introduction to Canada</vt:lpstr>
      <vt:lpstr>PowerPoint Presentation</vt:lpstr>
      <vt:lpstr>Build a Map of Canada</vt:lpstr>
      <vt:lpstr>What about that Province? Pick one province in Canada and tell about its interesting features.</vt:lpstr>
      <vt:lpstr>Brainstorming Tips</vt:lpstr>
      <vt:lpstr>Places We Can Go!</vt:lpstr>
      <vt:lpstr>Lesson Assignment</vt:lpstr>
      <vt:lpstr>PowerPoint Presentation</vt:lpstr>
      <vt:lpstr>Coming Up Next!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:Memories and Ideas</dc:title>
  <dc:creator>Rebecca Galuszewski</dc:creator>
  <cp:lastModifiedBy>Bryan Thompson</cp:lastModifiedBy>
  <cp:revision>112</cp:revision>
  <dcterms:created xsi:type="dcterms:W3CDTF">2016-10-18T15:56:15Z</dcterms:created>
  <dcterms:modified xsi:type="dcterms:W3CDTF">2017-05-09T15:38:00Z</dcterms:modified>
</cp:coreProperties>
</file>