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3"/>
  </p:notesMasterIdLst>
  <p:sldIdLst>
    <p:sldId id="256" r:id="rId2"/>
    <p:sldId id="259" r:id="rId3"/>
    <p:sldId id="257" r:id="rId4"/>
    <p:sldId id="266" r:id="rId5"/>
    <p:sldId id="271" r:id="rId6"/>
    <p:sldId id="265" r:id="rId7"/>
    <p:sldId id="268" r:id="rId8"/>
    <p:sldId id="269" r:id="rId9"/>
    <p:sldId id="272" r:id="rId10"/>
    <p:sldId id="273" r:id="rId11"/>
    <p:sldId id="274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2240" y="-10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4C5FC-A8D6-2245-9E50-5CF3207A23A1}" type="datetimeFigureOut">
              <a:rPr lang="en-US" smtClean="0"/>
              <a:t>17-05-09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871B9-740F-2645-B69C-C8573A970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27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LCO-Canada01-0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9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9422" y="2392429"/>
            <a:ext cx="3684578" cy="1284485"/>
          </a:xfrm>
        </p:spPr>
        <p:txBody>
          <a:bodyPr anchor="b">
            <a:normAutofit/>
          </a:bodyPr>
          <a:lstStyle>
            <a:lvl1pPr algn="ctr">
              <a:defRPr sz="4100" b="1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3843" y="3678774"/>
            <a:ext cx="3680157" cy="898129"/>
          </a:xfrm>
        </p:spPr>
        <p:txBody>
          <a:bodyPr/>
          <a:lstStyle>
            <a:lvl1pPr marL="0" indent="0" algn="ctr">
              <a:buNone/>
              <a:defRPr sz="18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CA" smtClean="0"/>
              <a:t>Click to edit Master subtitle style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39" y="175101"/>
            <a:ext cx="1163193" cy="32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6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May 9, 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8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May 9,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May 9, 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G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499" y="139700"/>
            <a:ext cx="8483599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4100" dirty="0">
                <a:solidFill>
                  <a:schemeClr val="tx1"/>
                </a:solidFill>
              </a:rPr>
              <a:t>Learning Goals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196850" y="832198"/>
            <a:ext cx="8699500" cy="4057301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971899"/>
            <a:ext cx="8483599" cy="3917601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701999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ce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94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35899" y="457199"/>
            <a:ext cx="876300" cy="876300"/>
          </a:xfrm>
          <a:prstGeom prst="rect">
            <a:avLst/>
          </a:prstGeom>
          <a:solidFill>
            <a:srgbClr val="EBA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CA" sz="1200" dirty="0"/>
              <a:t>Icebreaker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9160675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gno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94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35899" y="457199"/>
            <a:ext cx="876300" cy="876300"/>
          </a:xfrm>
          <a:prstGeom prst="rect">
            <a:avLst/>
          </a:prstGeom>
          <a:solidFill>
            <a:srgbClr val="EBA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CA" sz="1200" dirty="0"/>
              <a:t>Diagnostic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3248843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94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35899" y="457199"/>
            <a:ext cx="876300" cy="876300"/>
          </a:xfrm>
          <a:prstGeom prst="rect">
            <a:avLst/>
          </a:prstGeom>
          <a:solidFill>
            <a:srgbClr val="EBA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CA" sz="1400" dirty="0"/>
              <a:t>Activities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886575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ssessment 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3148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35899" y="457199"/>
            <a:ext cx="876300" cy="876300"/>
          </a:xfrm>
          <a:prstGeom prst="rect">
            <a:avLst/>
          </a:prstGeom>
          <a:solidFill>
            <a:srgbClr val="EBA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CA" sz="1200" dirty="0"/>
              <a:t>Assessment Support</a:t>
            </a:r>
          </a:p>
        </p:txBody>
      </p:sp>
    </p:spTree>
    <p:extLst>
      <p:ext uri="{BB962C8B-B14F-4D97-AF65-F5344CB8AC3E}">
        <p14:creationId xmlns:p14="http://schemas.microsoft.com/office/powerpoint/2010/main" val="308173431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t Ready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94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35899" y="457199"/>
            <a:ext cx="876300" cy="876300"/>
          </a:xfrm>
          <a:prstGeom prst="rect">
            <a:avLst/>
          </a:prstGeom>
          <a:solidFill>
            <a:srgbClr val="EBA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CA" sz="1400" dirty="0"/>
              <a:t>Get</a:t>
            </a:r>
            <a:r>
              <a:rPr lang="en-CA" sz="1400" baseline="0" dirty="0"/>
              <a:t> Ready!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666945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84835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337725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2" name="Picture 1" descr="ESLCO-Canada01-0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2424" y="1514429"/>
            <a:ext cx="4592864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CA" sz="4500" b="1" dirty="0">
                <a:solidFill>
                  <a:srgbClr val="000000"/>
                </a:solidFill>
              </a:rPr>
              <a:t>Thank you for joining our class</a:t>
            </a:r>
          </a:p>
        </p:txBody>
      </p:sp>
    </p:spTree>
    <p:extLst>
      <p:ext uri="{BB962C8B-B14F-4D97-AF65-F5344CB8AC3E}">
        <p14:creationId xmlns:p14="http://schemas.microsoft.com/office/powerpoint/2010/main" val="25439780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SLCO-Canada03-03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May 9,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3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9422" y="2716984"/>
            <a:ext cx="3684578" cy="128448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pple Chancery"/>
                <a:cs typeface="Apple Chancery"/>
              </a:rPr>
              <a:t>Unit 4: Introduction to Canada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pple Chancery"/>
              <a:cs typeface="Apple Chancer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3843" y="4003329"/>
            <a:ext cx="3680157" cy="898129"/>
          </a:xfrm>
        </p:spPr>
        <p:txBody>
          <a:bodyPr/>
          <a:lstStyle/>
          <a:p>
            <a:pPr algn="ctr"/>
            <a:r>
              <a:rPr lang="en-US" dirty="0" smtClean="0">
                <a:latin typeface="Arial Black"/>
                <a:cs typeface="Arial Black"/>
              </a:rPr>
              <a:t>Lesson Two</a:t>
            </a:r>
            <a:endParaRPr lang="en-US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952675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5-09 at 12.00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590" y="287460"/>
            <a:ext cx="4659854" cy="452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28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94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idx="1"/>
          </p:nvPr>
        </p:nvSpPr>
        <p:spPr>
          <a:xfrm>
            <a:off x="317500" y="1368778"/>
            <a:ext cx="8483599" cy="3520722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Explain the origins of the people of Canada and some of the important parts of Canadian Society</a:t>
            </a:r>
          </a:p>
          <a:p>
            <a:pPr lvl="0"/>
            <a:r>
              <a:rPr lang="en-US" sz="2800" dirty="0"/>
              <a:t>Explain how Canadian government is organized</a:t>
            </a:r>
          </a:p>
          <a:p>
            <a:pPr lvl="0"/>
            <a:r>
              <a:rPr lang="en-US" sz="2800" dirty="0"/>
              <a:t>Explain the rights of Canadians </a:t>
            </a:r>
          </a:p>
          <a:p>
            <a:pPr lv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1910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Come to Canada?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5732" y="1680319"/>
            <a:ext cx="7891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Explain two reason why someone may immigrate to Canada.</a:t>
            </a:r>
          </a:p>
        </p:txBody>
      </p:sp>
    </p:spTree>
    <p:extLst>
      <p:ext uri="{BB962C8B-B14F-4D97-AF65-F5344CB8AC3E}">
        <p14:creationId xmlns:p14="http://schemas.microsoft.com/office/powerpoint/2010/main" val="214788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Rights and Freedoms!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>Pick one right or freedom in Canada and write 4-5 sentences about it.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4500" y="1933226"/>
            <a:ext cx="7048500" cy="2532943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CA" sz="2800" dirty="0"/>
              <a:t>What right or freedom do I feel is important?</a:t>
            </a:r>
            <a:endParaRPr lang="en-US" sz="2800" dirty="0"/>
          </a:p>
          <a:p>
            <a:pPr lvl="0"/>
            <a:r>
              <a:rPr lang="en-CA" sz="2800" dirty="0"/>
              <a:t>Why is this right or freedom important to </a:t>
            </a:r>
            <a:r>
              <a:rPr lang="en-CA" sz="2800" dirty="0" smtClean="0"/>
              <a:t>a Canadian </a:t>
            </a:r>
            <a:r>
              <a:rPr lang="en-CA" sz="2800" dirty="0"/>
              <a:t>Citizen? </a:t>
            </a:r>
            <a:endParaRPr lang="en-US" sz="2800" dirty="0"/>
          </a:p>
          <a:p>
            <a:pPr lvl="0"/>
            <a:r>
              <a:rPr lang="en-CA" sz="2800" dirty="0"/>
              <a:t>How does this right or freedom protect, help, or uphold fairness? </a:t>
            </a:r>
            <a:endParaRPr lang="en-US" sz="2800" dirty="0"/>
          </a:p>
          <a:p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89278" y="1453801"/>
            <a:ext cx="8316912" cy="479425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Include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2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to Write a Canadian Law!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Create a name for your bill.  Example B-31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down what the bill will be changing.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down what areas will be affected by this law.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Create a first reading date, and second reading date.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64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Lesson Assignment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 this assignment, you will read a bill, answer the key question to decide if you are for or against the bill and write 6-7 sentences about why you are for or against the bill.</a:t>
            </a:r>
            <a:endParaRPr lang="en-US" dirty="0"/>
          </a:p>
          <a:p>
            <a:r>
              <a:rPr lang="en-US" dirty="0" smtClean="0"/>
              <a:t>Remember to include: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Include one statement of if you are for or against the bill.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Include at least 2-3 reason that are answers to key questions.</a:t>
            </a:r>
            <a:r>
              <a:rPr lang="en-CA" i="1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CA" i="1" dirty="0" smtClean="0"/>
              <a:t>Make sure </a:t>
            </a:r>
            <a:r>
              <a:rPr lang="en-CA" i="1" smtClean="0"/>
              <a:t>to use proper sentences </a:t>
            </a:r>
            <a:r>
              <a:rPr lang="en-CA" i="1" dirty="0" smtClean="0"/>
              <a:t>and spelling.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45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101334"/>
              </p:ext>
            </p:extLst>
          </p:nvPr>
        </p:nvGraphicFramePr>
        <p:xfrm>
          <a:off x="358190" y="1553754"/>
          <a:ext cx="8450010" cy="2566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002"/>
                <a:gridCol w="1690002"/>
                <a:gridCol w="1690002"/>
                <a:gridCol w="1690002"/>
                <a:gridCol w="1690002"/>
              </a:tblGrid>
              <a:tr h="42180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Category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Level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Level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Level 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Level 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Thinking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I had a clear for or against statement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I included 3-4 reasons that were answers to the key questions</a:t>
                      </a:r>
                    </a:p>
                  </a:txBody>
                  <a:tcPr marT="34290" marB="3429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 had a for or against statement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900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 included 2-3 reasons that were answers to the key questions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900" baseline="0" dirty="0" smtClean="0"/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 had a general for or against statement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 smtClean="0"/>
                        <a:t>.</a:t>
                      </a:r>
                      <a:endParaRPr lang="en-US" sz="900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900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 included 1-2 reasons that were answers to the key questions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900" baseline="0" dirty="0" smtClean="0"/>
                    </a:p>
                  </a:txBody>
                  <a:tcPr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 had a no for or against statement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900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 included 1 or no reasons that were answers to the key questions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900" baseline="0" dirty="0" smtClean="0"/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</a:tr>
              <a:tr h="979029"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Communication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I had </a:t>
                      </a:r>
                      <a:r>
                        <a:rPr lang="en-US" sz="900" baseline="0" dirty="0" smtClean="0"/>
                        <a:t>7 or </a:t>
                      </a:r>
                      <a:r>
                        <a:rPr lang="en-US" sz="900" baseline="0" dirty="0" smtClean="0"/>
                        <a:t>more sentences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900" baseline="0" dirty="0" smtClean="0"/>
                    </a:p>
                    <a:p>
                      <a:pPr marL="0" indent="0">
                        <a:buFont typeface="Arial"/>
                        <a:buNone/>
                      </a:pPr>
                      <a:endParaRPr lang="en-US" sz="900" baseline="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My sentences were full and I had  no spelling mistakes</a:t>
                      </a:r>
                      <a:endParaRPr lang="en-US" sz="900" dirty="0"/>
                    </a:p>
                  </a:txBody>
                  <a:tcPr marT="34290" marB="3429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 had 6-7  sentences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900" baseline="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Most sentences were full, and  I had no spelling mistakes</a:t>
                      </a:r>
                      <a:endParaRPr lang="en-US" sz="90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900" dirty="0"/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 had 5-6 sentences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900" baseline="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Some sentences were full, and some spelling mistakes</a:t>
                      </a:r>
                      <a:endParaRPr lang="en-US" sz="90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900" dirty="0"/>
                    </a:p>
                  </a:txBody>
                  <a:tcPr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 had 2-4 sentences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900" baseline="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No sentences were full, and many spelling mistakes</a:t>
                      </a:r>
                      <a:endParaRPr lang="en-US" sz="90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900" dirty="0"/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8190" y="568757"/>
            <a:ext cx="7447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Rubrics</a:t>
            </a:r>
            <a:endParaRPr lang="en-US" sz="3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96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9499" cy="819267"/>
          </a:xfrm>
        </p:spPr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Coming Up Next!</a:t>
            </a:r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4" name="Content Placeholder 3" descr="Course  ESLCO   L  C   Topic 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3" b="-863"/>
          <a:stretch/>
        </p:blipFill>
        <p:spPr>
          <a:xfrm>
            <a:off x="317501" y="1093111"/>
            <a:ext cx="6469944" cy="3648222"/>
          </a:xfrm>
        </p:spPr>
      </p:pic>
    </p:spTree>
    <p:extLst>
      <p:ext uri="{BB962C8B-B14F-4D97-AF65-F5344CB8AC3E}">
        <p14:creationId xmlns:p14="http://schemas.microsoft.com/office/powerpoint/2010/main" val="1047800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5-09 at 11.59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3" y="361149"/>
            <a:ext cx="4755444" cy="438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75928"/>
      </p:ext>
    </p:extLst>
  </p:cSld>
  <p:clrMapOvr>
    <a:masterClrMapping/>
  </p:clrMapOvr>
</p:sld>
</file>

<file path=ppt/theme/theme1.xml><?xml version="1.0" encoding="utf-8"?>
<a:theme xmlns:a="http://schemas.openxmlformats.org/drawingml/2006/main" name="ESLCO Unit 3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ESLCO Unit 3 Template.potm</Template>
  <TotalTime>5454</TotalTime>
  <Words>386</Words>
  <Application>Microsoft Macintosh PowerPoint</Application>
  <PresentationFormat>On-screen Show (16:9)</PresentationFormat>
  <Paragraphs>69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ESLCO Unit 3 Template</vt:lpstr>
      <vt:lpstr>Unit 4: Introduction to Canada</vt:lpstr>
      <vt:lpstr>PowerPoint Presentation</vt:lpstr>
      <vt:lpstr>Why Come to Canada?</vt:lpstr>
      <vt:lpstr>Rights and Freedoms! Pick one right or freedom in Canada and write 4-5 sentences about it.</vt:lpstr>
      <vt:lpstr>How to Write a Canadian Law!</vt:lpstr>
      <vt:lpstr>Lesson Assignment</vt:lpstr>
      <vt:lpstr>PowerPoint Presentation</vt:lpstr>
      <vt:lpstr>Coming Up Next!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 :Memories and Ideas</dc:title>
  <dc:creator>Rebecca Galuszewski</dc:creator>
  <cp:lastModifiedBy>Bryan Thompson</cp:lastModifiedBy>
  <cp:revision>121</cp:revision>
  <dcterms:created xsi:type="dcterms:W3CDTF">2016-10-18T15:56:15Z</dcterms:created>
  <dcterms:modified xsi:type="dcterms:W3CDTF">2017-05-09T16:02:33Z</dcterms:modified>
</cp:coreProperties>
</file>