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"/>
  </p:notesMasterIdLst>
  <p:sldIdLst>
    <p:sldId id="256" r:id="rId2"/>
    <p:sldId id="259" r:id="rId3"/>
    <p:sldId id="257" r:id="rId4"/>
    <p:sldId id="266" r:id="rId5"/>
    <p:sldId id="271" r:id="rId6"/>
    <p:sldId id="265" r:id="rId7"/>
    <p:sldId id="268" r:id="rId8"/>
    <p:sldId id="269" r:id="rId9"/>
    <p:sldId id="272" r:id="rId10"/>
    <p:sldId id="273" r:id="rId11"/>
    <p:sldId id="274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240" y="-10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4C5FC-A8D6-2245-9E50-5CF3207A23A1}" type="datetimeFigureOut">
              <a:rPr lang="en-US" smtClean="0"/>
              <a:t>17-05-09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71B9-740F-2645-B69C-C8573A970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7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LCO-Canada01-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9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422" y="2392429"/>
            <a:ext cx="3684578" cy="1284485"/>
          </a:xfrm>
        </p:spPr>
        <p:txBody>
          <a:bodyPr anchor="b">
            <a:normAutofit/>
          </a:bodyPr>
          <a:lstStyle>
            <a:lvl1pPr algn="ctr">
              <a:defRPr sz="4100" b="1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3843" y="3678774"/>
            <a:ext cx="3680157" cy="898129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39" y="175101"/>
            <a:ext cx="1163193" cy="3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499" y="139700"/>
            <a:ext cx="8483599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4100" dirty="0">
                <a:solidFill>
                  <a:schemeClr val="tx1"/>
                </a:solidFill>
              </a:rPr>
              <a:t>Learning Goals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196850" y="832198"/>
            <a:ext cx="8699500" cy="4057301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971899"/>
            <a:ext cx="8483599" cy="3917601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70199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EB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4291606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EB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12324884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EB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400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2488657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3148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EB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30817343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EBA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400" dirty="0"/>
              <a:t>Get</a:t>
            </a:r>
            <a:r>
              <a:rPr lang="en-CA" sz="1400" baseline="0" dirty="0"/>
              <a:t> Ready!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66694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84835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33772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2" name="Picture 1" descr="ESLCO-Canada01-0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2424" y="1514429"/>
            <a:ext cx="4592864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CA" sz="4500" b="1" dirty="0">
                <a:solidFill>
                  <a:srgbClr val="000000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5439780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LCO-Canada03-03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422" y="2575872"/>
            <a:ext cx="3684578" cy="128448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pple Chancery"/>
                <a:cs typeface="Apple Chancery"/>
              </a:rPr>
              <a:t>Unit 4: Introduction to Canada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pple Chancery"/>
              <a:cs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3843" y="3862217"/>
            <a:ext cx="3680157" cy="898129"/>
          </a:xfrm>
        </p:spPr>
        <p:txBody>
          <a:bodyPr/>
          <a:lstStyle/>
          <a:p>
            <a:pPr algn="ctr"/>
            <a:r>
              <a:rPr lang="en-US" dirty="0" smtClean="0">
                <a:latin typeface="Arial Black"/>
                <a:cs typeface="Arial Black"/>
              </a:rPr>
              <a:t>Lesson Four</a:t>
            </a:r>
            <a:endParaRPr lang="en-US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5267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5-09 at 1.4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6" y="311967"/>
            <a:ext cx="5506156" cy="45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4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95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idx="1"/>
          </p:nvPr>
        </p:nvSpPr>
        <p:spPr>
          <a:xfrm>
            <a:off x="317500" y="971899"/>
            <a:ext cx="4268611" cy="3917601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Find information on a topic from multiple sources</a:t>
            </a:r>
          </a:p>
          <a:p>
            <a:pPr lvl="0"/>
            <a:r>
              <a:rPr lang="en-US" sz="2800" dirty="0"/>
              <a:t>Organize your ideas using an organizer</a:t>
            </a:r>
          </a:p>
          <a:p>
            <a:pPr lvl="0"/>
            <a:r>
              <a:rPr lang="en-US" sz="2800" dirty="0"/>
              <a:t>Create a poster based on your research.</a:t>
            </a: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191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5"/>
            <a:ext cx="7429499" cy="771476"/>
          </a:xfrm>
        </p:spPr>
        <p:txBody>
          <a:bodyPr/>
          <a:lstStyle/>
          <a:p>
            <a:pPr algn="ctr"/>
            <a:r>
              <a:rPr lang="en-US" dirty="0" smtClean="0"/>
              <a:t>Famous Canadian Match?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6389" y="819542"/>
            <a:ext cx="78910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What are these Canadians famous for?</a:t>
            </a:r>
          </a:p>
          <a:p>
            <a:pPr algn="ctr"/>
            <a:endParaRPr lang="en-US" sz="3200" dirty="0" smtClean="0">
              <a:solidFill>
                <a:srgbClr val="008000"/>
              </a:solidFill>
            </a:endParaRPr>
          </a:p>
          <a:p>
            <a:pPr algn="ctr"/>
            <a:endParaRPr lang="en-US" sz="3200" dirty="0">
              <a:solidFill>
                <a:srgbClr val="008000"/>
              </a:solidFill>
            </a:endParaRPr>
          </a:p>
          <a:p>
            <a:pPr algn="ctr"/>
            <a:endParaRPr lang="en-US" sz="3200" dirty="0" smtClean="0">
              <a:solidFill>
                <a:srgbClr val="008000"/>
              </a:solidFill>
            </a:endParaRPr>
          </a:p>
          <a:p>
            <a:pPr algn="ctr"/>
            <a:endParaRPr lang="en-US" sz="3200" dirty="0">
              <a:solidFill>
                <a:srgbClr val="008000"/>
              </a:solidFill>
            </a:endParaRPr>
          </a:p>
          <a:p>
            <a:pPr algn="ctr"/>
            <a:endParaRPr lang="en-US" sz="3200" dirty="0" smtClean="0">
              <a:solidFill>
                <a:srgbClr val="008000"/>
              </a:solidFill>
            </a:endParaRPr>
          </a:p>
          <a:p>
            <a:pPr algn="ctr"/>
            <a:endParaRPr lang="en-US" sz="3200" dirty="0">
              <a:solidFill>
                <a:srgbClr val="008000"/>
              </a:solidFill>
            </a:endParaRPr>
          </a:p>
          <a:p>
            <a:pPr algn="ctr"/>
            <a:r>
              <a:rPr lang="en-US" sz="3200" dirty="0" smtClean="0">
                <a:solidFill>
                  <a:srgbClr val="008000"/>
                </a:solidFill>
              </a:rPr>
              <a:t>Match them with what made them successful!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0667" y="1466566"/>
            <a:ext cx="3570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Stephen </a:t>
            </a:r>
            <a:r>
              <a:rPr lang="en-US" sz="3600" dirty="0"/>
              <a:t>Harper </a:t>
            </a:r>
            <a:endParaRPr lang="en-US" sz="3600" dirty="0" smtClean="0"/>
          </a:p>
          <a:p>
            <a:r>
              <a:rPr lang="en-US" sz="3600" dirty="0" smtClean="0"/>
              <a:t>Prime Minister </a:t>
            </a:r>
            <a:r>
              <a:rPr lang="en-US" sz="3600" dirty="0"/>
              <a:t>of Canada from 2006 to 2015.</a:t>
            </a:r>
          </a:p>
        </p:txBody>
      </p:sp>
      <p:pic>
        <p:nvPicPr>
          <p:cNvPr id="4" name="Picture 3" descr="Stephen Harper   Prime Minister   Biography.c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89" y="1466566"/>
            <a:ext cx="2808112" cy="25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65565"/>
            <a:ext cx="7429499" cy="1059655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Create 3 questions you would like to ask a famous Canadian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778" y="1623834"/>
            <a:ext cx="8067321" cy="3152775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/>
            <a:endParaRPr lang="en-US" sz="3200" dirty="0" smtClean="0"/>
          </a:p>
          <a:p>
            <a:pPr lvl="0"/>
            <a:r>
              <a:rPr lang="en-CA" sz="3200" i="1" dirty="0"/>
              <a:t>What am I interested in knowing more about this person?</a:t>
            </a:r>
            <a:endParaRPr lang="en-US" sz="3200" dirty="0"/>
          </a:p>
          <a:p>
            <a:pPr lvl="0"/>
            <a:r>
              <a:rPr lang="en-CA" sz="3200" i="1" dirty="0"/>
              <a:t>Why was this person famous for this? </a:t>
            </a:r>
            <a:endParaRPr lang="en-US" sz="3200" dirty="0"/>
          </a:p>
          <a:p>
            <a:pPr lvl="0"/>
            <a:r>
              <a:rPr lang="en-CA" sz="3200" i="1" dirty="0"/>
              <a:t>How did their life lead them to success? </a:t>
            </a:r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17500" y="1624011"/>
            <a:ext cx="8316912" cy="479425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Think about: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2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Questions for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 name for your bill.  Example B-31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down what the bill will be changing.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down what areas will be affected by this law.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 first reading date, and second reading date.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6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Lesson Assignment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this assignment, you will use the research you have done in the previous task,  and create a multimedia presentation on your famous Canadian.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 smtClean="0"/>
              <a:t>can </a:t>
            </a:r>
            <a:r>
              <a:rPr lang="en-US" dirty="0" smtClean="0"/>
              <a:t>include:</a:t>
            </a:r>
          </a:p>
          <a:p>
            <a:pPr marL="725488" lvl="1" indent="-373063"/>
            <a:r>
              <a:rPr lang="en-CA" sz="2400" i="1" dirty="0" smtClean="0"/>
              <a:t>Text </a:t>
            </a:r>
            <a:endParaRPr lang="en-CA" sz="2400" i="1" dirty="0" smtClean="0"/>
          </a:p>
          <a:p>
            <a:pPr marL="725488" lvl="1" indent="-373063"/>
            <a:r>
              <a:rPr lang="en-CA" sz="2400" i="1" dirty="0" smtClean="0"/>
              <a:t>poems</a:t>
            </a:r>
            <a:r>
              <a:rPr lang="en-CA" sz="2400" i="1" dirty="0" smtClean="0"/>
              <a:t>, writing, music lyrics </a:t>
            </a:r>
          </a:p>
          <a:p>
            <a:pPr marL="725488" lvl="1" indent="-373063"/>
            <a:r>
              <a:rPr lang="en-CA" sz="2400" i="1" dirty="0" smtClean="0"/>
              <a:t>pictures </a:t>
            </a:r>
          </a:p>
          <a:p>
            <a:pPr marL="725488" lvl="1" indent="-373063"/>
            <a:r>
              <a:rPr lang="en-CA" sz="2400" i="1" dirty="0" smtClean="0"/>
              <a:t>video clips </a:t>
            </a:r>
            <a:endParaRPr lang="en-CA" sz="2400" i="1" dirty="0"/>
          </a:p>
          <a:p>
            <a:pPr marL="725488" lvl="1" indent="-373063"/>
            <a:r>
              <a:rPr lang="en-CA" sz="2400" i="1" dirty="0" smtClean="0"/>
              <a:t>music</a:t>
            </a:r>
            <a:r>
              <a:rPr lang="en-CA" sz="2400" i="1" dirty="0"/>
              <a:t>.</a:t>
            </a:r>
            <a:endParaRPr lang="en-US" sz="2400" dirty="0"/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385287"/>
              </p:ext>
            </p:extLst>
          </p:nvPr>
        </p:nvGraphicFramePr>
        <p:xfrm>
          <a:off x="358190" y="1567865"/>
          <a:ext cx="8450010" cy="2820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02"/>
                <a:gridCol w="1690002"/>
                <a:gridCol w="1690002"/>
                <a:gridCol w="1690002"/>
                <a:gridCol w="1690002"/>
              </a:tblGrid>
              <a:tr h="41370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 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 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  <a:tr h="1235761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Thinking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I had a detailed information about my famous persons life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I included specific information about what made them famous</a:t>
                      </a:r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had clear information about my famous persons life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information about what made them famous</a:t>
                      </a: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had a general information about my famous persons life</a:t>
                      </a:r>
                      <a:r>
                        <a:rPr lang="en-US" sz="900" dirty="0" smtClean="0"/>
                        <a:t>.</a:t>
                      </a: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vague information about what made them famous</a:t>
                      </a:r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had no information about my famous persons </a:t>
                      </a:r>
                      <a:r>
                        <a:rPr lang="en-US" sz="900" baseline="0" dirty="0" smtClean="0"/>
                        <a:t>life.</a:t>
                      </a: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no information about what made them famous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  <a:tr h="1171223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I had 3 or more different types of media in my presentation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My text was in full sentences and I had  no spelling mistakes</a:t>
                      </a:r>
                      <a:endParaRPr lang="en-US" sz="900" dirty="0"/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had 2-3 different types of media in my presentation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Most of my text was in full sentences and I had  no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had 1-2 different types of media in my presentation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Some of my text was in full sentences and I had  no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had 1 type of media in my presentation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None of my text was in full sentences and I had  no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8191" y="567367"/>
            <a:ext cx="748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Rubrics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9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Coming Up Next!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5" name="Content Placeholder 4" descr="Course  ESLCO   L  C   Topic 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2" b="-2913"/>
          <a:stretch/>
        </p:blipFill>
        <p:spPr>
          <a:xfrm>
            <a:off x="994834" y="1178276"/>
            <a:ext cx="6611056" cy="3584222"/>
          </a:xfrm>
        </p:spPr>
      </p:pic>
    </p:spTree>
    <p:extLst>
      <p:ext uri="{BB962C8B-B14F-4D97-AF65-F5344CB8AC3E}">
        <p14:creationId xmlns:p14="http://schemas.microsoft.com/office/powerpoint/2010/main" val="104780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5-09 at 1.4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24" y="333571"/>
            <a:ext cx="4786573" cy="45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99375"/>
      </p:ext>
    </p:extLst>
  </p:cSld>
  <p:clrMapOvr>
    <a:masterClrMapping/>
  </p:clrMapOvr>
</p:sld>
</file>

<file path=ppt/theme/theme1.xml><?xml version="1.0" encoding="utf-8"?>
<a:theme xmlns:a="http://schemas.openxmlformats.org/drawingml/2006/main" name="ESLCO Unit 3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ESLCO Unit 3 Template.potm</Template>
  <TotalTime>4528</TotalTime>
  <Words>383</Words>
  <Application>Microsoft Macintosh PowerPoint</Application>
  <PresentationFormat>On-screen Show (16:9)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ESLCO Unit 3 Template</vt:lpstr>
      <vt:lpstr>Unit 4: Introduction to Canada</vt:lpstr>
      <vt:lpstr>PowerPoint Presentation</vt:lpstr>
      <vt:lpstr>Famous Canadian Match?</vt:lpstr>
      <vt:lpstr>Create 3 questions you would like to ask a famous Canadian</vt:lpstr>
      <vt:lpstr>Key Questions for Research</vt:lpstr>
      <vt:lpstr>Lesson Assignment</vt:lpstr>
      <vt:lpstr>PowerPoint Presentation</vt:lpstr>
      <vt:lpstr>Coming Up Next!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:Memories and Ideas</dc:title>
  <dc:creator>Rebecca Galuszewski</dc:creator>
  <cp:lastModifiedBy>Bryan Thompson</cp:lastModifiedBy>
  <cp:revision>122</cp:revision>
  <dcterms:created xsi:type="dcterms:W3CDTF">2016-10-18T15:56:15Z</dcterms:created>
  <dcterms:modified xsi:type="dcterms:W3CDTF">2017-05-09T17:49:14Z</dcterms:modified>
</cp:coreProperties>
</file>