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15"/>
  </p:notesMasterIdLst>
  <p:sldIdLst>
    <p:sldId id="256" r:id="rId2"/>
    <p:sldId id="353" r:id="rId3"/>
    <p:sldId id="352" r:id="rId4"/>
    <p:sldId id="354" r:id="rId5"/>
    <p:sldId id="355" r:id="rId6"/>
    <p:sldId id="361" r:id="rId7"/>
    <p:sldId id="356" r:id="rId8"/>
    <p:sldId id="357" r:id="rId9"/>
    <p:sldId id="360" r:id="rId10"/>
    <p:sldId id="359" r:id="rId11"/>
    <p:sldId id="362" r:id="rId12"/>
    <p:sldId id="329" r:id="rId13"/>
    <p:sldId id="3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31"/>
    <p:restoredTop sz="86137"/>
  </p:normalViewPr>
  <p:slideViewPr>
    <p:cSldViewPr snapToGrid="0" snapToObjects="1">
      <p:cViewPr varScale="1">
        <p:scale>
          <a:sx n="69" d="100"/>
          <a:sy n="69" d="100"/>
        </p:scale>
        <p:origin x="216" y="10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BB642-CC2B-864C-9C78-82E8D50E5A6D}" type="datetimeFigureOut">
              <a:rPr lang="en-US" smtClean="0"/>
              <a:t>3/18/16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9B103-ADFC-104E-BC74-47A9C8CA3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9B103-ADFC-104E-BC74-47A9C8CA39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the students read the goals if they can. I find that underlining sentences and asking students to read one sentence at a time works</a:t>
            </a:r>
            <a:r>
              <a:rPr lang="en-US" baseline="0" dirty="0" smtClean="0"/>
              <a:t> well.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9B103-ADFC-104E-BC74-47A9C8CA39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0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9B103-ADFC-104E-BC74-47A9C8CA39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6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can review with the students everything that they learned in the last class.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9B103-ADFC-104E-BC74-47A9C8CA39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1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the students read the goals if they can. I find that underlining sentences and asking students to read one sentence at a time works</a:t>
            </a:r>
            <a:r>
              <a:rPr lang="en-US" baseline="0" dirty="0" smtClean="0"/>
              <a:t> well.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9B103-ADFC-104E-BC74-47A9C8CA39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38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FILL OUT WORKSHEET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9B103-ADFC-104E-BC74-47A9C8CA39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38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FILL OUT WORKSHEET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9B103-ADFC-104E-BC74-47A9C8CA39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27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9B103-ADFC-104E-BC74-47A9C8CA39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1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FILL OUT WORKSHEET #2</a:t>
            </a:r>
          </a:p>
          <a:p>
            <a:endParaRPr lang="en-US" dirty="0" smtClean="0"/>
          </a:p>
          <a:p>
            <a:r>
              <a:rPr lang="en-US" dirty="0" smtClean="0"/>
              <a:t>WORKSHEET #2 Will be a part of the student’s portfolio.</a:t>
            </a:r>
          </a:p>
          <a:p>
            <a:endParaRPr lang="en-US" dirty="0" smtClean="0"/>
          </a:p>
          <a:p>
            <a:r>
              <a:rPr lang="en-US" dirty="0" smtClean="0"/>
              <a:t>Tell them that they can tell their parents to download the quiver app and then view</a:t>
            </a:r>
            <a:r>
              <a:rPr lang="en-US" baseline="0" dirty="0" smtClean="0"/>
              <a:t> their child’s flag on the app. It turns 3d and comes to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9B103-ADFC-104E-BC74-47A9C8CA39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54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the students read the goals if they can. I find that underlining sentences and asking students to read one sentence at a time works</a:t>
            </a:r>
            <a:r>
              <a:rPr lang="en-US" baseline="0" dirty="0" smtClean="0"/>
              <a:t> well.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9B103-ADFC-104E-BC74-47A9C8CA39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45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 the apples and bananas</a:t>
            </a:r>
            <a:r>
              <a:rPr lang="en-US" baseline="0" dirty="0" smtClean="0"/>
              <a:t> video.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Sing the song with them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9B103-ADFC-104E-BC74-47A9C8CA39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1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1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7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6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9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53838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952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65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9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1114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3/18/16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9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69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5.tiff"/><Relationship Id="rId5" Type="http://schemas.openxmlformats.org/officeDocument/2006/relationships/image" Target="../media/image15.tiff"/><Relationship Id="rId6" Type="http://schemas.openxmlformats.org/officeDocument/2006/relationships/image" Target="../media/image16.tiff"/><Relationship Id="rId7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6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5.tiff"/><Relationship Id="rId5" Type="http://schemas.openxmlformats.org/officeDocument/2006/relationships/image" Target="../media/image15.tiff"/><Relationship Id="rId6" Type="http://schemas.openxmlformats.org/officeDocument/2006/relationships/image" Target="../media/image16.tiff"/><Relationship Id="rId7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carnival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Rosedale Academy</a:t>
            </a:r>
          </a:p>
          <a:p>
            <a:r>
              <a:rPr lang="en-US" dirty="0" smtClean="0"/>
              <a:t>Introduction to ESL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93272"/>
          </a:xfrm>
        </p:spPr>
        <p:txBody>
          <a:bodyPr/>
          <a:lstStyle/>
          <a:p>
            <a:r>
              <a:rPr lang="en-US" dirty="0" smtClean="0"/>
              <a:t>Apples and bananas song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707" y="1455575"/>
            <a:ext cx="11010122" cy="4517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/>
              <a:t>Lyrics</a:t>
            </a:r>
            <a:r>
              <a:rPr lang="en-US" sz="3600" dirty="0" smtClean="0"/>
              <a:t>:</a:t>
            </a:r>
          </a:p>
          <a:p>
            <a:pPr marL="0" indent="0">
              <a:buNone/>
            </a:pPr>
            <a:r>
              <a:rPr lang="en-US" sz="3600" dirty="0" smtClean="0"/>
              <a:t>I like to eat, eat, eat apples and bananas (x2)</a:t>
            </a:r>
          </a:p>
          <a:p>
            <a:pPr marL="0" indent="0">
              <a:buNone/>
            </a:pPr>
            <a:r>
              <a:rPr lang="en-US" sz="3600" dirty="0" smtClean="0"/>
              <a:t>I like to ate, ate, ate, ay-</a:t>
            </a:r>
            <a:r>
              <a:rPr lang="en-US" sz="3600" dirty="0" err="1" smtClean="0"/>
              <a:t>ples</a:t>
            </a:r>
            <a:r>
              <a:rPr lang="en-US" sz="3600" dirty="0" smtClean="0"/>
              <a:t> and </a:t>
            </a:r>
            <a:r>
              <a:rPr lang="en-US" sz="3600" dirty="0" err="1" smtClean="0"/>
              <a:t>ba</a:t>
            </a:r>
            <a:r>
              <a:rPr lang="en-US" sz="3600" dirty="0" smtClean="0"/>
              <a:t>-nay-nays (x2)</a:t>
            </a:r>
          </a:p>
          <a:p>
            <a:pPr marL="0" indent="0">
              <a:buNone/>
            </a:pPr>
            <a:r>
              <a:rPr lang="en-US" sz="3600" dirty="0"/>
              <a:t>I like to </a:t>
            </a:r>
            <a:r>
              <a:rPr lang="en-US" sz="3600" dirty="0" smtClean="0"/>
              <a:t>eat, eat, eat, </a:t>
            </a:r>
            <a:r>
              <a:rPr lang="en-US" sz="3600" dirty="0" err="1" smtClean="0"/>
              <a:t>ee-ples</a:t>
            </a:r>
            <a:r>
              <a:rPr lang="en-US" sz="3600" dirty="0" smtClean="0"/>
              <a:t> </a:t>
            </a:r>
            <a:r>
              <a:rPr lang="en-US" sz="3600" dirty="0"/>
              <a:t>and </a:t>
            </a:r>
            <a:r>
              <a:rPr lang="en-US" sz="3600" dirty="0" smtClean="0"/>
              <a:t>bee-nee-</a:t>
            </a:r>
            <a:r>
              <a:rPr lang="en-US" sz="3600" dirty="0" err="1" smtClean="0"/>
              <a:t>nees</a:t>
            </a:r>
            <a:r>
              <a:rPr lang="en-US" sz="3600" dirty="0" smtClean="0"/>
              <a:t> </a:t>
            </a:r>
            <a:r>
              <a:rPr lang="en-US" sz="3600" dirty="0"/>
              <a:t>(x2</a:t>
            </a:r>
            <a:r>
              <a:rPr lang="en-US" sz="3600" dirty="0" smtClean="0"/>
              <a:t>)</a:t>
            </a:r>
          </a:p>
          <a:p>
            <a:pPr marL="0" indent="0">
              <a:buNone/>
            </a:pPr>
            <a:r>
              <a:rPr lang="en-US" sz="3600" dirty="0"/>
              <a:t>I like to </a:t>
            </a:r>
            <a:r>
              <a:rPr lang="en-US" sz="3600" dirty="0" err="1" smtClean="0"/>
              <a:t>ite</a:t>
            </a:r>
            <a:r>
              <a:rPr lang="en-US" sz="3600" dirty="0"/>
              <a:t>, </a:t>
            </a:r>
            <a:r>
              <a:rPr lang="en-US" sz="3600" dirty="0" err="1" smtClean="0"/>
              <a:t>ite</a:t>
            </a:r>
            <a:r>
              <a:rPr lang="en-US" sz="3600" dirty="0"/>
              <a:t>, </a:t>
            </a:r>
            <a:r>
              <a:rPr lang="en-US" sz="3600" dirty="0" err="1" smtClean="0"/>
              <a:t>ite</a:t>
            </a:r>
            <a:r>
              <a:rPr lang="en-US" sz="3600" dirty="0"/>
              <a:t>, </a:t>
            </a:r>
            <a:r>
              <a:rPr lang="en-US" sz="3600" dirty="0" err="1" smtClean="0"/>
              <a:t>i-ples</a:t>
            </a:r>
            <a:r>
              <a:rPr lang="en-US" sz="3600" dirty="0" smtClean="0"/>
              <a:t> </a:t>
            </a:r>
            <a:r>
              <a:rPr lang="en-US" sz="3600" dirty="0"/>
              <a:t>and </a:t>
            </a:r>
            <a:r>
              <a:rPr lang="en-US" sz="3600" dirty="0" smtClean="0"/>
              <a:t>by-</a:t>
            </a:r>
            <a:r>
              <a:rPr lang="en-US" sz="3600" dirty="0" err="1" smtClean="0"/>
              <a:t>ny</a:t>
            </a:r>
            <a:r>
              <a:rPr lang="en-US" sz="3600" dirty="0" smtClean="0"/>
              <a:t>-</a:t>
            </a:r>
            <a:r>
              <a:rPr lang="en-US" sz="3600" dirty="0" err="1" smtClean="0"/>
              <a:t>nys</a:t>
            </a:r>
            <a:r>
              <a:rPr lang="en-US" sz="3600" dirty="0" smtClean="0"/>
              <a:t> </a:t>
            </a:r>
            <a:r>
              <a:rPr lang="en-US" sz="3600" dirty="0"/>
              <a:t>(x2)</a:t>
            </a:r>
          </a:p>
          <a:p>
            <a:pPr marL="0" indent="0">
              <a:buNone/>
            </a:pPr>
            <a:r>
              <a:rPr lang="en-US" sz="3600" dirty="0"/>
              <a:t>I like to </a:t>
            </a:r>
            <a:r>
              <a:rPr lang="en-US" sz="3600" dirty="0" err="1" smtClean="0"/>
              <a:t>ote</a:t>
            </a:r>
            <a:r>
              <a:rPr lang="en-US" sz="3600" dirty="0"/>
              <a:t>, </a:t>
            </a:r>
            <a:r>
              <a:rPr lang="en-US" sz="3600" dirty="0" err="1" smtClean="0"/>
              <a:t>ote</a:t>
            </a:r>
            <a:r>
              <a:rPr lang="en-US" sz="3600" dirty="0"/>
              <a:t>, </a:t>
            </a:r>
            <a:r>
              <a:rPr lang="en-US" sz="3600" dirty="0" err="1" smtClean="0"/>
              <a:t>ote</a:t>
            </a:r>
            <a:r>
              <a:rPr lang="en-US" sz="3600" dirty="0"/>
              <a:t>, </a:t>
            </a:r>
            <a:r>
              <a:rPr lang="en-US" sz="3600" dirty="0" smtClean="0"/>
              <a:t>oh-</a:t>
            </a:r>
            <a:r>
              <a:rPr lang="en-US" sz="3600" dirty="0" err="1" smtClean="0"/>
              <a:t>ples</a:t>
            </a:r>
            <a:r>
              <a:rPr lang="en-US" sz="3600" dirty="0" smtClean="0"/>
              <a:t> </a:t>
            </a:r>
            <a:r>
              <a:rPr lang="en-US" sz="3600" dirty="0"/>
              <a:t>and </a:t>
            </a:r>
            <a:r>
              <a:rPr lang="en-US" sz="3600" dirty="0" err="1" smtClean="0"/>
              <a:t>bo</a:t>
            </a:r>
            <a:r>
              <a:rPr lang="en-US" sz="3600" dirty="0" smtClean="0"/>
              <a:t>-no-</a:t>
            </a:r>
            <a:r>
              <a:rPr lang="en-US" sz="3600" dirty="0" err="1" smtClean="0"/>
              <a:t>nos</a:t>
            </a:r>
            <a:r>
              <a:rPr lang="en-US" sz="3600" dirty="0" smtClean="0"/>
              <a:t> </a:t>
            </a:r>
            <a:r>
              <a:rPr lang="en-US" sz="3600" dirty="0"/>
              <a:t>(x2)</a:t>
            </a:r>
          </a:p>
          <a:p>
            <a:pPr marL="0" indent="0">
              <a:buNone/>
            </a:pPr>
            <a:r>
              <a:rPr lang="en-US" sz="3600" dirty="0"/>
              <a:t>I like to </a:t>
            </a:r>
            <a:r>
              <a:rPr lang="en-US" sz="3600" dirty="0" err="1" smtClean="0"/>
              <a:t>oote</a:t>
            </a:r>
            <a:r>
              <a:rPr lang="en-US" sz="3600" dirty="0"/>
              <a:t>, </a:t>
            </a:r>
            <a:r>
              <a:rPr lang="en-US" sz="3600" dirty="0" err="1" smtClean="0"/>
              <a:t>oote</a:t>
            </a:r>
            <a:r>
              <a:rPr lang="en-US" sz="3600" dirty="0"/>
              <a:t>, </a:t>
            </a:r>
            <a:r>
              <a:rPr lang="en-US" sz="3600" dirty="0" err="1" smtClean="0"/>
              <a:t>oote</a:t>
            </a:r>
            <a:r>
              <a:rPr lang="en-US" sz="3600" dirty="0"/>
              <a:t>, </a:t>
            </a:r>
            <a:r>
              <a:rPr lang="en-US" sz="3600" dirty="0" err="1" smtClean="0"/>
              <a:t>oo-ples</a:t>
            </a:r>
            <a:r>
              <a:rPr lang="en-US" sz="3600" dirty="0" smtClean="0"/>
              <a:t> </a:t>
            </a:r>
            <a:r>
              <a:rPr lang="en-US" sz="3600" dirty="0"/>
              <a:t>and </a:t>
            </a:r>
            <a:r>
              <a:rPr lang="en-US" sz="3600" dirty="0" smtClean="0"/>
              <a:t>boo-</a:t>
            </a:r>
            <a:r>
              <a:rPr lang="en-US" sz="3600" dirty="0" err="1" smtClean="0"/>
              <a:t>noo</a:t>
            </a:r>
            <a:r>
              <a:rPr lang="en-US" sz="3600" dirty="0" smtClean="0"/>
              <a:t>-</a:t>
            </a:r>
            <a:r>
              <a:rPr lang="en-US" sz="3600" dirty="0" err="1" smtClean="0"/>
              <a:t>noos</a:t>
            </a:r>
            <a:r>
              <a:rPr lang="en-US" sz="3600" dirty="0" smtClean="0"/>
              <a:t> </a:t>
            </a:r>
            <a:r>
              <a:rPr lang="en-US" sz="3600" dirty="0"/>
              <a:t>(x2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3309" y="0"/>
            <a:ext cx="671803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O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N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G</a:t>
            </a:r>
          </a:p>
          <a:p>
            <a:pPr>
              <a:spcAft>
                <a:spcPts val="600"/>
              </a:spcAft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3600" dirty="0" smtClean="0">
                <a:solidFill>
                  <a:srgbClr val="FF0000"/>
                </a:solidFill>
              </a:rPr>
              <a:t>A</a:t>
            </a:r>
          </a:p>
          <a:p>
            <a:pPr>
              <a:spcAft>
                <a:spcPts val="1200"/>
              </a:spcAft>
            </a:pPr>
            <a:r>
              <a:rPr lang="en-US" sz="3600" dirty="0" smtClean="0">
                <a:solidFill>
                  <a:srgbClr val="FF0000"/>
                </a:solidFill>
              </a:rPr>
              <a:t>E</a:t>
            </a:r>
          </a:p>
          <a:p>
            <a:pPr>
              <a:spcAft>
                <a:spcPts val="1200"/>
              </a:spcAft>
            </a:pPr>
            <a:r>
              <a:rPr lang="en-US" sz="3600" dirty="0" smtClean="0">
                <a:solidFill>
                  <a:srgbClr val="FF0000"/>
                </a:solidFill>
              </a:rPr>
              <a:t>I</a:t>
            </a:r>
          </a:p>
          <a:p>
            <a:pPr>
              <a:spcAft>
                <a:spcPts val="1200"/>
              </a:spcAft>
            </a:pPr>
            <a:r>
              <a:rPr lang="en-US" sz="3600" dirty="0" smtClean="0">
                <a:solidFill>
                  <a:srgbClr val="FF0000"/>
                </a:solidFill>
              </a:rPr>
              <a:t>O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FF0000"/>
                </a:solidFill>
              </a:rPr>
              <a:t>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191" y="779021"/>
            <a:ext cx="1294622" cy="1483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907" y="591067"/>
            <a:ext cx="1756620" cy="219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53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I </a:t>
            </a:r>
            <a:r>
              <a:rPr lang="en-US" dirty="0" smtClean="0">
                <a:solidFill>
                  <a:srgbClr val="FF0000"/>
                </a:solidFill>
              </a:rPr>
              <a:t>review</a:t>
            </a:r>
            <a:r>
              <a:rPr lang="en-US" dirty="0" smtClean="0"/>
              <a:t>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829" y="1613000"/>
            <a:ext cx="7456225" cy="502919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600" dirty="0" smtClean="0"/>
              <a:t>Possessives</a:t>
            </a:r>
          </a:p>
          <a:p>
            <a:pPr>
              <a:lnSpc>
                <a:spcPct val="100000"/>
              </a:lnSpc>
            </a:pPr>
            <a:r>
              <a:rPr lang="en-US" sz="3600" dirty="0" smtClean="0"/>
              <a:t>Using pictures to represent words</a:t>
            </a:r>
          </a:p>
          <a:p>
            <a:pPr>
              <a:lnSpc>
                <a:spcPct val="200000"/>
              </a:lnSpc>
            </a:pPr>
            <a:r>
              <a:rPr lang="en-US" sz="3600" dirty="0" smtClean="0"/>
              <a:t>Writing short words and phrases</a:t>
            </a:r>
          </a:p>
          <a:p>
            <a:pPr>
              <a:lnSpc>
                <a:spcPct val="200000"/>
              </a:lnSpc>
            </a:pPr>
            <a:r>
              <a:rPr lang="en-US" sz="3600" dirty="0" smtClean="0"/>
              <a:t>Songs – the long vowel songs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391" y="4708753"/>
            <a:ext cx="2982390" cy="1933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391" y="925968"/>
            <a:ext cx="2733901" cy="1897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024" y="1790149"/>
            <a:ext cx="1032917" cy="1032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730" y="2587801"/>
            <a:ext cx="1034661" cy="1034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987" y="3758544"/>
            <a:ext cx="1154404" cy="1154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583" y="4912948"/>
            <a:ext cx="1154404" cy="115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nda-303949_64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150" y="888921"/>
            <a:ext cx="2546002" cy="2653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565243"/>
            <a:ext cx="10178323" cy="35935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Do you have any questions?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What are you taking away from today?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Do you understand the handout?</a:t>
            </a:r>
          </a:p>
        </p:txBody>
      </p:sp>
      <p:pic>
        <p:nvPicPr>
          <p:cNvPr id="5" name="Picture 4" descr="thankyou3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680" y="3379269"/>
            <a:ext cx="6290150" cy="33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3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back to lesson 11 and do the extra time activity – communication and instructions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Have them download the quiver app or you download the quiver app and show them your flag and how it comes to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1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 learned last class: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82672" y="1412561"/>
            <a:ext cx="7007778" cy="2610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3600" dirty="0"/>
              <a:t>Prepositions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Arranging objects by following simple directions</a:t>
            </a:r>
          </a:p>
          <a:p>
            <a:pPr>
              <a:lnSpc>
                <a:spcPct val="200000"/>
              </a:lnSpc>
            </a:pPr>
            <a:r>
              <a:rPr lang="en-US" sz="3600" dirty="0"/>
              <a:t>The short and long u sound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550" y="3965261"/>
            <a:ext cx="4432300" cy="257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761" y="3981611"/>
            <a:ext cx="4419600" cy="260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038" y="1347853"/>
            <a:ext cx="4419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I </a:t>
            </a:r>
            <a:r>
              <a:rPr lang="en-US" dirty="0" smtClean="0">
                <a:solidFill>
                  <a:srgbClr val="FF0000"/>
                </a:solidFill>
              </a:rPr>
              <a:t>review</a:t>
            </a:r>
            <a:r>
              <a:rPr lang="en-US" dirty="0" smtClean="0"/>
              <a:t>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829" y="1613000"/>
            <a:ext cx="7456225" cy="502919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600" dirty="0" smtClean="0"/>
              <a:t>Possessives</a:t>
            </a:r>
          </a:p>
          <a:p>
            <a:pPr>
              <a:lnSpc>
                <a:spcPct val="100000"/>
              </a:lnSpc>
            </a:pPr>
            <a:r>
              <a:rPr lang="en-US" sz="3600" dirty="0" smtClean="0"/>
              <a:t>Using pictures to represent words</a:t>
            </a:r>
          </a:p>
          <a:p>
            <a:pPr>
              <a:lnSpc>
                <a:spcPct val="200000"/>
              </a:lnSpc>
            </a:pPr>
            <a:r>
              <a:rPr lang="en-US" sz="3600" dirty="0" smtClean="0"/>
              <a:t>Writing short words and phrases</a:t>
            </a:r>
          </a:p>
          <a:p>
            <a:pPr>
              <a:lnSpc>
                <a:spcPct val="200000"/>
              </a:lnSpc>
            </a:pPr>
            <a:r>
              <a:rPr lang="en-US" sz="3600" dirty="0" smtClean="0"/>
              <a:t>Songs – the long vowel songs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757" y="3854548"/>
            <a:ext cx="4300024" cy="2787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391" y="925968"/>
            <a:ext cx="2733901" cy="18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carnival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77109"/>
            <a:ext cx="10178322" cy="440248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Congratulations, you are going to start your very own carnival. Complete the following phrase:</a:t>
            </a:r>
          </a:p>
          <a:p>
            <a:endParaRPr lang="en-US" sz="3600" dirty="0" smtClean="0"/>
          </a:p>
          <a:p>
            <a:r>
              <a:rPr lang="en-US" sz="3600" dirty="0" smtClean="0"/>
              <a:t>My carnival is called: ___________________________________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839" y="5295900"/>
            <a:ext cx="50800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8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carnival has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77108"/>
            <a:ext cx="10178322" cy="5380891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Now that we know the name of your carnival, describe the different things we will see at your carnival.</a:t>
            </a:r>
          </a:p>
          <a:p>
            <a:endParaRPr lang="en-US" sz="3600" dirty="0" smtClean="0"/>
          </a:p>
          <a:p>
            <a:r>
              <a:rPr lang="en-US" sz="3600" dirty="0" smtClean="0"/>
              <a:t>My carnival is will have: ________________________________________________________________________________________________________________________________________________________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426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Time: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42189"/>
            <a:ext cx="10178322" cy="42374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Each student will now share the name and description of his/her carnival.</a:t>
            </a:r>
          </a:p>
          <a:p>
            <a:r>
              <a:rPr lang="en-US" sz="3200" dirty="0" smtClean="0"/>
              <a:t>Then, students will use possessives to create a sentence that describes other people’s carnivals. For example, Kim’s carnival has balloons; your carnival has food; his carnival has the log ride.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9" y="4802804"/>
            <a:ext cx="5389984" cy="2055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887" y="83478"/>
            <a:ext cx="3237509" cy="1558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243" y="5179903"/>
            <a:ext cx="3827884" cy="167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6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flag for your carnival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233" y="1128451"/>
            <a:ext cx="6685866" cy="5598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5729" y="2405575"/>
            <a:ext cx="3896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 your worksheet to create a flag that you will put at the front entrance of your carnival. Draw and write words that describe your carnival in this box.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84833" y="5244957"/>
            <a:ext cx="291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 </a:t>
            </a:r>
            <a:r>
              <a:rPr lang="en-US" smtClean="0"/>
              <a:t>your carnival name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1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flag for your carnival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233" y="1128451"/>
            <a:ext cx="6685866" cy="5598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5729" y="2405575"/>
            <a:ext cx="38967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Food</a:t>
            </a:r>
          </a:p>
          <a:p>
            <a:pPr algn="ctr"/>
            <a:endParaRPr lang="en-US" sz="2400" dirty="0">
              <a:solidFill>
                <a:srgbClr val="7030A0"/>
              </a:solidFill>
            </a:endParaRPr>
          </a:p>
          <a:p>
            <a:pPr algn="ctr"/>
            <a:endParaRPr lang="en-US" sz="2400" dirty="0" smtClean="0">
              <a:solidFill>
                <a:srgbClr val="7030A0"/>
              </a:solidFill>
            </a:endParaRPr>
          </a:p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Games</a:t>
            </a:r>
          </a:p>
          <a:p>
            <a:pPr algn="ctr"/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Rides</a:t>
            </a:r>
          </a:p>
          <a:p>
            <a:pPr algn="ctr"/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1160" y="5229132"/>
            <a:ext cx="291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henFont Medium" charset="0"/>
                <a:ea typeface="ChenFont Medium" charset="0"/>
                <a:cs typeface="ChenFont Medium" charset="0"/>
              </a:rPr>
              <a:t>Teacher’s Carnival</a:t>
            </a:r>
            <a:endParaRPr lang="en-US" sz="2400" dirty="0">
              <a:solidFill>
                <a:srgbClr val="FF0000"/>
              </a:solidFill>
              <a:latin typeface="ChenFont Medium" charset="0"/>
              <a:ea typeface="ChenFont Medium" charset="0"/>
              <a:cs typeface="ChenFont Medium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829" y="2259674"/>
            <a:ext cx="1661160" cy="102991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88148" y="3223099"/>
            <a:ext cx="276032" cy="800423"/>
            <a:chOff x="4781160" y="3137095"/>
            <a:chExt cx="353548" cy="971943"/>
          </a:xfrm>
        </p:grpSpPr>
        <p:sp>
          <p:nvSpPr>
            <p:cNvPr id="7" name="Rounded Rectangle 6"/>
            <p:cNvSpPr/>
            <p:nvPr/>
          </p:nvSpPr>
          <p:spPr>
            <a:xfrm>
              <a:off x="4781160" y="3460652"/>
              <a:ext cx="353548" cy="6483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867420" y="3137095"/>
              <a:ext cx="196948" cy="44088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03324" y="3233123"/>
            <a:ext cx="276032" cy="800423"/>
            <a:chOff x="4781160" y="3137095"/>
            <a:chExt cx="353548" cy="971943"/>
          </a:xfrm>
        </p:grpSpPr>
        <p:sp>
          <p:nvSpPr>
            <p:cNvPr id="11" name="Rounded Rectangle 10"/>
            <p:cNvSpPr/>
            <p:nvPr/>
          </p:nvSpPr>
          <p:spPr>
            <a:xfrm>
              <a:off x="4781160" y="3460652"/>
              <a:ext cx="353548" cy="6483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67420" y="3137095"/>
              <a:ext cx="196948" cy="44088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61134" y="2489170"/>
            <a:ext cx="276032" cy="800423"/>
            <a:chOff x="4781160" y="3137095"/>
            <a:chExt cx="353548" cy="971943"/>
          </a:xfrm>
        </p:grpSpPr>
        <p:sp>
          <p:nvSpPr>
            <p:cNvPr id="14" name="Rounded Rectangle 13"/>
            <p:cNvSpPr/>
            <p:nvPr/>
          </p:nvSpPr>
          <p:spPr>
            <a:xfrm>
              <a:off x="4781160" y="3460652"/>
              <a:ext cx="353548" cy="6483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867420" y="3137095"/>
              <a:ext cx="196948" cy="44088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199" y="3489557"/>
            <a:ext cx="605504" cy="6055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671" y="3756539"/>
            <a:ext cx="1332722" cy="111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5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I </a:t>
            </a:r>
            <a:r>
              <a:rPr lang="en-US" dirty="0" smtClean="0">
                <a:solidFill>
                  <a:srgbClr val="FF0000"/>
                </a:solidFill>
              </a:rPr>
              <a:t>review</a:t>
            </a:r>
            <a:r>
              <a:rPr lang="en-US" dirty="0" smtClean="0"/>
              <a:t>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829" y="1613000"/>
            <a:ext cx="7456225" cy="502919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600" dirty="0" smtClean="0"/>
              <a:t>Possessives</a:t>
            </a:r>
          </a:p>
          <a:p>
            <a:pPr>
              <a:lnSpc>
                <a:spcPct val="100000"/>
              </a:lnSpc>
            </a:pPr>
            <a:r>
              <a:rPr lang="en-US" sz="3600" dirty="0" smtClean="0"/>
              <a:t>Using pictures to represent words</a:t>
            </a:r>
          </a:p>
          <a:p>
            <a:pPr>
              <a:lnSpc>
                <a:spcPct val="200000"/>
              </a:lnSpc>
            </a:pPr>
            <a:r>
              <a:rPr lang="en-US" sz="3600" dirty="0" smtClean="0"/>
              <a:t>Writing short words and phrases</a:t>
            </a:r>
          </a:p>
          <a:p>
            <a:pPr>
              <a:lnSpc>
                <a:spcPct val="200000"/>
              </a:lnSpc>
            </a:pPr>
            <a:r>
              <a:rPr lang="en-US" sz="3600" dirty="0" smtClean="0"/>
              <a:t>Songs – the long vowel songs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391" y="4708753"/>
            <a:ext cx="2982390" cy="1933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391" y="925968"/>
            <a:ext cx="2733901" cy="1897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024" y="1790149"/>
            <a:ext cx="1032917" cy="1032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730" y="2587801"/>
            <a:ext cx="1034661" cy="1034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987" y="3758544"/>
            <a:ext cx="1154404" cy="115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9429</TotalTime>
  <Words>615</Words>
  <Application>Microsoft Macintosh PowerPoint</Application>
  <PresentationFormat>Widescreen</PresentationFormat>
  <Paragraphs>95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ChenFont Medium</vt:lpstr>
      <vt:lpstr>Gill Sans MT</vt:lpstr>
      <vt:lpstr>Impact</vt:lpstr>
      <vt:lpstr>Arial</vt:lpstr>
      <vt:lpstr>Badge</vt:lpstr>
      <vt:lpstr>The carnival</vt:lpstr>
      <vt:lpstr>What I learned last class:</vt:lpstr>
      <vt:lpstr>What will I review today?</vt:lpstr>
      <vt:lpstr>My carnival</vt:lpstr>
      <vt:lpstr>My carnival has…</vt:lpstr>
      <vt:lpstr>Sharing Time:</vt:lpstr>
      <vt:lpstr>Create a flag for your carnival</vt:lpstr>
      <vt:lpstr>Create a flag for your carnival</vt:lpstr>
      <vt:lpstr>What will I review today?</vt:lpstr>
      <vt:lpstr>Apples and bananas song</vt:lpstr>
      <vt:lpstr>What will I review today?</vt:lpstr>
      <vt:lpstr>Final Thoughts?</vt:lpstr>
      <vt:lpstr>Extra time?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Carnival</dc:title>
  <dc:creator>Microsoft Office User</dc:creator>
  <cp:lastModifiedBy>Brian Chen</cp:lastModifiedBy>
  <cp:revision>229</cp:revision>
  <dcterms:created xsi:type="dcterms:W3CDTF">2016-01-10T19:10:08Z</dcterms:created>
  <dcterms:modified xsi:type="dcterms:W3CDTF">2016-03-18T19:36:32Z</dcterms:modified>
</cp:coreProperties>
</file>