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356" r:id="rId4"/>
    <p:sldId id="309" r:id="rId5"/>
    <p:sldId id="364" r:id="rId6"/>
    <p:sldId id="367" r:id="rId7"/>
    <p:sldId id="366" r:id="rId8"/>
    <p:sldId id="368" r:id="rId9"/>
    <p:sldId id="344" r:id="rId10"/>
    <p:sldId id="365" r:id="rId11"/>
    <p:sldId id="369" r:id="rId12"/>
    <p:sldId id="353" r:id="rId13"/>
    <p:sldId id="372" r:id="rId14"/>
    <p:sldId id="337" r:id="rId15"/>
    <p:sldId id="345" r:id="rId16"/>
    <p:sldId id="346" r:id="rId17"/>
    <p:sldId id="347" r:id="rId18"/>
    <p:sldId id="340" r:id="rId19"/>
    <p:sldId id="370" r:id="rId20"/>
    <p:sldId id="342" r:id="rId21"/>
    <p:sldId id="371" r:id="rId22"/>
    <p:sldId id="3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B72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51"/>
    <p:restoredTop sz="81225"/>
  </p:normalViewPr>
  <p:slideViewPr>
    <p:cSldViewPr snapToGrid="0" snapToObjects="1">
      <p:cViewPr varScale="1">
        <p:scale>
          <a:sx n="119" d="100"/>
          <a:sy n="119" d="100"/>
        </p:scale>
        <p:origin x="-11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BB642-CC2B-864C-9C78-82E8D50E5A6D}" type="datetimeFigureOut">
              <a:rPr lang="en-US" smtClean="0"/>
              <a:t>16-03-04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B103-ADFC-104E-BC74-47A9C8CA3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76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timing slide. Go to the next slide to see the</a:t>
            </a:r>
            <a:r>
              <a:rPr lang="en-US" baseline="0" dirty="0" smtClean="0"/>
              <a:t> letters.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if they recognize the letters. </a:t>
            </a:r>
          </a:p>
          <a:p>
            <a:r>
              <a:rPr lang="en-US" dirty="0" smtClean="0"/>
              <a:t>Then ask them if they recognize the logos</a:t>
            </a:r>
            <a:r>
              <a:rPr lang="en-US" baseline="0" dirty="0" smtClean="0"/>
              <a:t> for the companies:</a:t>
            </a:r>
          </a:p>
          <a:p>
            <a:r>
              <a:rPr lang="en-US" baseline="0" dirty="0" smtClean="0"/>
              <a:t>Google, Honda, The Toronto Blue Jays, Special K cereal.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5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garden and gown.</a:t>
            </a:r>
          </a:p>
          <a:p>
            <a:r>
              <a:rPr lang="en-US" dirty="0" smtClean="0"/>
              <a:t>Have the students pronounce the words, then use them in a sentence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82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hospital and helmet</a:t>
            </a:r>
          </a:p>
          <a:p>
            <a:r>
              <a:rPr lang="en-US" dirty="0" smtClean="0"/>
              <a:t>Have the students pronounce the words, then use them in a sentence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8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jeep and jungle.</a:t>
            </a:r>
          </a:p>
          <a:p>
            <a:r>
              <a:rPr lang="en-US" dirty="0" smtClean="0"/>
              <a:t>Have the students pronounce the words, then use them in a sentence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kite </a:t>
            </a:r>
            <a:r>
              <a:rPr lang="en-US" smtClean="0"/>
              <a:t>and kayak.</a:t>
            </a:r>
            <a:endParaRPr lang="en-US" dirty="0" smtClean="0"/>
          </a:p>
          <a:p>
            <a:r>
              <a:rPr lang="en-US" dirty="0" smtClean="0"/>
              <a:t>Have the students pronounce the words, then use them in a sentence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81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Read</a:t>
            </a:r>
            <a:r>
              <a:rPr lang="en-US" baseline="0" dirty="0" smtClean="0"/>
              <a:t> this slide to them and explain the game if they do not understand.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Then run off and grab two items that start with any of these letters yourself.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Whatever they bring back, write the words on the slide so they can see the spelling.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84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5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I have spare time at the end of a class, I like to go to a blank whiteboard and have the students tell me about the story. </a:t>
            </a:r>
          </a:p>
          <a:p>
            <a:endParaRPr lang="en-US" dirty="0" smtClean="0"/>
          </a:p>
          <a:p>
            <a:r>
              <a:rPr lang="en-US" dirty="0" smtClean="0"/>
              <a:t>I will write out</a:t>
            </a:r>
            <a:r>
              <a:rPr lang="en-US" baseline="0" dirty="0" smtClean="0"/>
              <a:t> (in words) what they remember from the story and ask them to illustrate it.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Have them illustrate setting and Goldilocks – but leave out the three bears – then you can make them the three bears. Get</a:t>
            </a:r>
            <a:r>
              <a:rPr lang="en-US" baseline="0" dirty="0" smtClean="0"/>
              <a:t> screen captures of their heads from previous lessons and import them onto the whiteboard. The draw bear bodies on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have more than three students, make one Goldilocks. If you have less than three - add yourself into the mix.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goals if they can. I find that underlining sentences and asking students to read one sentence at a time works</a:t>
            </a:r>
            <a:r>
              <a:rPr lang="en-US" baseline="0" dirty="0" smtClean="0"/>
              <a:t>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28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them review and tell you about what they learned today.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9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1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Ask them if they</a:t>
            </a:r>
            <a:r>
              <a:rPr lang="en-US" baseline="0" dirty="0" smtClean="0"/>
              <a:t> have ever been lost before?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should you do if you are ever lost?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3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Talk</a:t>
            </a:r>
            <a:r>
              <a:rPr lang="en-US" baseline="0" dirty="0" smtClean="0"/>
              <a:t> about who you should get help from if you are lost.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Note two people at a ticket booth is best. Try to find people in groups to help you.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Men you don’t know, clowns and even mothers with children may not be the best idea.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Policemen are good as well – even better if there are two of them or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0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going to read a story about a girl who gets lost in a forest.</a:t>
            </a:r>
          </a:p>
          <a:p>
            <a:endParaRPr lang="en-US" dirty="0" smtClean="0"/>
          </a:p>
          <a:p>
            <a:r>
              <a:rPr lang="en-US" dirty="0" smtClean="0"/>
              <a:t>But</a:t>
            </a:r>
            <a:r>
              <a:rPr lang="en-US" baseline="0" dirty="0" smtClean="0"/>
              <a:t> first, we will do some pre-reading by identifying some of the words we will hear in the 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2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Have</a:t>
            </a:r>
            <a:r>
              <a:rPr lang="en-US" baseline="0" dirty="0" smtClean="0"/>
              <a:t> students tell you the names of the words.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Then use sounds to fill in the words.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If the students can, have them write the letter to fill in the blank.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When you hit bowl – talk about things you can put in bowls. *** Maybe talk about (introduce) PORRIDGE here.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If they cannot use their mouse to write letters, you can write three letters on the screen and have them circle the correct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Have the students read the goal that they just completed.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what they learned if needed.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Congratulate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0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“We will now read a story about a little girl who was lost</a:t>
            </a:r>
            <a:r>
              <a:rPr lang="en-US" baseline="0" dirty="0" smtClean="0"/>
              <a:t> in the forest. Her name is Goldilocks.”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Show the video of this book – it is in the resources section as a video file. You can share it as a multimedia item.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If the video doesn’t load – share the .pdf file of the book and read the book yourself. </a:t>
            </a:r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This</a:t>
            </a:r>
            <a:r>
              <a:rPr lang="en-US" baseline="0" dirty="0" smtClean="0"/>
              <a:t> is a listening and recalling activity for the students.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Ask the students to pay attention to the important parts of the story – like the chairs, the porridge and the sleeping in the beds.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**** Go to the</a:t>
            </a:r>
            <a:r>
              <a:rPr lang="en-US" baseline="0" dirty="0" smtClean="0"/>
              <a:t> “MORE FUNCTIONS” button and “record” this part of the session. We will use it as part of the student’s portfolio.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Have</a:t>
            </a:r>
            <a:r>
              <a:rPr lang="en-US" baseline="0" dirty="0" smtClean="0"/>
              <a:t> the students order the story.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E, F, I, D, A, H, G, C, B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Get them to tell you a little bit about what happened in each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B103-ADFC-104E-BC74-47A9C8CA39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3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9" y="630940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4" y="1098388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7" y="5979200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4" y="6375679"/>
            <a:ext cx="2329723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0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3" y="382386"/>
            <a:ext cx="1492132" cy="5600404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382389"/>
            <a:ext cx="8392585" cy="560040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04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2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3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1148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89810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1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85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884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62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20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436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4434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78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9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756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06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3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92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5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8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30" y="381004"/>
            <a:ext cx="10172700" cy="1493517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9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7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3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2" y="920377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3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4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16-03-04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5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5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2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16-03-04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97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16.tiff"/><Relationship Id="rId7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Carnival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Rosedale Academy</a:t>
            </a:r>
          </a:p>
          <a:p>
            <a:r>
              <a:rPr lang="en-US" dirty="0" smtClean="0"/>
              <a:t>Introduction to ESL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Writing letters in order to write words.</a:t>
            </a:r>
          </a:p>
          <a:p>
            <a:r>
              <a:rPr lang="en-US" sz="2400" dirty="0" smtClean="0"/>
              <a:t>Retell key events from a story heard aloud.</a:t>
            </a:r>
          </a:p>
          <a:p>
            <a:r>
              <a:rPr lang="en-US" sz="2400" dirty="0" smtClean="0"/>
              <a:t>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Book_Rapid-eLea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66" y="747280"/>
            <a:ext cx="2252375" cy="2445831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7" y="4089334"/>
            <a:ext cx="3403600" cy="23876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329" y="4089333"/>
            <a:ext cx="2159290" cy="2445831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41" y="4122164"/>
            <a:ext cx="33782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4" y="1519193"/>
            <a:ext cx="813446" cy="710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97" y="2056303"/>
            <a:ext cx="813446" cy="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134" y="150300"/>
            <a:ext cx="8534400" cy="1507067"/>
          </a:xfrm>
        </p:spPr>
        <p:txBody>
          <a:bodyPr/>
          <a:lstStyle/>
          <a:p>
            <a:r>
              <a:rPr lang="en-US" dirty="0" smtClean="0"/>
              <a:t>And 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7" y="55186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0090"/>
                </a:solidFill>
              </a:rPr>
              <a:t>“That Sounds Great!”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      Brought to you today by the letters: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332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134" y="150300"/>
            <a:ext cx="8534400" cy="1507067"/>
          </a:xfrm>
        </p:spPr>
        <p:txBody>
          <a:bodyPr/>
          <a:lstStyle/>
          <a:p>
            <a:r>
              <a:rPr lang="en-US" dirty="0" smtClean="0"/>
              <a:t>And Now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7" y="551860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000090"/>
                </a:solidFill>
              </a:rPr>
              <a:t>“That Sounds Great!”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      Brought to you today by the letters: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18" y="3626954"/>
            <a:ext cx="2449996" cy="2449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61" y="3668368"/>
            <a:ext cx="2408582" cy="2408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742" y="3757820"/>
            <a:ext cx="3088955" cy="2319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114" y="3557518"/>
            <a:ext cx="2049517" cy="24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5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</a:t>
            </a:r>
            <a:r>
              <a:rPr lang="en-US" cap="none" dirty="0" smtClean="0"/>
              <a:t>q</a:t>
            </a:r>
            <a:r>
              <a:rPr lang="en-US" dirty="0" smtClean="0"/>
              <a:t>” Sound: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014" y="-92765"/>
            <a:ext cx="4410682" cy="6800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207" y="795130"/>
            <a:ext cx="2734702" cy="3299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948" y="251791"/>
            <a:ext cx="1510748" cy="151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77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586774"/>
            <a:ext cx="8534400" cy="1507067"/>
          </a:xfrm>
        </p:spPr>
        <p:txBody>
          <a:bodyPr/>
          <a:lstStyle/>
          <a:p>
            <a:r>
              <a:rPr lang="en-US" dirty="0" smtClean="0"/>
              <a:t>The “</a:t>
            </a:r>
            <a:r>
              <a:rPr lang="en-US" cap="none" dirty="0" smtClean="0"/>
              <a:t>r</a:t>
            </a:r>
            <a:r>
              <a:rPr lang="en-US" dirty="0" smtClean="0"/>
              <a:t>” Sound: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270" y="0"/>
            <a:ext cx="4412974" cy="4412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21" y="1034068"/>
            <a:ext cx="5920596" cy="43516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811617" y="3361860"/>
            <a:ext cx="1033670" cy="103367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9090733">
            <a:off x="7983387" y="4049412"/>
            <a:ext cx="485269" cy="143123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29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</a:t>
            </a:r>
            <a:r>
              <a:rPr lang="en-US" cap="none" dirty="0" smtClean="0"/>
              <a:t>s</a:t>
            </a:r>
            <a:r>
              <a:rPr lang="en-US" dirty="0" smtClean="0"/>
              <a:t>” Sound: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977" y="971464"/>
            <a:ext cx="6024612" cy="437725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448138">
            <a:off x="4603151" y="2380844"/>
            <a:ext cx="3715620" cy="288272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44356">
            <a:off x="415032" y="839315"/>
            <a:ext cx="4250181" cy="25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4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</a:t>
            </a:r>
            <a:r>
              <a:rPr lang="en-US" cap="none" dirty="0" smtClean="0"/>
              <a:t>t</a:t>
            </a:r>
            <a:r>
              <a:rPr lang="en-US" dirty="0" smtClean="0"/>
              <a:t>” Sound: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59" y="292651"/>
            <a:ext cx="3997739" cy="399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705" y="742122"/>
            <a:ext cx="4754933" cy="47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7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541" y="438990"/>
            <a:ext cx="8534400" cy="1507067"/>
          </a:xfrm>
        </p:spPr>
        <p:txBody>
          <a:bodyPr/>
          <a:lstStyle/>
          <a:p>
            <a:r>
              <a:rPr lang="en-US" dirty="0" smtClean="0"/>
              <a:t>Pick Two: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Go and pick up any two items in your house that start with any of the following letters and bring them back for us to see!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 flipH="1">
            <a:off x="370732" y="2993605"/>
            <a:ext cx="11383617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19600" b="1" smtClean="0">
                <a:ln/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q   </a:t>
            </a:r>
            <a:r>
              <a:rPr lang="en-CA" sz="19600" b="1" dirty="0" smtClean="0">
                <a:ln/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   s   t</a:t>
            </a:r>
            <a:endParaRPr lang="en-CA" sz="19600" b="1" cap="none" spc="0" dirty="0">
              <a:ln/>
              <a:solidFill>
                <a:srgbClr val="FF0000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7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Writing letters in order to write words.</a:t>
            </a:r>
          </a:p>
          <a:p>
            <a:r>
              <a:rPr lang="en-US" sz="2400" dirty="0" smtClean="0"/>
              <a:t>Retell key events from a story heard aloud.</a:t>
            </a:r>
          </a:p>
          <a:p>
            <a:r>
              <a:rPr lang="en-US" sz="2400" dirty="0" smtClean="0"/>
              <a:t>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Book_Rapid-eLea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66" y="747280"/>
            <a:ext cx="2252375" cy="2445831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7" y="4089334"/>
            <a:ext cx="3403600" cy="23876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329" y="4089333"/>
            <a:ext cx="2159290" cy="2445831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41" y="4122164"/>
            <a:ext cx="33782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4" y="1519193"/>
            <a:ext cx="813446" cy="710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97" y="2056303"/>
            <a:ext cx="813446" cy="710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54" y="2643016"/>
            <a:ext cx="813446" cy="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 Time: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442" y="1455560"/>
            <a:ext cx="6985101" cy="3593591"/>
          </a:xfrm>
        </p:spPr>
        <p:txBody>
          <a:bodyPr/>
          <a:lstStyle/>
          <a:p>
            <a:r>
              <a:rPr lang="en-US" dirty="0" smtClean="0"/>
              <a:t>Let’s write the story of Goldilocks and the </a:t>
            </a:r>
            <a:r>
              <a:rPr lang="en-US" smtClean="0"/>
              <a:t>Three Bears in </a:t>
            </a:r>
            <a:r>
              <a:rPr lang="en-US" dirty="0" smtClean="0"/>
              <a:t>our own words.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964" y="2303965"/>
            <a:ext cx="5970758" cy="4353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514" y="303611"/>
            <a:ext cx="2330949" cy="2345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543" y="3132684"/>
            <a:ext cx="2675920" cy="35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Writing letters in order to write words.</a:t>
            </a:r>
          </a:p>
          <a:p>
            <a:r>
              <a:rPr lang="en-US" sz="2400" dirty="0" smtClean="0"/>
              <a:t>Retell key events from a story heard aloud.</a:t>
            </a:r>
          </a:p>
          <a:p>
            <a:r>
              <a:rPr lang="en-US" sz="2400" dirty="0" smtClean="0"/>
              <a:t>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Book_Rapid-eLea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66" y="747280"/>
            <a:ext cx="2252375" cy="2445831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7" y="4089334"/>
            <a:ext cx="3403600" cy="23876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329" y="4089333"/>
            <a:ext cx="2159290" cy="2445831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41" y="4122164"/>
            <a:ext cx="3378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8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 learned today?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Writing letters in order to write words.</a:t>
            </a:r>
          </a:p>
          <a:p>
            <a:r>
              <a:rPr lang="en-US" sz="2400" dirty="0" smtClean="0"/>
              <a:t>Retell key events from a story heard aloud.</a:t>
            </a:r>
          </a:p>
          <a:p>
            <a:r>
              <a:rPr lang="en-US" sz="2400" dirty="0" smtClean="0"/>
              <a:t>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Book_Rapid-eLea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66" y="747280"/>
            <a:ext cx="2252375" cy="2445831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7" y="4089334"/>
            <a:ext cx="3403600" cy="23876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329" y="4089333"/>
            <a:ext cx="2159290" cy="2445831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41" y="4122164"/>
            <a:ext cx="33782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4" y="1519193"/>
            <a:ext cx="813446" cy="710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697" y="2056303"/>
            <a:ext cx="813446" cy="710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54" y="2643016"/>
            <a:ext cx="813446" cy="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nda-303949_6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150" y="888921"/>
            <a:ext cx="2546002" cy="2653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565243"/>
            <a:ext cx="10178323" cy="35935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Do you have any questions?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What are you taking away from today?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Do you understand the handout?</a:t>
            </a:r>
          </a:p>
        </p:txBody>
      </p:sp>
      <p:pic>
        <p:nvPicPr>
          <p:cNvPr id="5" name="Picture 4" descr="thankyou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680" y="3379269"/>
            <a:ext cx="6290150" cy="330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198" y="979859"/>
            <a:ext cx="3490685" cy="3490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281" y="2375451"/>
            <a:ext cx="5627442" cy="3939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28466"/>
            <a:ext cx="11887200" cy="2296736"/>
          </a:xfrm>
        </p:spPr>
        <p:txBody>
          <a:bodyPr/>
          <a:lstStyle/>
          <a:p>
            <a:r>
              <a:rPr lang="en-US" smtClean="0"/>
              <a:t>LOST AT The </a:t>
            </a:r>
            <a:r>
              <a:rPr lang="en-US" dirty="0" smtClean="0"/>
              <a:t>Carnival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650" y="2841763"/>
            <a:ext cx="3619500" cy="3771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7" y="3161589"/>
            <a:ext cx="3660521" cy="34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9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766" y="3207026"/>
            <a:ext cx="3268995" cy="3406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46" y="2577750"/>
            <a:ext cx="1634987" cy="4035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243" y="0"/>
            <a:ext cx="3748327" cy="3748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588" y="3207026"/>
            <a:ext cx="2107481" cy="3617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034" y="0"/>
            <a:ext cx="3619500" cy="3598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409" y="920217"/>
            <a:ext cx="2038531" cy="1758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768" y="3565537"/>
            <a:ext cx="3259332" cy="32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story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278" y="2481605"/>
            <a:ext cx="1669773" cy="3553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550" y="1362916"/>
            <a:ext cx="8633791" cy="46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8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7" y="194263"/>
            <a:ext cx="10178323" cy="863319"/>
          </a:xfrm>
        </p:spPr>
        <p:txBody>
          <a:bodyPr/>
          <a:lstStyle/>
          <a:p>
            <a:r>
              <a:rPr lang="en-US" dirty="0" smtClean="0"/>
              <a:t>Word preview: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967078"/>
            <a:ext cx="10178323" cy="109993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 are some words that we will encounter today. Can you complete the word by filling in the correct letter?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827" y="1622287"/>
            <a:ext cx="2495826" cy="2495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893" y="1804225"/>
            <a:ext cx="2231074" cy="1683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248" y="1517043"/>
            <a:ext cx="1563806" cy="2168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3120" y="3543183"/>
            <a:ext cx="1473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__</a:t>
            </a:r>
            <a:r>
              <a:rPr lang="en-US" sz="4800" dirty="0" err="1" smtClean="0"/>
              <a:t>ed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5478745" y="3543183"/>
            <a:ext cx="1890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</a:t>
            </a:r>
            <a:r>
              <a:rPr lang="en-US" sz="2000" dirty="0" smtClean="0"/>
              <a:t> </a:t>
            </a:r>
            <a:r>
              <a:rPr lang="en-US" sz="4800" dirty="0" smtClean="0"/>
              <a:t>__</a:t>
            </a:r>
            <a:r>
              <a:rPr lang="en-US" sz="2000" dirty="0" smtClean="0"/>
              <a:t> </a:t>
            </a:r>
            <a:r>
              <a:rPr lang="en-US" sz="4800" dirty="0" err="1" smtClean="0"/>
              <a:t>wl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8944320" y="3543183"/>
            <a:ext cx="1909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chai</a:t>
            </a:r>
            <a:r>
              <a:rPr lang="en-US" sz="2000" dirty="0" smtClean="0"/>
              <a:t> </a:t>
            </a:r>
            <a:r>
              <a:rPr lang="en-US" sz="4800" dirty="0" smtClean="0"/>
              <a:t>__</a:t>
            </a:r>
            <a:endParaRPr lang="en-US" sz="4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174" y="4514096"/>
            <a:ext cx="3140766" cy="16997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0522" y="6027003"/>
            <a:ext cx="2247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Fores</a:t>
            </a:r>
            <a:r>
              <a:rPr lang="en-US" sz="4800" dirty="0" smtClean="0"/>
              <a:t>__</a:t>
            </a:r>
            <a:endParaRPr lang="en-US" sz="4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457" y="4498108"/>
            <a:ext cx="3049133" cy="2177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07967" y="5932462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__</a:t>
            </a:r>
            <a:r>
              <a:rPr lang="en-US" sz="4800" dirty="0" err="1" smtClean="0"/>
              <a:t>tairs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531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7" y="1700979"/>
            <a:ext cx="8097189" cy="35935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Writing letters in order to write words.</a:t>
            </a:r>
          </a:p>
          <a:p>
            <a:r>
              <a:rPr lang="en-US" sz="2400" dirty="0" smtClean="0"/>
              <a:t>Retell key events from a story heard aloud.</a:t>
            </a:r>
          </a:p>
          <a:p>
            <a:r>
              <a:rPr lang="en-US" sz="2400" dirty="0" smtClean="0"/>
              <a:t>The “q, r, s, t” sounds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Book_Rapid-eLear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8866" y="747280"/>
            <a:ext cx="2252375" cy="2445831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77" y="4089334"/>
            <a:ext cx="3403600" cy="23876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329" y="4089333"/>
            <a:ext cx="2159290" cy="2445831"/>
          </a:xfrm>
          <a:prstGeom prst="rect">
            <a:avLst/>
          </a:prstGeom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41" y="4122164"/>
            <a:ext cx="33782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4" y="1519193"/>
            <a:ext cx="813446" cy="7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9"/>
          <a:stretch/>
        </p:blipFill>
        <p:spPr>
          <a:xfrm>
            <a:off x="2721665" y="1033668"/>
            <a:ext cx="6934200" cy="43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3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611" y="110073"/>
            <a:ext cx="2924134" cy="2124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913" y="106373"/>
            <a:ext cx="2895161" cy="2097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6" y="4668541"/>
            <a:ext cx="2904298" cy="2068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24" y="4668541"/>
            <a:ext cx="2878721" cy="207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6" y="110073"/>
            <a:ext cx="2904298" cy="2097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317" y="2404397"/>
            <a:ext cx="2878721" cy="2086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536" y="2372537"/>
            <a:ext cx="2911538" cy="2140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46" y="2387932"/>
            <a:ext cx="2904298" cy="2127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732" y="4648963"/>
            <a:ext cx="2922342" cy="2115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252" y="110073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708" y="2387932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</a:t>
            </a:r>
            <a:endParaRPr lang="en-US" sz="36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313" y="4665791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</a:t>
            </a:r>
            <a:endParaRPr lang="en-US" sz="36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5962" y="110073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</a:t>
            </a:r>
            <a:endParaRPr lang="en-US" sz="36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3043" y="2404397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</a:t>
            </a:r>
            <a:endParaRPr lang="en-US" sz="36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5961" y="4698721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</a:t>
            </a:r>
            <a:endParaRPr lang="en-US" sz="36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50899" y="110073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</a:t>
            </a:r>
            <a:endParaRPr lang="en-US" sz="36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4161" y="2404397"/>
            <a:ext cx="510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</a:t>
            </a:r>
            <a:endParaRPr lang="en-US" sz="36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50898" y="4648963"/>
            <a:ext cx="51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6876559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4045</TotalTime>
  <Words>1151</Words>
  <Application>Microsoft Macintosh PowerPoint</Application>
  <PresentationFormat>Custom</PresentationFormat>
  <Paragraphs>144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Badge</vt:lpstr>
      <vt:lpstr>Slice</vt:lpstr>
      <vt:lpstr>The Carnival</vt:lpstr>
      <vt:lpstr>What will I learn today?</vt:lpstr>
      <vt:lpstr>LOST AT The Carnival</vt:lpstr>
      <vt:lpstr>PowerPoint Presentation</vt:lpstr>
      <vt:lpstr>Today’s story</vt:lpstr>
      <vt:lpstr>Word preview:</vt:lpstr>
      <vt:lpstr>What will I learn today?</vt:lpstr>
      <vt:lpstr>PowerPoint Presentation</vt:lpstr>
      <vt:lpstr>PowerPoint Presentation</vt:lpstr>
      <vt:lpstr>What will I learn today?</vt:lpstr>
      <vt:lpstr>And Now …</vt:lpstr>
      <vt:lpstr>And Now …</vt:lpstr>
      <vt:lpstr>The “q” Sound:</vt:lpstr>
      <vt:lpstr>The “r” Sound:</vt:lpstr>
      <vt:lpstr>The “s” Sound:</vt:lpstr>
      <vt:lpstr>The “t” Sound:</vt:lpstr>
      <vt:lpstr>Pick Two:</vt:lpstr>
      <vt:lpstr>What will I learn today?</vt:lpstr>
      <vt:lpstr>Story Time:</vt:lpstr>
      <vt:lpstr>What I learned today?</vt:lpstr>
      <vt:lpstr>Final Thoughts?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Carnival</dc:title>
  <dc:creator>Microsoft Office User</dc:creator>
  <cp:lastModifiedBy>Joseph Park</cp:lastModifiedBy>
  <cp:revision>120</cp:revision>
  <dcterms:created xsi:type="dcterms:W3CDTF">2016-01-10T19:10:08Z</dcterms:created>
  <dcterms:modified xsi:type="dcterms:W3CDTF">2016-03-04T19:17:21Z</dcterms:modified>
</cp:coreProperties>
</file>