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2"/>
  </p:notesMasterIdLst>
  <p:sldIdLst>
    <p:sldId id="256" r:id="rId3"/>
    <p:sldId id="353" r:id="rId4"/>
    <p:sldId id="352" r:id="rId5"/>
    <p:sldId id="276" r:id="rId6"/>
    <p:sldId id="338" r:id="rId7"/>
    <p:sldId id="381" r:id="rId8"/>
    <p:sldId id="398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91" r:id="rId17"/>
    <p:sldId id="389" r:id="rId18"/>
    <p:sldId id="390" r:id="rId19"/>
    <p:sldId id="392" r:id="rId20"/>
    <p:sldId id="394" r:id="rId21"/>
    <p:sldId id="400" r:id="rId22"/>
    <p:sldId id="322" r:id="rId23"/>
    <p:sldId id="399" r:id="rId24"/>
    <p:sldId id="323" r:id="rId25"/>
    <p:sldId id="396" r:id="rId26"/>
    <p:sldId id="397" r:id="rId27"/>
    <p:sldId id="395" r:id="rId28"/>
    <p:sldId id="330" r:id="rId29"/>
    <p:sldId id="401" r:id="rId30"/>
    <p:sldId id="32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34"/>
    <p:restoredTop sz="73768"/>
  </p:normalViewPr>
  <p:slideViewPr>
    <p:cSldViewPr snapToGrid="0" snapToObjects="1">
      <p:cViewPr varScale="1">
        <p:scale>
          <a:sx n="109" d="100"/>
          <a:sy n="109" d="100"/>
        </p:scale>
        <p:origin x="-40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BB642-CC2B-864C-9C78-82E8D50E5A6D}" type="datetimeFigureOut">
              <a:rPr lang="en-US" smtClean="0"/>
              <a:t>16-03-08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9B103-ADFC-104E-BC74-47A9C8CA3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07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the students</a:t>
            </a:r>
            <a:r>
              <a:rPr lang="en-US" baseline="0" dirty="0" smtClean="0"/>
              <a:t> write the word that is in the same family.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39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29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96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67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the students</a:t>
            </a:r>
            <a:r>
              <a:rPr lang="en-US" baseline="0" dirty="0" smtClean="0"/>
              <a:t> write the word that is in the same family.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62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31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the students</a:t>
            </a:r>
            <a:r>
              <a:rPr lang="en-US" baseline="0" dirty="0" smtClean="0"/>
              <a:t> write the word that is in the same family.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78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the students</a:t>
            </a:r>
            <a:r>
              <a:rPr lang="en-US" baseline="0" dirty="0" smtClean="0"/>
              <a:t> write the word that is in the same family.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### Teachers: make more of these if you want.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08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goals that they just completed.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what they learned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Congratulate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71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 can review with the students everything that they learned in the last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15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each</a:t>
            </a:r>
            <a:r>
              <a:rPr lang="en-US" baseline="0" dirty="0" smtClean="0"/>
              <a:t> student describe their </a:t>
            </a:r>
            <a:r>
              <a:rPr lang="en-US" baseline="0" dirty="0" err="1" smtClean="0"/>
              <a:t>favourite</a:t>
            </a:r>
            <a:r>
              <a:rPr lang="en-US" baseline="0" dirty="0" smtClean="0"/>
              <a:t> part of the unit so far: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Pick Two – going and finding objects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Magic show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Story reading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Brainstorming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Ordering games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Learning sounds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Listening and retelling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Finding patterns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Singing songs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Reciting poems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Spelling animal names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Leaning new words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Then ask each student to describe what another student in the class liked (and possibly why).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3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goals that they just completed.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what they learned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Congratulate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13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students if they recognize the letters. </a:t>
            </a:r>
          </a:p>
          <a:p>
            <a:r>
              <a:rPr lang="en-US" dirty="0" smtClean="0"/>
              <a:t>Then ask them if they recognize the logos</a:t>
            </a:r>
            <a:r>
              <a:rPr lang="en-US" baseline="0" dirty="0" smtClean="0"/>
              <a:t> for the companies:</a:t>
            </a:r>
          </a:p>
          <a:p>
            <a:r>
              <a:rPr lang="en-US" baseline="0" dirty="0" smtClean="0"/>
              <a:t>Vine, Wilson, X Box 360, YMCA (Young Men’s Christian Association – or the song by the Village People), Zelda (Nintendo Character).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04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Review each of the words.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See</a:t>
            </a:r>
            <a:r>
              <a:rPr lang="en-US" baseline="0" dirty="0" smtClean="0"/>
              <a:t> if the students can spell them from memory.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Have them refer to their handouts if they forget some words.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Some words are not in the handouts – but were part of a theme in a lesson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Define each noun.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Use each noun in a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17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You may want to open this as a document before the class begins and put black boxes over the words. Then you can use the eraser when</a:t>
            </a:r>
            <a:r>
              <a:rPr lang="en-US" baseline="0" dirty="0" smtClean="0"/>
              <a:t> you are going through this slide and remove the annotated block to reveal the word.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HAVE THE STUDENTS TAKE OUT THEIR WORKSHEET AND WRITE</a:t>
            </a:r>
            <a:r>
              <a:rPr lang="en-US" baseline="0" dirty="0" smtClean="0"/>
              <a:t> THE WORDS INTO THE BOXES.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Define each noun.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Use each noun in a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1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You may want to open this as a document before the class begins and put black boxes over the words. Then you can use the eraser when</a:t>
            </a:r>
            <a:r>
              <a:rPr lang="en-US" baseline="0" dirty="0" smtClean="0"/>
              <a:t> you are going through this slide and remove the annotated block to reveal the word.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HAVE THE STUDENTS TAKE OUT THEIR WORKSHEET AND WRITE</a:t>
            </a:r>
            <a:r>
              <a:rPr lang="en-US" baseline="0" dirty="0" smtClean="0"/>
              <a:t> THE WORDS INTO THE BOXES.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Define each noun.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Use each noun in a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23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You may want to open this as a document before the class begins and put black boxes over the words. Then you can use the eraser when</a:t>
            </a:r>
            <a:r>
              <a:rPr lang="en-US" baseline="0" dirty="0" smtClean="0"/>
              <a:t> you are going through this slide and remove the annotated block to reveal the word.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HAVE THE STUDENTS TAKE OUT THEIR WORKSHEET AND WRITE</a:t>
            </a:r>
            <a:r>
              <a:rPr lang="en-US" baseline="0" dirty="0" smtClean="0"/>
              <a:t> THE WORDS INTO THE BOXES.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Define each noun.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Use each noun in a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35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goals that they just completed.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what they learned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Congratulate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5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6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goals if they can. I find that underlining sentences and asking students to read one sentence at a time works</a:t>
            </a:r>
            <a:r>
              <a:rPr lang="en-US" baseline="0" dirty="0" smtClean="0"/>
              <a:t> well.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3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</a:t>
            </a:r>
            <a:r>
              <a:rPr lang="en-US" baseline="0" dirty="0" smtClean="0"/>
              <a:t> students tell you about the picture. </a:t>
            </a:r>
          </a:p>
          <a:p>
            <a:r>
              <a:rPr lang="en-US" baseline="0" dirty="0" smtClean="0"/>
              <a:t>Have them locate information in the picture – the sheep, the boy, the wolf, the field,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Ask thinking questions like: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What time is it?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What do you think the wolf is thinking?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What is the boy doing?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What will happen next?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6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Play the video</a:t>
            </a:r>
            <a:r>
              <a:rPr lang="en-US" baseline="0" dirty="0" smtClean="0"/>
              <a:t> or read the .pdf file with them.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When you are done, have the students tell you what happened in the story.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You can go through each student one at a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0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the students to go through the pictures and tell you what happened in each part of the story.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1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goals that they just completed.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what they learned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Congratulate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6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the students</a:t>
            </a:r>
            <a:r>
              <a:rPr lang="en-US" baseline="0" dirty="0" smtClean="0"/>
              <a:t> write the word that is in the same family.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79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 the students</a:t>
            </a:r>
            <a:r>
              <a:rPr lang="en-US" baseline="0" dirty="0" smtClean="0"/>
              <a:t> write the word that is in the same family.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4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9" y="630940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4" y="1098388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7" y="5979200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4" y="6375679"/>
            <a:ext cx="2329723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20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3" y="382386"/>
            <a:ext cx="1492132" cy="5600404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382389"/>
            <a:ext cx="8392585" cy="560040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31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36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77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300267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90495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59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58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2000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53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5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7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256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9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789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96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82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16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92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5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8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30" y="381004"/>
            <a:ext cx="10172700" cy="149351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9" y="2199637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7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3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2" y="920377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3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16-03-08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4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16-03-08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5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2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16-03-08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68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tiff"/><Relationship Id="rId5" Type="http://schemas.openxmlformats.org/officeDocument/2006/relationships/image" Target="../media/image39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44.tiff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tiff"/><Relationship Id="rId5" Type="http://schemas.openxmlformats.org/officeDocument/2006/relationships/image" Target="../media/image48.tiff"/><Relationship Id="rId6" Type="http://schemas.openxmlformats.org/officeDocument/2006/relationships/image" Target="../media/image49.tiff"/><Relationship Id="rId7" Type="http://schemas.openxmlformats.org/officeDocument/2006/relationships/image" Target="../media/image50.tiff"/><Relationship Id="rId8" Type="http://schemas.openxmlformats.org/officeDocument/2006/relationships/image" Target="../media/image51.tiff"/><Relationship Id="rId9" Type="http://schemas.openxmlformats.org/officeDocument/2006/relationships/image" Target="../media/image5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5" Type="http://schemas.openxmlformats.org/officeDocument/2006/relationships/image" Target="../media/image55.tiff"/><Relationship Id="rId6" Type="http://schemas.openxmlformats.org/officeDocument/2006/relationships/image" Target="../media/image56.tiff"/><Relationship Id="rId7" Type="http://schemas.openxmlformats.org/officeDocument/2006/relationships/image" Target="../media/image57.tiff"/><Relationship Id="rId8" Type="http://schemas.openxmlformats.org/officeDocument/2006/relationships/image" Target="../media/image58.tiff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f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carnival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Rosedale Academy</a:t>
            </a:r>
          </a:p>
          <a:p>
            <a:r>
              <a:rPr lang="en-US" dirty="0" smtClean="0"/>
              <a:t>Introduction to ESL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boy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_oy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3955" y="4951662"/>
            <a:ext cx="778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feeling of great happiness.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8882" y="1730200"/>
            <a:ext cx="1248189" cy="2114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1" b="98338" l="8497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4746" y="4013900"/>
            <a:ext cx="2215905" cy="26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96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boy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joy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3955" y="4951662"/>
            <a:ext cx="778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feeling of great happiness.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8882" y="1730200"/>
            <a:ext cx="1248189" cy="2114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1" b="98338" l="8497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4746" y="4013900"/>
            <a:ext cx="2215905" cy="26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94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sheep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_</a:t>
            </a:r>
            <a:r>
              <a:rPr lang="en-US" sz="6600" cap="none" dirty="0" err="1" smtClean="0">
                <a:solidFill>
                  <a:schemeClr val="tx1"/>
                </a:solidFill>
              </a:rPr>
              <a:t>eep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502" y="4934178"/>
            <a:ext cx="778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shed tears or cry.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4035" y="1723356"/>
            <a:ext cx="1855696" cy="1825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922" y="3992592"/>
            <a:ext cx="2680099" cy="26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sheep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weep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502" y="4934178"/>
            <a:ext cx="778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shed tears or cry.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4035" y="1723356"/>
            <a:ext cx="1855696" cy="1825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922" y="3992592"/>
            <a:ext cx="2680099" cy="26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91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sheep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_</a:t>
            </a:r>
            <a:r>
              <a:rPr lang="en-US" sz="6600" cap="none" dirty="0" err="1" smtClean="0">
                <a:solidFill>
                  <a:schemeClr val="tx1"/>
                </a:solidFill>
              </a:rPr>
              <a:t>eep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502" y="4934178"/>
            <a:ext cx="7785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small, sturdy vehicle</a:t>
            </a:r>
          </a:p>
          <a:p>
            <a:r>
              <a:rPr lang="en-US" dirty="0" smtClean="0"/>
              <a:t>Usually used by the</a:t>
            </a:r>
          </a:p>
          <a:p>
            <a:r>
              <a:rPr lang="en-US" dirty="0" smtClean="0"/>
              <a:t>military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4035" y="1723356"/>
            <a:ext cx="1855696" cy="1825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056367"/>
            <a:ext cx="3980242" cy="24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26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sheep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jeep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502" y="4934178"/>
            <a:ext cx="7785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small, sturdy vehicle</a:t>
            </a:r>
          </a:p>
          <a:p>
            <a:r>
              <a:rPr lang="en-US" dirty="0" smtClean="0"/>
              <a:t>Usually used by the</a:t>
            </a:r>
          </a:p>
          <a:p>
            <a:r>
              <a:rPr lang="en-US" dirty="0" smtClean="0"/>
              <a:t>military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4035" y="1723356"/>
            <a:ext cx="1855696" cy="1825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056367"/>
            <a:ext cx="3980242" cy="24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76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town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_own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502" y="4934178"/>
            <a:ext cx="778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long dress for special occasions.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1245" y="1555020"/>
            <a:ext cx="2367106" cy="2381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99" y="3333850"/>
            <a:ext cx="2531589" cy="35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37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town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gown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502" y="4934178"/>
            <a:ext cx="778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long dress for special occasions.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1245" y="1555020"/>
            <a:ext cx="2367106" cy="2381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99" y="3333850"/>
            <a:ext cx="2531589" cy="35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78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town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__own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502" y="4934178"/>
            <a:ext cx="778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facial expression of disapproval or disappointment.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1245" y="1555020"/>
            <a:ext cx="2367106" cy="2381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355" y="4241650"/>
            <a:ext cx="2481996" cy="248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36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town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frown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502" y="4934178"/>
            <a:ext cx="778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facial expression of disapproval or disappointment.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1245" y="1555020"/>
            <a:ext cx="2367106" cy="2381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355" y="4241650"/>
            <a:ext cx="2481996" cy="248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34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 learned last class: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700979"/>
            <a:ext cx="8097189" cy="35935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Repeating words in song</a:t>
            </a:r>
          </a:p>
          <a:p>
            <a:r>
              <a:rPr lang="en-US" sz="2400" dirty="0" smtClean="0"/>
              <a:t>Words that are in the same family ”_ay"</a:t>
            </a:r>
          </a:p>
          <a:p>
            <a:r>
              <a:rPr lang="en-US" sz="2400" dirty="0" smtClean="0"/>
              <a:t>How to use the “v, w, x, y, and z” sounds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749" y="4264872"/>
            <a:ext cx="4398628" cy="2348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859" y="3972702"/>
            <a:ext cx="3632200" cy="2699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393292"/>
            <a:ext cx="4398628" cy="25794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83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398494"/>
            <a:ext cx="10178323" cy="50291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Review of all the things we have learned this far: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Finding information in pictures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Retell key events from a story heard aloud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Describing our likes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Listening to </a:t>
            </a:r>
            <a:r>
              <a:rPr lang="en-US" sz="2800" dirty="0" smtClean="0"/>
              <a:t>others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Word families and patterns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Vocabulary 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2500"/>
            <a:ext cx="6096000" cy="463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776" y="2024599"/>
            <a:ext cx="751915" cy="86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617" y="2672765"/>
            <a:ext cx="751915" cy="866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473" y="4734647"/>
            <a:ext cx="751915" cy="8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8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64" y="172641"/>
            <a:ext cx="8534400" cy="1507067"/>
          </a:xfrm>
        </p:spPr>
        <p:txBody>
          <a:bodyPr/>
          <a:lstStyle/>
          <a:p>
            <a:r>
              <a:rPr lang="en-US" dirty="0" smtClean="0"/>
              <a:t>Half way through this unit: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2042" y="1403787"/>
            <a:ext cx="8534400" cy="3615267"/>
          </a:xfrm>
        </p:spPr>
        <p:txBody>
          <a:bodyPr anchor="t"/>
          <a:lstStyle/>
          <a:p>
            <a:r>
              <a:rPr lang="en-US" dirty="0" smtClean="0"/>
              <a:t>What was your </a:t>
            </a:r>
            <a:r>
              <a:rPr lang="en-US" dirty="0" err="1" smtClean="0"/>
              <a:t>favourite</a:t>
            </a:r>
            <a:r>
              <a:rPr lang="en-US" dirty="0" smtClean="0"/>
              <a:t> part of the unit so far?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812" y="4592743"/>
            <a:ext cx="3222824" cy="1964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613" y="3465000"/>
            <a:ext cx="2353996" cy="1364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812" y="1702050"/>
            <a:ext cx="2433598" cy="1509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000" y="4963084"/>
            <a:ext cx="2943248" cy="1744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431" y="2114404"/>
            <a:ext cx="3840868" cy="2175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253" y="293351"/>
            <a:ext cx="2263533" cy="122203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1" y="3887794"/>
            <a:ext cx="2396193" cy="28481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5" y="2057305"/>
            <a:ext cx="2138829" cy="1644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794" y="5087713"/>
            <a:ext cx="2487190" cy="15580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877" y="1749924"/>
            <a:ext cx="2222500" cy="1368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936" y="3256105"/>
            <a:ext cx="2621429" cy="1644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4889" y="273440"/>
            <a:ext cx="2101476" cy="126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6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398494"/>
            <a:ext cx="10178323" cy="50291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Review of all the things we have learned this far: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Finding information in pictures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Retell key events from a story heard aloud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Describing our likes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Listening to </a:t>
            </a:r>
            <a:r>
              <a:rPr lang="en-US" sz="2800" dirty="0" smtClean="0"/>
              <a:t>others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Word families and patterns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Vocabulary 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2500"/>
            <a:ext cx="6096000" cy="463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776" y="2024599"/>
            <a:ext cx="751915" cy="86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617" y="2672765"/>
            <a:ext cx="751915" cy="866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473" y="4734647"/>
            <a:ext cx="751915" cy="866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896" y="3285077"/>
            <a:ext cx="751915" cy="866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895" y="4107236"/>
            <a:ext cx="751915" cy="8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6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134" y="150300"/>
            <a:ext cx="8534400" cy="1507067"/>
          </a:xfrm>
        </p:spPr>
        <p:txBody>
          <a:bodyPr/>
          <a:lstStyle/>
          <a:p>
            <a:r>
              <a:rPr lang="en-US" dirty="0" smtClean="0"/>
              <a:t>And Now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447260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000090"/>
                </a:solidFill>
              </a:rPr>
              <a:t>“That Sounds Great!”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800" dirty="0" smtClean="0"/>
              <a:t>      Brought to you today by the letters: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21024" y="3044395"/>
            <a:ext cx="11551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b c d f g h j k l m n p q r s t v w x y z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166" y="3866796"/>
            <a:ext cx="2772335" cy="29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8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67" y="5477035"/>
            <a:ext cx="8534400" cy="1507067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485248"/>
              </p:ext>
            </p:extLst>
          </p:nvPr>
        </p:nvGraphicFramePr>
        <p:xfrm>
          <a:off x="339967" y="333782"/>
          <a:ext cx="11560680" cy="62418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53560"/>
                <a:gridCol w="3853560"/>
                <a:gridCol w="3853560"/>
              </a:tblGrid>
              <a:tr h="496571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276116">
                <a:tc>
                  <a:txBody>
                    <a:bodyPr/>
                    <a:lstStyle/>
                    <a:p>
                      <a:pPr algn="l"/>
                      <a:r>
                        <a:rPr lang="en-US" sz="6600" dirty="0" smtClean="0"/>
                        <a:t>b</a:t>
                      </a:r>
                      <a:endParaRPr lang="en-US" sz="6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600" dirty="0" smtClean="0"/>
                        <a:t>c</a:t>
                      </a:r>
                      <a:endParaRPr lang="en-US" sz="6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600" dirty="0" smtClean="0"/>
                        <a:t>d</a:t>
                      </a:r>
                      <a:endParaRPr lang="en-US" sz="66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7" descr="ballo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51" y="796717"/>
            <a:ext cx="2702032" cy="3999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167" y="1717213"/>
            <a:ext cx="3328280" cy="2376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7329" y="-1040981"/>
            <a:ext cx="3160060" cy="610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9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67" y="5477035"/>
            <a:ext cx="8534400" cy="1507067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092221"/>
              </p:ext>
            </p:extLst>
          </p:nvPr>
        </p:nvGraphicFramePr>
        <p:xfrm>
          <a:off x="339967" y="333783"/>
          <a:ext cx="11560680" cy="62948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53560"/>
                <a:gridCol w="3853560"/>
                <a:gridCol w="3853560"/>
              </a:tblGrid>
              <a:tr h="24670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34007"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f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g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h</a:t>
                      </a:r>
                      <a:endParaRPr lang="en-US" sz="4000" dirty="0"/>
                    </a:p>
                  </a:txBody>
                  <a:tcPr anchor="ctr"/>
                </a:tc>
              </a:tr>
              <a:tr h="24256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34391"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j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k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l</a:t>
                      </a:r>
                      <a:endParaRPr lang="en-US" sz="40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903" y="3186953"/>
            <a:ext cx="3531721" cy="2552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475" y="3752729"/>
            <a:ext cx="3555270" cy="1724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77" y="3537316"/>
            <a:ext cx="3480240" cy="2202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102" y="391665"/>
            <a:ext cx="2617321" cy="2306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967" y="472347"/>
            <a:ext cx="3849499" cy="20833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443" y="391665"/>
            <a:ext cx="3156278" cy="2325075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663300">
            <a:off x="5550106" y="2121180"/>
            <a:ext cx="1714854" cy="515280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67" y="5477035"/>
            <a:ext cx="8534400" cy="1507067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676296"/>
              </p:ext>
            </p:extLst>
          </p:nvPr>
        </p:nvGraphicFramePr>
        <p:xfrm>
          <a:off x="339967" y="333783"/>
          <a:ext cx="11560680" cy="62948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53560"/>
                <a:gridCol w="3853560"/>
                <a:gridCol w="3853560"/>
              </a:tblGrid>
              <a:tr h="24670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34007"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m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n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p</a:t>
                      </a:r>
                      <a:endParaRPr lang="en-US" sz="4000" dirty="0"/>
                    </a:p>
                  </a:txBody>
                  <a:tcPr anchor="ctr"/>
                </a:tc>
              </a:tr>
              <a:tr h="24256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34391"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q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r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s</a:t>
                      </a:r>
                      <a:endParaRPr lang="en-US" sz="40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44356">
            <a:off x="8772421" y="3789666"/>
            <a:ext cx="2582901" cy="1549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826" y="3373729"/>
            <a:ext cx="1862584" cy="25797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026" y="-258494"/>
            <a:ext cx="3091208" cy="30912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203" y="471074"/>
            <a:ext cx="2276207" cy="22435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3391" y="601546"/>
            <a:ext cx="1884082" cy="18840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473" y="565576"/>
            <a:ext cx="1615140" cy="2054523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 rot="1851544">
            <a:off x="5990840" y="1714822"/>
            <a:ext cx="753035" cy="30928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974" y="3567365"/>
            <a:ext cx="3678321" cy="23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0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67" y="5477035"/>
            <a:ext cx="8534400" cy="1507067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899295"/>
              </p:ext>
            </p:extLst>
          </p:nvPr>
        </p:nvGraphicFramePr>
        <p:xfrm>
          <a:off x="339967" y="333783"/>
          <a:ext cx="11560680" cy="62948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53560"/>
                <a:gridCol w="3853560"/>
                <a:gridCol w="3853560"/>
              </a:tblGrid>
              <a:tr h="24670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34007"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t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v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w</a:t>
                      </a:r>
                      <a:endParaRPr lang="en-US" sz="4000" dirty="0"/>
                    </a:p>
                  </a:txBody>
                  <a:tcPr anchor="ctr"/>
                </a:tc>
              </a:tr>
              <a:tr h="24256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34391"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x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y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/>
                        <a:t>z</a:t>
                      </a:r>
                      <a:endParaRPr lang="en-US" sz="4000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4416272" y="488789"/>
            <a:ext cx="3408070" cy="2229518"/>
            <a:chOff x="541673" y="333783"/>
            <a:chExt cx="3408070" cy="22295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673" y="333783"/>
              <a:ext cx="2199649" cy="22295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6467" y="855750"/>
              <a:ext cx="1433276" cy="118558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715" y="643795"/>
            <a:ext cx="2852219" cy="19195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967" y="3597237"/>
            <a:ext cx="3686183" cy="20116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167" y="3537591"/>
            <a:ext cx="2651285" cy="21210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9432" y="3792837"/>
            <a:ext cx="3594784" cy="18160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67" y="0"/>
            <a:ext cx="3903067" cy="29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 Learned Today: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398494"/>
            <a:ext cx="10178323" cy="50291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Review of all the things we have learned this far: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Finding information in pictures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Retell key events from a story heard aloud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Describing our likes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Listening to </a:t>
            </a:r>
            <a:r>
              <a:rPr lang="en-US" sz="2800" dirty="0" smtClean="0"/>
              <a:t>others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Word families and patterns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Vocabulary 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2500"/>
            <a:ext cx="6096000" cy="463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776" y="2024599"/>
            <a:ext cx="751915" cy="86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617" y="2672765"/>
            <a:ext cx="751915" cy="866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473" y="4734647"/>
            <a:ext cx="751915" cy="866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896" y="3285077"/>
            <a:ext cx="751915" cy="866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895" y="4107236"/>
            <a:ext cx="751915" cy="866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752" y="5517796"/>
            <a:ext cx="751915" cy="8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nda-303949_64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150" y="888921"/>
            <a:ext cx="2546002" cy="2653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565243"/>
            <a:ext cx="10178323" cy="35935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Do you have any questions?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What are you taking away from today?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Do you understand the handout?</a:t>
            </a:r>
          </a:p>
        </p:txBody>
      </p:sp>
      <p:pic>
        <p:nvPicPr>
          <p:cNvPr id="5" name="Picture 4" descr="thankyou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680" y="3379269"/>
            <a:ext cx="6290150" cy="33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3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398494"/>
            <a:ext cx="10178323" cy="50291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Review of all the things we have learned this far: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Finding information in pictures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Retell key events from a story heard aloud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Describing our likes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Listening to </a:t>
            </a:r>
            <a:r>
              <a:rPr lang="en-US" sz="2800" dirty="0" smtClean="0"/>
              <a:t>others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Word families and patterns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Vocabulary 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2500"/>
            <a:ext cx="6096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5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948" y="0"/>
            <a:ext cx="11577917" cy="1665833"/>
          </a:xfrm>
        </p:spPr>
        <p:txBody>
          <a:bodyPr/>
          <a:lstStyle/>
          <a:p>
            <a:r>
              <a:rPr lang="en-US" dirty="0" smtClean="0"/>
              <a:t>Story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409" y="1358600"/>
            <a:ext cx="6300994" cy="53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1492132"/>
          </a:xfrm>
        </p:spPr>
        <p:txBody>
          <a:bodyPr/>
          <a:lstStyle/>
          <a:p>
            <a:pPr algn="r"/>
            <a:r>
              <a:rPr lang="en-US" dirty="0" smtClean="0"/>
              <a:t>The Boy who cried wolf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11" y="242047"/>
            <a:ext cx="10815602" cy="6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3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 in the story?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1" r="-492"/>
          <a:stretch/>
        </p:blipFill>
        <p:spPr>
          <a:xfrm>
            <a:off x="8864616" y="3911095"/>
            <a:ext cx="2399996" cy="2409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4615" y="1263896"/>
            <a:ext cx="2399997" cy="2390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838" y="1263895"/>
            <a:ext cx="2336259" cy="2390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214" y="1272957"/>
            <a:ext cx="2367106" cy="2381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1677" y="3911095"/>
            <a:ext cx="2370250" cy="2409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6214" y="3911095"/>
            <a:ext cx="2367106" cy="23879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838" y="3911095"/>
            <a:ext cx="2355666" cy="23879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617" y="1272957"/>
            <a:ext cx="2374218" cy="23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11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398494"/>
            <a:ext cx="10178323" cy="50291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Review of all the things we have learned this far: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Finding information in pictures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Retell key events from a story heard aloud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Describing our likes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Listening to </a:t>
            </a:r>
            <a:r>
              <a:rPr lang="en-US" sz="2800" dirty="0" smtClean="0"/>
              <a:t>others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Word families and patterns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Vocabulary 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2500"/>
            <a:ext cx="6096000" cy="463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776" y="2024599"/>
            <a:ext cx="751915" cy="86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617" y="2672765"/>
            <a:ext cx="751915" cy="8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9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boy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_oy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3955" y="4951662"/>
            <a:ext cx="778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 for a child to </a:t>
            </a:r>
            <a:r>
              <a:rPr lang="en-US" smtClean="0"/>
              <a:t>play with.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332" y="4152444"/>
            <a:ext cx="2906840" cy="2337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8882" y="1730200"/>
            <a:ext cx="1248189" cy="21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16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437" y="198184"/>
            <a:ext cx="8187071" cy="136167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Replace that word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6683" y="1879009"/>
            <a:ext cx="7017488" cy="1079344"/>
          </a:xfrm>
        </p:spPr>
        <p:txBody>
          <a:bodyPr>
            <a:noAutofit/>
          </a:bodyPr>
          <a:lstStyle/>
          <a:p>
            <a:pPr algn="ctr"/>
            <a:r>
              <a:rPr lang="en-US" sz="6600" cap="none" dirty="0" smtClean="0"/>
              <a:t>boy</a:t>
            </a:r>
            <a:endParaRPr lang="en-US" sz="6600" cap="none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363955" y="3701978"/>
            <a:ext cx="7017488" cy="107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cap="none" dirty="0" smtClean="0">
                <a:solidFill>
                  <a:schemeClr val="tx1"/>
                </a:solidFill>
              </a:rPr>
              <a:t>toy</a:t>
            </a:r>
            <a:endParaRPr lang="en-US" sz="6600" cap="none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3955" y="4951662"/>
            <a:ext cx="778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 for a child to </a:t>
            </a:r>
            <a:r>
              <a:rPr lang="en-US" smtClean="0"/>
              <a:t>play with.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332" y="4152444"/>
            <a:ext cx="2906840" cy="2337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8882" y="1730200"/>
            <a:ext cx="1248189" cy="21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5464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</a:majorFont>
      <a:minorFont>
        <a:latin typeface="Gill Sans MT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7353</TotalTime>
  <Words>1246</Words>
  <Application>Microsoft Macintosh PowerPoint</Application>
  <PresentationFormat>Custom</PresentationFormat>
  <Paragraphs>236</Paragraphs>
  <Slides>29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Badge</vt:lpstr>
      <vt:lpstr>Slice</vt:lpstr>
      <vt:lpstr>The carnival</vt:lpstr>
      <vt:lpstr>What I learned last class:</vt:lpstr>
      <vt:lpstr>What will I learn today?</vt:lpstr>
      <vt:lpstr>Story time</vt:lpstr>
      <vt:lpstr>The Boy who cried wolf</vt:lpstr>
      <vt:lpstr>What happened in the story?</vt:lpstr>
      <vt:lpstr>What will I learn today?</vt:lpstr>
      <vt:lpstr>Replace that word</vt:lpstr>
      <vt:lpstr>Replace that word</vt:lpstr>
      <vt:lpstr>Replace that word</vt:lpstr>
      <vt:lpstr>Replace that word</vt:lpstr>
      <vt:lpstr>Replace that word</vt:lpstr>
      <vt:lpstr>Replace that word</vt:lpstr>
      <vt:lpstr>Replace that word</vt:lpstr>
      <vt:lpstr>Replace that word</vt:lpstr>
      <vt:lpstr>Replace that word</vt:lpstr>
      <vt:lpstr>Replace that word</vt:lpstr>
      <vt:lpstr>Replace that word</vt:lpstr>
      <vt:lpstr>Replace that word</vt:lpstr>
      <vt:lpstr>What will I learn today?</vt:lpstr>
      <vt:lpstr>Half way through this unit:</vt:lpstr>
      <vt:lpstr>What will I learn today?</vt:lpstr>
      <vt:lpstr>And Now …</vt:lpstr>
      <vt:lpstr>PowerPoint Presentation</vt:lpstr>
      <vt:lpstr>PowerPoint Presentation</vt:lpstr>
      <vt:lpstr>PowerPoint Presentation</vt:lpstr>
      <vt:lpstr>PowerPoint Presentation</vt:lpstr>
      <vt:lpstr>What I Learned Today:</vt:lpstr>
      <vt:lpstr>Final Thoughts?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Carnival</dc:title>
  <dc:creator>Microsoft Office User</dc:creator>
  <cp:lastModifiedBy>Joseph Park</cp:lastModifiedBy>
  <cp:revision>121</cp:revision>
  <dcterms:created xsi:type="dcterms:W3CDTF">2016-01-10T19:10:08Z</dcterms:created>
  <dcterms:modified xsi:type="dcterms:W3CDTF">2016-03-08T20:33:02Z</dcterms:modified>
</cp:coreProperties>
</file>