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 id="2147483676" r:id="rId28"/>
    <p:sldMasterId id="2147483677" r:id="rId29"/>
    <p:sldMasterId id="2147483678" r:id="rId30"/>
    <p:sldMasterId id="2147483679" r:id="rId31"/>
    <p:sldMasterId id="2147483680" r:id="rId32"/>
    <p:sldMasterId id="2147483681" r:id="rId33"/>
    <p:sldMasterId id="2147483682" r:id="rId34"/>
    <p:sldMasterId id="2147483683" r:id="rId35"/>
    <p:sldMasterId id="2147483684" r:id="rId36"/>
    <p:sldMasterId id="2147483685" r:id="rId37"/>
    <p:sldMasterId id="2147483686" r:id="rId38"/>
    <p:sldMasterId id="2147483687" r:id="rId39"/>
    <p:sldMasterId id="2147483688" r:id="rId40"/>
  </p:sldMasterIdLst>
  <p:notesMasterIdLst>
    <p:notesMasterId r:id="rId86"/>
  </p:notesMasterIdLst>
  <p:sldIdLst>
    <p:sldId id="256" r:id="rId41"/>
    <p:sldId id="263" r:id="rId42"/>
    <p:sldId id="258" r:id="rId43"/>
    <p:sldId id="295" r:id="rId44"/>
    <p:sldId id="273" r:id="rId45"/>
    <p:sldId id="264" r:id="rId46"/>
    <p:sldId id="302" r:id="rId47"/>
    <p:sldId id="260" r:id="rId48"/>
    <p:sldId id="259" r:id="rId49"/>
    <p:sldId id="265" r:id="rId50"/>
    <p:sldId id="257" r:id="rId51"/>
    <p:sldId id="261" r:id="rId52"/>
    <p:sldId id="268" r:id="rId53"/>
    <p:sldId id="269" r:id="rId54"/>
    <p:sldId id="271" r:id="rId55"/>
    <p:sldId id="270" r:id="rId56"/>
    <p:sldId id="267" r:id="rId57"/>
    <p:sldId id="303" r:id="rId58"/>
    <p:sldId id="266" r:id="rId59"/>
    <p:sldId id="304" r:id="rId60"/>
    <p:sldId id="305" r:id="rId61"/>
    <p:sldId id="293" r:id="rId62"/>
    <p:sldId id="262" r:id="rId63"/>
    <p:sldId id="278" r:id="rId64"/>
    <p:sldId id="284" r:id="rId65"/>
    <p:sldId id="280" r:id="rId66"/>
    <p:sldId id="282" r:id="rId67"/>
    <p:sldId id="283" r:id="rId68"/>
    <p:sldId id="286" r:id="rId69"/>
    <p:sldId id="294" r:id="rId70"/>
    <p:sldId id="287" r:id="rId71"/>
    <p:sldId id="297" r:id="rId72"/>
    <p:sldId id="289" r:id="rId73"/>
    <p:sldId id="290" r:id="rId74"/>
    <p:sldId id="291" r:id="rId75"/>
    <p:sldId id="275" r:id="rId76"/>
    <p:sldId id="274" r:id="rId77"/>
    <p:sldId id="298" r:id="rId78"/>
    <p:sldId id="292" r:id="rId79"/>
    <p:sldId id="288" r:id="rId80"/>
    <p:sldId id="279" r:id="rId81"/>
    <p:sldId id="277" r:id="rId82"/>
    <p:sldId id="299" r:id="rId83"/>
    <p:sldId id="300" r:id="rId84"/>
    <p:sldId id="301" r:id="rId85"/>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D88"/>
    <a:srgbClr val="FF412D"/>
    <a:srgbClr val="FCFCFC"/>
    <a:srgbClr val="FFFFB7"/>
    <a:srgbClr val="FFFF00"/>
    <a:srgbClr val="137699"/>
    <a:srgbClr val="FFFFFF"/>
    <a:srgbClr val="F7FE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5" d="100"/>
          <a:sy n="85" d="100"/>
        </p:scale>
        <p:origin x="104" y="-32"/>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50" Type="http://schemas.openxmlformats.org/officeDocument/2006/relationships/slide" Target="slides/slide10.xml"/><Relationship Id="rId51" Type="http://schemas.openxmlformats.org/officeDocument/2006/relationships/slide" Target="slides/slide11.xml"/><Relationship Id="rId52" Type="http://schemas.openxmlformats.org/officeDocument/2006/relationships/slide" Target="slides/slide12.xml"/><Relationship Id="rId53" Type="http://schemas.openxmlformats.org/officeDocument/2006/relationships/slide" Target="slides/slide13.xml"/><Relationship Id="rId54" Type="http://schemas.openxmlformats.org/officeDocument/2006/relationships/slide" Target="slides/slide14.xml"/><Relationship Id="rId55" Type="http://schemas.openxmlformats.org/officeDocument/2006/relationships/slide" Target="slides/slide15.xml"/><Relationship Id="rId56" Type="http://schemas.openxmlformats.org/officeDocument/2006/relationships/slide" Target="slides/slide16.xml"/><Relationship Id="rId57" Type="http://schemas.openxmlformats.org/officeDocument/2006/relationships/slide" Target="slides/slide17.xml"/><Relationship Id="rId58" Type="http://schemas.openxmlformats.org/officeDocument/2006/relationships/slide" Target="slides/slide18.xml"/><Relationship Id="rId59" Type="http://schemas.openxmlformats.org/officeDocument/2006/relationships/slide" Target="slides/slide19.xml"/><Relationship Id="rId70" Type="http://schemas.openxmlformats.org/officeDocument/2006/relationships/slide" Target="slides/slide30.xml"/><Relationship Id="rId71" Type="http://schemas.openxmlformats.org/officeDocument/2006/relationships/slide" Target="slides/slide31.xml"/><Relationship Id="rId72" Type="http://schemas.openxmlformats.org/officeDocument/2006/relationships/slide" Target="slides/slide32.xml"/><Relationship Id="rId73" Type="http://schemas.openxmlformats.org/officeDocument/2006/relationships/slide" Target="slides/slide33.xml"/><Relationship Id="rId74" Type="http://schemas.openxmlformats.org/officeDocument/2006/relationships/slide" Target="slides/slide34.xml"/><Relationship Id="rId75" Type="http://schemas.openxmlformats.org/officeDocument/2006/relationships/slide" Target="slides/slide35.xml"/><Relationship Id="rId76" Type="http://schemas.openxmlformats.org/officeDocument/2006/relationships/slide" Target="slides/slide36.xml"/><Relationship Id="rId77" Type="http://schemas.openxmlformats.org/officeDocument/2006/relationships/slide" Target="slides/slide37.xml"/><Relationship Id="rId78" Type="http://schemas.openxmlformats.org/officeDocument/2006/relationships/slide" Target="slides/slide38.xml"/><Relationship Id="rId79" Type="http://schemas.openxmlformats.org/officeDocument/2006/relationships/slide" Target="slides/slide39.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41" Type="http://schemas.openxmlformats.org/officeDocument/2006/relationships/slide" Target="slides/slide1.xml"/><Relationship Id="rId42" Type="http://schemas.openxmlformats.org/officeDocument/2006/relationships/slide" Target="slides/slide2.xml"/><Relationship Id="rId43" Type="http://schemas.openxmlformats.org/officeDocument/2006/relationships/slide" Target="slides/slide3.xml"/><Relationship Id="rId44" Type="http://schemas.openxmlformats.org/officeDocument/2006/relationships/slide" Target="slides/slide4.xml"/><Relationship Id="rId45" Type="http://schemas.openxmlformats.org/officeDocument/2006/relationships/slide" Target="slides/slide5.xml"/><Relationship Id="rId46" Type="http://schemas.openxmlformats.org/officeDocument/2006/relationships/slide" Target="slides/slide6.xml"/><Relationship Id="rId47" Type="http://schemas.openxmlformats.org/officeDocument/2006/relationships/slide" Target="slides/slide7.xml"/><Relationship Id="rId48" Type="http://schemas.openxmlformats.org/officeDocument/2006/relationships/slide" Target="slides/slide8.xml"/><Relationship Id="rId49" Type="http://schemas.openxmlformats.org/officeDocument/2006/relationships/slide" Target="slides/slide9.xml"/><Relationship Id="rId60" Type="http://schemas.openxmlformats.org/officeDocument/2006/relationships/slide" Target="slides/slide20.xml"/><Relationship Id="rId61" Type="http://schemas.openxmlformats.org/officeDocument/2006/relationships/slide" Target="slides/slide21.xml"/><Relationship Id="rId62" Type="http://schemas.openxmlformats.org/officeDocument/2006/relationships/slide" Target="slides/slide22.xml"/><Relationship Id="rId63" Type="http://schemas.openxmlformats.org/officeDocument/2006/relationships/slide" Target="slides/slide23.xml"/><Relationship Id="rId64" Type="http://schemas.openxmlformats.org/officeDocument/2006/relationships/slide" Target="slides/slide24.xml"/><Relationship Id="rId65" Type="http://schemas.openxmlformats.org/officeDocument/2006/relationships/slide" Target="slides/slide25.xml"/><Relationship Id="rId66" Type="http://schemas.openxmlformats.org/officeDocument/2006/relationships/slide" Target="slides/slide26.xml"/><Relationship Id="rId67" Type="http://schemas.openxmlformats.org/officeDocument/2006/relationships/slide" Target="slides/slide27.xml"/><Relationship Id="rId68" Type="http://schemas.openxmlformats.org/officeDocument/2006/relationships/slide" Target="slides/slide28.xml"/><Relationship Id="rId69" Type="http://schemas.openxmlformats.org/officeDocument/2006/relationships/slide" Target="slides/slide29.xml"/><Relationship Id="rId80" Type="http://schemas.openxmlformats.org/officeDocument/2006/relationships/slide" Target="slides/slide40.xml"/><Relationship Id="rId81" Type="http://schemas.openxmlformats.org/officeDocument/2006/relationships/slide" Target="slides/slide41.xml"/><Relationship Id="rId82" Type="http://schemas.openxmlformats.org/officeDocument/2006/relationships/slide" Target="slides/slide42.xml"/><Relationship Id="rId83" Type="http://schemas.openxmlformats.org/officeDocument/2006/relationships/slide" Target="slides/slide43.xml"/><Relationship Id="rId84" Type="http://schemas.openxmlformats.org/officeDocument/2006/relationships/slide" Target="slides/slide44.xml"/><Relationship Id="rId85" Type="http://schemas.openxmlformats.org/officeDocument/2006/relationships/slide" Target="slides/slide45.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207444488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Unit 2, Lesson 1.  Adventures.  Let the students know that this unit we will be talking about adventures!  See if the students can sound the word out on their own and see if they know what it means.  The visual cue should help them (the airplane!)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the book to them .  See if they know what types of vehicles are in the picture.  You can also have them interact with the picture in a more general way if their language level is lower  by just asking them if they can circle something that is red or blue.</a:t>
            </a:r>
          </a:p>
          <a:p>
            <a:pPr eaLnBrk="1" hangingPunct="1">
              <a:defRPr/>
            </a:pPr>
            <a:endParaRPr lang="en-US" sz="1400">
              <a:solidFill>
                <a:srgbClr val="000000"/>
              </a:solidFill>
              <a:latin typeface="Lucida Grande" charset="0"/>
              <a:cs typeface="Lucida Grande" charset="0"/>
              <a:sym typeface="Lucida Grande" charset="0"/>
            </a:endParaRPr>
          </a:p>
          <a:p>
            <a:pPr eaLnBrk="1" hangingPunct="1">
              <a:defRPr/>
            </a:pPr>
            <a:r>
              <a:rPr lang="en-US" sz="1400">
                <a:solidFill>
                  <a:srgbClr val="000000"/>
                </a:solidFill>
                <a:latin typeface="Lucida Grande" charset="0"/>
                <a:cs typeface="Lucida Grande" charset="0"/>
                <a:sym typeface="Lucida Grande" charset="0"/>
              </a:rPr>
              <a:t>“Would you like to help me read a story?”</a:t>
            </a:r>
          </a:p>
          <a:p>
            <a:pPr eaLnBrk="1" hangingPunct="1">
              <a:defRPr/>
            </a:pPr>
            <a:endParaRPr lang="en-US" sz="1400">
              <a:solidFill>
                <a:srgbClr val="000000"/>
              </a:solidFill>
              <a:latin typeface="Lucida Grande" charset="0"/>
              <a:cs typeface="Lucida Grande" charset="0"/>
              <a:sym typeface="Lucida Grande" charset="0"/>
            </a:endParaRP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By now, you may have some indication of whether or not the students can read on their own. </a:t>
            </a: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If unsure, have them repeat the title of the book after you.</a:t>
            </a: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“I say … Trucks, Planes and Trains, you say .....” (While pointing to yourself and then to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solidFill>
            <a:srgbClr val="FFFFFF"/>
          </a:solidFill>
          <a:ln/>
        </p:spPr>
      </p:sp>
      <p:sp>
        <p:nvSpPr>
          <p:cNvPr id="9933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Depending on the level of the students, you can either read the book to them, use the audio file or have them read the book to you.  If I am reading the book, I like to read out the first sentence to them.  You can have them circle the truck and have them tell you more about the truck as well.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solidFill>
            <a:srgbClr val="FFFFFF"/>
          </a:solidFill>
          <a:ln/>
        </p:spPr>
      </p:sp>
      <p:sp>
        <p:nvSpPr>
          <p:cNvPr id="10035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During the next few slides, have the students tell you what vehicle is in the picture as well as what it’s function is.  You can also have students circle other things in the image such as the sun, the engines and the wheels to further the students understanding.  If the students is lower A level then you can have the students circle certain colours ex: “can you circle something yellow for me?” and the student should circle the sun. Use this template for the rest of the story, highlighting key events in the images as well as the functions of the vehicles!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10137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For this slide, you can have the students tell you what each vehicle is after you have read the pages to them or before.  You can write the name of each vehicle beside the image.  You can then also talk about types of transportation that does not use a motor such as a bike or kayak.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10240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solidFill>
            <a:srgbClr val="FFFFFF"/>
          </a:solidFill>
          <a:ln/>
        </p:spPr>
      </p:sp>
      <p:sp>
        <p:nvSpPr>
          <p:cNvPr id="10752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The words with the bold red have the vocab words for the day the TT sound.  You can talk about what a cottage is with the students and the types of activities there are to do at a cottage. Play the VIDEO file of the helicopter taking off!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r>
              <a:rPr lang="en-US" sz="1800">
                <a:latin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Some words like ‘car’ ‘paint’ might come up!  Have fun with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Talk about the toys that the kids in the image are holding and the different types of activities they were doing throughout the day.</a:t>
            </a:r>
          </a:p>
          <a:p>
            <a:pPr eaLnBrk="1" hangingPunct="1">
              <a:defRPr/>
            </a:pPr>
            <a:r>
              <a:rPr lang="en-US" sz="2200">
                <a:latin typeface="Lucida Grande" charset="0"/>
                <a:cs typeface="Lucida Grande" charset="0"/>
                <a:sym typeface="Lucida Grande" charset="0"/>
              </a:rPr>
              <a:t>Write the new words down on the whiteboard or even on this slide.  Some new words might be, surf board, rubber ducky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solidFill>
            <a:srgbClr val="FFFFFF"/>
          </a:solidFill>
          <a:ln/>
        </p:spPr>
      </p:sp>
      <p:sp>
        <p:nvSpPr>
          <p:cNvPr id="10957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where the students share a conversation, assign a different colour of speech bubble to a different student and have them role play.  They may also continue the conversation too if they would like!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solidFill>
            <a:srgbClr val="FFFFFF"/>
          </a:solidFill>
          <a:ln/>
        </p:spPr>
      </p:sp>
      <p:sp>
        <p:nvSpPr>
          <p:cNvPr id="11059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reassign the characters to different students as you go, or they can keep the same role.  Talk about how the kids are having a conversation together and point out key words such as “thank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Rot="1" noChangeAspect="1" noChangeArrowheads="1" noTextEdit="1"/>
          </p:cNvSpPr>
          <p:nvPr>
            <p:ph type="sldImg"/>
          </p:nvPr>
        </p:nvSpPr>
        <p:spPr>
          <a:solidFill>
            <a:srgbClr val="FFFFFF"/>
          </a:solidFill>
          <a:ln/>
        </p:spPr>
      </p:sp>
      <p:sp>
        <p:nvSpPr>
          <p:cNvPr id="11161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have the students continue reading according to their assigned colour.  In addition, you can ask them questions about the kids in the picture such as, ‘Why are they going home?”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solidFill>
            <a:srgbClr val="FFFFFF"/>
          </a:solidFill>
          <a:ln/>
        </p:spPr>
      </p:sp>
      <p:sp>
        <p:nvSpPr>
          <p:cNvPr id="11264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this activity to the students, you can direct the conversation for them so that it stays on track.  You can ask prompting questions such as “Who would you spend your favourite summer day with?”  You can also bring up a whiteboard and write down their answers.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this activity to the students, you can direct the conversation for them so that it stays on track.  You can ask prompting questions such as “Who would you spend your favourite summer day with?”  You can also bring up a whiteboard and write down their answers.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Rot="1" noChangeAspect="1" noChangeArrowheads="1" noTextEdit="1"/>
          </p:cNvSpPr>
          <p:nvPr>
            <p:ph type="sldImg"/>
          </p:nvPr>
        </p:nvSpPr>
        <p:spPr>
          <a:solidFill>
            <a:srgbClr val="FFFFFF"/>
          </a:solidFill>
          <a:ln/>
        </p:spPr>
      </p:sp>
      <p:sp>
        <p:nvSpPr>
          <p:cNvPr id="1146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solidFill>
            <a:srgbClr val="FFFFFF"/>
          </a:solidFill>
          <a:ln/>
        </p:spPr>
      </p:sp>
      <p:sp>
        <p:nvSpPr>
          <p:cNvPr id="1167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Let the students know that this activity is on their worksheet which they should have in front of them.  Make sure the students pens work if not ensure that you enable them to work on FastMeeting.  Point out the “TT” written in red and have the students draw lines for the corresponding words.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solidFill>
            <a:srgbClr val="FFFFFF"/>
          </a:solidFill>
          <a:ln/>
        </p:spPr>
      </p:sp>
      <p:sp>
        <p:nvSpPr>
          <p:cNvPr id="1177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write down the different names of vehicles here as well or assign the students to do that on their own using their pens.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Take this opportunity to </a:t>
            </a:r>
            <a:r>
              <a:rPr lang="en-US" u="sng">
                <a:solidFill>
                  <a:srgbClr val="000000"/>
                </a:solidFill>
                <a:latin typeface="System Font Bold" charset="0"/>
                <a:cs typeface="System Font Bold" charset="0"/>
                <a:sym typeface="System Font Bold" charset="0"/>
              </a:rPr>
              <a:t>write new words on the screen</a:t>
            </a:r>
            <a:r>
              <a:rPr 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defRPr/>
            </a:pPr>
            <a:endParaRPr 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solidFill>
            <a:srgbClr val="FFFFFF"/>
          </a:solidFill>
          <a:ln/>
        </p:spPr>
      </p:sp>
      <p:sp>
        <p:nvSpPr>
          <p:cNvPr id="11878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solidFill>
                <a:srgbClr val="000000"/>
              </a:solidFill>
              <a:latin typeface="System Font Regular" charset="0"/>
              <a:cs typeface="System Font Regular" charset="0"/>
              <a:sym typeface="System Font Regular" charset="0"/>
            </a:endParaRPr>
          </a:p>
          <a:p>
            <a:pPr marL="171450" indent="-171450" eaLnBrk="1" hangingPunct="1">
              <a:defRPr/>
            </a:pPr>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solidFill>
                <a:srgbClr val="000000"/>
              </a:solidFill>
              <a:latin typeface="System Font Regular" charset="0"/>
              <a:cs typeface="System Font Regular" charset="0"/>
              <a:sym typeface="System Font Regular" charset="0"/>
            </a:endParaRPr>
          </a:p>
          <a:p>
            <a:pPr marL="171450" indent="-171450" eaLnBrk="1" hangingPunct="1">
              <a:defRPr/>
            </a:pPr>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solidFill>
            <a:srgbClr val="FFFFFF"/>
          </a:solidFill>
          <a:ln/>
        </p:spPr>
      </p:sp>
      <p:sp>
        <p:nvSpPr>
          <p:cNvPr id="1239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a:p>
            <a:pPr eaLnBrk="1" hangingPunct="1">
              <a:defRPr/>
            </a:pPr>
            <a:r>
              <a:rPr lang="en-US" sz="2200" dirty="0">
                <a:latin typeface="Lucida Grande" charset="0"/>
                <a:cs typeface="Lucida Grande" charset="0"/>
                <a:sym typeface="Lucida Grande" charset="0"/>
              </a:rPr>
              <a:t>Talk about different types of helicopters and their uses.  You can include your own slides with different types of planes and boats!</a:t>
            </a:r>
          </a:p>
          <a:p>
            <a:pPr eaLnBrk="1" hangingPunct="1">
              <a:defRPr/>
            </a:pPr>
            <a:r>
              <a:rPr lang="en-US" sz="2200" dirty="0">
                <a:latin typeface="Lucida Grande" charset="0"/>
                <a:cs typeface="Lucida Grande" charset="0"/>
                <a:sym typeface="Lucida Grande" charset="0"/>
              </a:rPr>
              <a:t>Above helicopter picture needs to be replaced due to </a:t>
            </a:r>
            <a:r>
              <a:rPr lang="en-US" sz="2200" dirty="0" smtClean="0">
                <a:latin typeface="Lucida Grande" charset="0"/>
                <a:cs typeface="Lucida Grande" charset="0"/>
                <a:sym typeface="Lucida Grande" charset="0"/>
              </a:rPr>
              <a:t>123RF </a:t>
            </a:r>
            <a:r>
              <a:rPr lang="en-US" sz="2200" smtClean="0">
                <a:latin typeface="Lucida Grande" charset="0"/>
                <a:cs typeface="Lucida Grande" charset="0"/>
                <a:sym typeface="Lucida Grande" charset="0"/>
              </a:rPr>
              <a:t>(completed)</a:t>
            </a:r>
            <a:endParaRPr lang="en-US" sz="2200">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solidFill>
            <a:srgbClr val="FFFFFF"/>
          </a:solidFill>
          <a:ln/>
        </p:spPr>
      </p:sp>
      <p:sp>
        <p:nvSpPr>
          <p:cNvPr id="12493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r>
              <a:rPr lang="en-US" sz="2200">
                <a:latin typeface="Lucida Grande" charset="0"/>
                <a:cs typeface="Lucida Grande" charset="0"/>
                <a:sym typeface="Lucida Grande" charset="0"/>
              </a:rPr>
              <a:t>Talk about different types of construction trucks and their uses.  You can include your own slides with different types of planes and boats!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solidFill>
            <a:srgbClr val="FFFFFF"/>
          </a:solidFill>
          <a:ln/>
        </p:spPr>
      </p:sp>
      <p:sp>
        <p:nvSpPr>
          <p:cNvPr id="12595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r>
              <a:rPr lang="en-US" sz="2200">
                <a:latin typeface="Lucida Grande" charset="0"/>
                <a:cs typeface="Lucida Grande" charset="0"/>
                <a:sym typeface="Lucida Grande" charset="0"/>
              </a:rPr>
              <a:t>Talk about different types of boats and their uses.  You can include your own slides with different types of planes!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solidFill>
            <a:srgbClr val="FFFFFF"/>
          </a:solidFill>
          <a:ln/>
        </p:spPr>
      </p:sp>
      <p:sp>
        <p:nvSpPr>
          <p:cNvPr id="12697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endParaRPr lang="en-US" sz="220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solidFill>
            <a:srgbClr val="FFFFFF"/>
          </a:solidFill>
          <a:ln/>
        </p:spPr>
      </p:sp>
      <p:sp>
        <p:nvSpPr>
          <p:cNvPr id="9318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an open discussion with the students.  Manage the discussion and direct the conversation towards travel and adventures.   You can also write sentences on the whiteboard of what their responses 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go through an example first with the students of where you would like to travel to and then erase the board and have the students fill it in themselves.  You can let them know that this exercise is also on their Worksheet which they should have with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a:solidFill>
            <a:srgbClr val="FFFFFF"/>
          </a:solidFill>
          <a:ln/>
        </p:spPr>
      </p:sp>
      <p:sp>
        <p:nvSpPr>
          <p:cNvPr id="962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Brainstorming!  The students should be somewhat familiar with what brainstorming is, however you can remind them beforehand. You can talk about words like planes, suitcases, tickets, family, adventures etc  . Be sure to talk about what a vehicle is to set up for the next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Rot="1" noChangeAspect="1" noChangeArrowheads="1" noTextEdit="1"/>
          </p:cNvSpPr>
          <p:nvPr>
            <p:ph type="sldImg"/>
          </p:nvPr>
        </p:nvSpPr>
        <p:spPr>
          <a:solidFill>
            <a:srgbClr val="FFFFFF"/>
          </a:solidFill>
          <a:ln/>
        </p:spPr>
      </p:sp>
      <p:sp>
        <p:nvSpPr>
          <p:cNvPr id="972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Have the students circle the vehicles in the slide above.  If the students pens are not working make sure you check the icon beside their profile on the left side of FastMeeting and ensure that they are able to write on the whiteboard!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6161263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8390737"/>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25652165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3701823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99559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7696200"/>
            <a:ext cx="51562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7696200"/>
            <a:ext cx="51562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9751562"/>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3152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3152946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55416"/>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557751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814305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3879793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56191212"/>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85405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4735569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117129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029800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3542392"/>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241242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634506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10739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47886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24109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6052068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3637452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191958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10971544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94086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157492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511300"/>
            <a:ext cx="515620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511300"/>
            <a:ext cx="515620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482891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91778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519765832"/>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795248"/>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333347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61140038"/>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2950305"/>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4880477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8517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851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7246275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04940046"/>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0614862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91106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444892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05228793"/>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95267146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7088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486924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310320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615572"/>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60358804"/>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7188863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915261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9048848"/>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635372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5640250"/>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29004618"/>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61103726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903454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1167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483783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55490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0554501"/>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8234821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7758793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5843679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58105484"/>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744027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6352833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7654007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21015232"/>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1432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188665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734017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5569345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343785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142779620"/>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604442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597926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379002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38406995"/>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97978979"/>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2084003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24357"/>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30623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821501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720444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8188164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62955220"/>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4808756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211309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4702"/>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02990552"/>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2231766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69822127"/>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9968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501539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63426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27319883"/>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049459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16986090"/>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2634420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628485"/>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26610576"/>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2251256"/>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65077427"/>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96552689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11828"/>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9662798"/>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9024687"/>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80075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17496772"/>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25471768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82767618"/>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229368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15638449"/>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78426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2276027"/>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6025617"/>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09750111"/>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77606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5755692"/>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6498987"/>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13340194"/>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1109506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14286963"/>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04590617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87366202"/>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9235644"/>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4192554"/>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4156205"/>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84263529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34831"/>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8967164"/>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558245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1240234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6701493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6273207"/>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8933448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600230"/>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569506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3381559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2812267"/>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94382296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901331"/>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751701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8180447"/>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62618798"/>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02930084"/>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21289028"/>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742406320"/>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1524294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162926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9817475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46590867"/>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215982974"/>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25916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170763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68635817"/>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7178734"/>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566017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40306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4845373"/>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867811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132693"/>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9721402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08215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9102568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6935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2658451"/>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4824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668209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120343"/>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465250"/>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12569846"/>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33086167"/>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256363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285549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61979699"/>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1108919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229839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998375"/>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5400657"/>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8208859"/>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52886369"/>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82173214"/>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2821130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77648551"/>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64229024"/>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1559165"/>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262921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65788577"/>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08309869"/>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98324"/>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2675542"/>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026218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1301581"/>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0182588"/>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85115851"/>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00984625"/>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971322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1551900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796900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5664228"/>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00800451"/>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889010"/>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988104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7994162"/>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599588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8757467"/>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8262623"/>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5678054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983428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45495"/>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9021275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3899813"/>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62388351"/>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89955"/>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009786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750419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448033"/>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43667031"/>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834510348"/>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0581442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8053125"/>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7632413"/>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98925382"/>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7818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3345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13203192"/>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82522906"/>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99695137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18256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5359124"/>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9036872"/>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34318822"/>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7921657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533532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677663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2950202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23023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02879187"/>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59545565"/>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661295783"/>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31907"/>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407418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267568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2476"/>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628432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4851611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98914150"/>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900068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069995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8247603"/>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18822311"/>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51561509"/>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080893"/>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459672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1276437"/>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792219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1684071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26035713"/>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5001899"/>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82700503"/>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2195017"/>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8012775"/>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4014681"/>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661253042"/>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787388"/>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1917610"/>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481822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893877242"/>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8123752"/>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22781711"/>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61572017"/>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20669067"/>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1903275"/>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72933587"/>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44732012"/>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298272433"/>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989719"/>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395330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03354475"/>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9372447"/>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8891404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049161"/>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01636781"/>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0575182"/>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29083900"/>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09530315"/>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568555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13645370"/>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79251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5429063"/>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5079288"/>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6866603"/>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49427064"/>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33384205"/>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24879360"/>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0526363"/>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974898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68693209"/>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9581611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72700264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165888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09804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440271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18962"/>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86860581"/>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4781733"/>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3693839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6323066"/>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63606"/>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63025258"/>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75220672"/>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78659910"/>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00818077"/>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745230"/>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8781212"/>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4211542"/>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70689509"/>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56128459"/>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087598"/>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645660"/>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464599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792272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54086359"/>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37614778"/>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38230873"/>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82773"/>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907923"/>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2206105"/>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1089752"/>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2076051"/>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86078210"/>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2834198"/>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206085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08235437"/>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84646"/>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71497085"/>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380344"/>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831466977"/>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73289"/>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1810434"/>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7789177"/>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9573613"/>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68561989"/>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1561372"/>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7743543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6079784"/>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6510376"/>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615661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3525002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95502442"/>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76628"/>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8290468"/>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3371359"/>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0855287"/>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5984703"/>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83538507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928970"/>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608675"/>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84472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89445072"/>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45433267"/>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759733718"/>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19352"/>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4372828"/>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1290340"/>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87516946"/>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395814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7860648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1437099"/>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682880"/>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4590494"/>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15557220"/>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0485617"/>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95610437"/>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601087"/>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9132931"/>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737928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985723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9176358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720269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0587646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96030892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4992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8717525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6696602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0378311"/>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2077530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35121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39887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989136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85319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342356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3469825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410741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469352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130944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8683429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566012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64704479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0697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518161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830026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7723852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989877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8493239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0055479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9638500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3191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638776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20824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1254997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2658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390198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395278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8903334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331449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9010346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214519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0923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342879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835862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6514924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94963289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97842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254437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483065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55870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6879848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7604039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192466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831046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278460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91100"/>
            <a:ext cx="2362200" cy="180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784600" y="4991100"/>
            <a:ext cx="2362200" cy="180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377923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77743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5404042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067809"/>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0450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818100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288797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9209445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33.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2.jpe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18.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2.jpeg"/><Relationship Id="rId14" Type="http://schemas.openxmlformats.org/officeDocument/2006/relationships/image" Target="../media/image38.png"/><Relationship Id="rId15" Type="http://schemas.openxmlformats.org/officeDocument/2006/relationships/image" Target="../media/image35.png"/><Relationship Id="rId16" Type="http://schemas.openxmlformats.org/officeDocument/2006/relationships/image" Target="../media/image39.png"/><Relationship Id="rId17" Type="http://schemas.openxmlformats.org/officeDocument/2006/relationships/image" Target="../media/image37.png"/><Relationship Id="rId18" Type="http://schemas.openxmlformats.org/officeDocument/2006/relationships/image" Target="../media/image2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image" Target="../media/image16.png"/><Relationship Id="rId21" Type="http://schemas.openxmlformats.org/officeDocument/2006/relationships/image" Target="../media/image17.png"/><Relationship Id="rId22" Type="http://schemas.openxmlformats.org/officeDocument/2006/relationships/image" Target="../media/image18.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13.png"/><Relationship Id="rId18" Type="http://schemas.openxmlformats.org/officeDocument/2006/relationships/image" Target="../media/image14.png"/><Relationship Id="rId19"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40.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2.jpeg"/><Relationship Id="rId14" Type="http://schemas.openxmlformats.org/officeDocument/2006/relationships/image" Target="../media/image41.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18.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20" Type="http://schemas.openxmlformats.org/officeDocument/2006/relationships/image" Target="../media/image16.png"/><Relationship Id="rId21" Type="http://schemas.openxmlformats.org/officeDocument/2006/relationships/image" Target="../media/image17.png"/><Relationship Id="rId22" Type="http://schemas.openxmlformats.org/officeDocument/2006/relationships/image" Target="../media/image24.png"/><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22.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23.png"/><Relationship Id="rId18" Type="http://schemas.openxmlformats.org/officeDocument/2006/relationships/image" Target="../media/image14.png"/><Relationship Id="rId19" Type="http://schemas.openxmlformats.org/officeDocument/2006/relationships/image" Target="../media/image15.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16.png"/><Relationship Id="rId21" Type="http://schemas.openxmlformats.org/officeDocument/2006/relationships/image" Target="../media/image17.png"/><Relationship Id="rId22" Type="http://schemas.openxmlformats.org/officeDocument/2006/relationships/image" Target="../media/image24.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26.png"/><Relationship Id="rId18" Type="http://schemas.openxmlformats.org/officeDocument/2006/relationships/image" Target="../media/image14.png"/><Relationship Id="rId19" Type="http://schemas.openxmlformats.org/officeDocument/2006/relationships/image" Target="../media/image15.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9"/>
          <p:cNvGrpSpPr>
            <a:grpSpLocks/>
          </p:cNvGrpSpPr>
          <p:nvPr/>
        </p:nvGrpSpPr>
        <p:grpSpPr bwMode="auto">
          <a:xfrm>
            <a:off x="582613" y="469900"/>
            <a:ext cx="11888787" cy="8786813"/>
            <a:chOff x="7239" y="1376"/>
            <a:chExt cx="7489" cy="5536"/>
          </a:xfrm>
        </p:grpSpPr>
        <p:pic>
          <p:nvPicPr>
            <p:cNvPr id="1126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2"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3"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43" name="Rectangle 10"/>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
        <p:nvSpPr>
          <p:cNvPr id="10244" name="Rectangle 11"/>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5"/>
          <p:cNvGrpSpPr>
            <a:grpSpLocks/>
          </p:cNvGrpSpPr>
          <p:nvPr/>
        </p:nvGrpSpPr>
        <p:grpSpPr bwMode="auto">
          <a:xfrm>
            <a:off x="184150" y="0"/>
            <a:ext cx="12820650" cy="9753600"/>
            <a:chOff x="0" y="432"/>
            <a:chExt cx="8075" cy="6144"/>
          </a:xfrm>
        </p:grpSpPr>
        <p:pic>
          <p:nvPicPr>
            <p:cNvPr id="12296"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2297"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2298"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2299"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2291"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2"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3"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9"/>
          <p:cNvGrpSpPr>
            <a:grpSpLocks/>
          </p:cNvGrpSpPr>
          <p:nvPr/>
        </p:nvGrpSpPr>
        <p:grpSpPr bwMode="auto">
          <a:xfrm>
            <a:off x="582613" y="469900"/>
            <a:ext cx="11888787" cy="8786813"/>
            <a:chOff x="7239" y="1376"/>
            <a:chExt cx="7489" cy="5536"/>
          </a:xfrm>
        </p:grpSpPr>
        <p:pic>
          <p:nvPicPr>
            <p:cNvPr id="1331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7"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8"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20"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2291" name="Rectangle 10"/>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8" name="Group 9"/>
          <p:cNvGrpSpPr>
            <a:grpSpLocks/>
          </p:cNvGrpSpPr>
          <p:nvPr/>
        </p:nvGrpSpPr>
        <p:grpSpPr bwMode="auto">
          <a:xfrm>
            <a:off x="582613" y="469900"/>
            <a:ext cx="11888787" cy="8786813"/>
            <a:chOff x="7239" y="1376"/>
            <a:chExt cx="7489" cy="5536"/>
          </a:xfrm>
        </p:grpSpPr>
        <p:pic>
          <p:nvPicPr>
            <p:cNvPr id="1433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2"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3"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4578" name="Group 6"/>
          <p:cNvGrpSpPr>
            <a:grpSpLocks/>
          </p:cNvGrpSpPr>
          <p:nvPr/>
        </p:nvGrpSpPr>
        <p:grpSpPr bwMode="auto">
          <a:xfrm>
            <a:off x="0" y="-50800"/>
            <a:ext cx="13004800" cy="9804400"/>
            <a:chOff x="12608" y="0"/>
            <a:chExt cx="8192" cy="6176"/>
          </a:xfrm>
        </p:grpSpPr>
        <p:pic>
          <p:nvPicPr>
            <p:cNvPr id="2458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8" y="5696"/>
              <a:ext cx="8192" cy="19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4583"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4584"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4585"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23555"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2458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5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9698" name="Group 6"/>
          <p:cNvGrpSpPr>
            <a:grpSpLocks/>
          </p:cNvGrpSpPr>
          <p:nvPr/>
        </p:nvGrpSpPr>
        <p:grpSpPr bwMode="auto">
          <a:xfrm>
            <a:off x="4763" y="-49213"/>
            <a:ext cx="13000037" cy="9804401"/>
            <a:chOff x="12611" y="1"/>
            <a:chExt cx="8189" cy="6176"/>
          </a:xfrm>
        </p:grpSpPr>
        <p:pic>
          <p:nvPicPr>
            <p:cNvPr id="297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11" y="5689"/>
              <a:ext cx="8189" cy="9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9703"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9704"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51" y="3047"/>
              <a:ext cx="6176" cy="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9705"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28675" name="Rectangle 7"/>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2970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074" name="Group 9"/>
          <p:cNvGrpSpPr>
            <a:grpSpLocks/>
          </p:cNvGrpSpPr>
          <p:nvPr/>
        </p:nvGrpSpPr>
        <p:grpSpPr bwMode="auto">
          <a:xfrm>
            <a:off x="0" y="0"/>
            <a:ext cx="13004800" cy="9753600"/>
            <a:chOff x="392" y="364"/>
            <a:chExt cx="8192" cy="6144"/>
          </a:xfrm>
        </p:grpSpPr>
        <p:pic>
          <p:nvPicPr>
            <p:cNvPr id="3077"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95"/>
              <a:ext cx="8192" cy="4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078"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079"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080"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279" y="3421"/>
              <a:ext cx="6144" cy="29"/>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081"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3082"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3083"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3084"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pic>
        <p:nvPicPr>
          <p:cNvPr id="3075" name="Picture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6" name="Rectangle 11"/>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87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68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549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930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876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844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302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59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3174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1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584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584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686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789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891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994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94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94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4096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6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409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0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1986" name="Group 6"/>
          <p:cNvGrpSpPr>
            <a:grpSpLocks/>
          </p:cNvGrpSpPr>
          <p:nvPr/>
        </p:nvGrpSpPr>
        <p:grpSpPr bwMode="auto">
          <a:xfrm>
            <a:off x="-11113" y="-50800"/>
            <a:ext cx="13015913" cy="9804400"/>
            <a:chOff x="12601" y="0"/>
            <a:chExt cx="8199" cy="6176"/>
          </a:xfrm>
        </p:grpSpPr>
        <p:pic>
          <p:nvPicPr>
            <p:cNvPr id="4199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99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99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99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98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9"/>
          <p:cNvGrpSpPr>
            <a:grpSpLocks/>
          </p:cNvGrpSpPr>
          <p:nvPr/>
        </p:nvGrpSpPr>
        <p:grpSpPr bwMode="auto">
          <a:xfrm>
            <a:off x="0" y="0"/>
            <a:ext cx="13004800" cy="9753600"/>
            <a:chOff x="392" y="364"/>
            <a:chExt cx="8192" cy="6144"/>
          </a:xfrm>
        </p:grpSpPr>
        <p:pic>
          <p:nvPicPr>
            <p:cNvPr id="5126"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5127"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5128"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5129"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5130"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5131"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5132"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5133"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5124"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p:cNvGrpSpPr>
            <a:grpSpLocks/>
          </p:cNvGrpSpPr>
          <p:nvPr/>
        </p:nvGrpSpPr>
        <p:grpSpPr bwMode="auto">
          <a:xfrm>
            <a:off x="0" y="0"/>
            <a:ext cx="13004800" cy="9753600"/>
            <a:chOff x="392" y="364"/>
            <a:chExt cx="8192" cy="6144"/>
          </a:xfrm>
        </p:grpSpPr>
        <p:pic>
          <p:nvPicPr>
            <p:cNvPr id="61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95"/>
              <a:ext cx="8192" cy="3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1"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2"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3"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271" y="3412"/>
              <a:ext cx="6144" cy="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4"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5"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6"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7"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6147"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6148"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9"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p:cNvGrpSpPr>
            <a:grpSpLocks/>
          </p:cNvGrpSpPr>
          <p:nvPr/>
        </p:nvGrpSpPr>
        <p:grpSpPr bwMode="auto">
          <a:xfrm>
            <a:off x="506413" y="1588"/>
            <a:ext cx="11964987" cy="9752012"/>
            <a:chOff x="7191" y="1081"/>
            <a:chExt cx="7537" cy="6144"/>
          </a:xfrm>
        </p:grpSpPr>
        <p:pic>
          <p:nvPicPr>
            <p:cNvPr id="921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1"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134" y="4138"/>
              <a:ext cx="614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2"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3"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4" name="Picture 8"/>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1pPr>
      <a:lvl2pPr marL="787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2pPr>
      <a:lvl3pPr marL="1168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3pPr>
      <a:lvl4pPr marL="1549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4pPr>
      <a:lvl5pPr marL="1930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5pPr>
      <a:lvl6pPr marL="23876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6pPr>
      <a:lvl7pPr marL="28448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7pPr>
      <a:lvl8pPr marL="33020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8pPr>
      <a:lvl9pPr marL="37592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9"/>
          <p:cNvGrpSpPr>
            <a:grpSpLocks/>
          </p:cNvGrpSpPr>
          <p:nvPr/>
        </p:nvGrpSpPr>
        <p:grpSpPr bwMode="auto">
          <a:xfrm>
            <a:off x="582613" y="469900"/>
            <a:ext cx="11888787" cy="8786813"/>
            <a:chOff x="7239" y="1376"/>
            <a:chExt cx="7489" cy="5536"/>
          </a:xfrm>
        </p:grpSpPr>
        <p:pic>
          <p:nvPicPr>
            <p:cNvPr id="10245"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8"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9"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19" name="Rectangle 10"/>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
        <p:nvSpPr>
          <p:cNvPr id="9220" name="Rectangle 11"/>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43.png"/><Relationship Id="rId1" Type="http://schemas.openxmlformats.org/officeDocument/2006/relationships/slideLayout" Target="../slideLayouts/slideLayout6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43.png"/><Relationship Id="rId1" Type="http://schemas.openxmlformats.org/officeDocument/2006/relationships/slideLayout" Target="../slideLayouts/slideLayout6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43.png"/><Relationship Id="rId1" Type="http://schemas.openxmlformats.org/officeDocument/2006/relationships/slideLayout" Target="../slideLayouts/slideLayout6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6.png"/><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7.png"/><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8.png"/><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9.png"/><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43.png"/><Relationship Id="rId1" Type="http://schemas.openxmlformats.org/officeDocument/2006/relationships/slideLayout" Target="../slideLayouts/slideLayout68.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3.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81.jpg"/><Relationship Id="rId1" Type="http://schemas.openxmlformats.org/officeDocument/2006/relationships/slideLayout" Target="../slideLayouts/slideLayout79.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68.png"/><Relationship Id="rId7" Type="http://schemas.openxmlformats.org/officeDocument/2006/relationships/image" Target="../media/image56.png"/><Relationship Id="rId1" Type="http://schemas.openxmlformats.org/officeDocument/2006/relationships/slideLayout" Target="../slideLayouts/slideLayout79.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43.png"/><Relationship Id="rId5" Type="http://schemas.openxmlformats.org/officeDocument/2006/relationships/image" Target="../media/image86.png"/><Relationship Id="rId1" Type="http://schemas.openxmlformats.org/officeDocument/2006/relationships/slideLayout" Target="../slideLayouts/slideLayout79.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43.png"/><Relationship Id="rId5" Type="http://schemas.openxmlformats.org/officeDocument/2006/relationships/image" Target="../media/image86.png"/><Relationship Id="rId1" Type="http://schemas.openxmlformats.org/officeDocument/2006/relationships/slideLayout" Target="../slideLayouts/slideLayout79.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8.png"/><Relationship Id="rId5" Type="http://schemas.openxmlformats.org/officeDocument/2006/relationships/image" Target="../media/image43.png"/><Relationship Id="rId6" Type="http://schemas.openxmlformats.org/officeDocument/2006/relationships/image" Target="../media/image87.png"/><Relationship Id="rId7" Type="http://schemas.openxmlformats.org/officeDocument/2006/relationships/image" Target="../media/image86.png"/><Relationship Id="rId1" Type="http://schemas.openxmlformats.org/officeDocument/2006/relationships/slideLayout" Target="../slideLayouts/slideLayout79.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png"/><Relationship Id="rId5"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image" Target="../media/image86.png"/><Relationship Id="rId1" Type="http://schemas.openxmlformats.org/officeDocument/2006/relationships/slideLayout" Target="../slideLayouts/slideLayout79.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86.png"/><Relationship Id="rId1" Type="http://schemas.openxmlformats.org/officeDocument/2006/relationships/slideLayout" Target="../slideLayouts/slideLayout79.xml"/><Relationship Id="rId2" Type="http://schemas.openxmlformats.org/officeDocument/2006/relationships/image" Target="../media/image87.png"/></Relationships>
</file>

<file path=ppt/slides/_rels/slide3.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55.jpeg"/><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43.png"/><Relationship Id="rId5"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43.png"/><Relationship Id="rId1" Type="http://schemas.openxmlformats.org/officeDocument/2006/relationships/slideLayout" Target="../slideLayouts/slideLayout79.xml"/><Relationship Id="rId2"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3.png"/><Relationship Id="rId8" Type="http://schemas.openxmlformats.org/officeDocument/2006/relationships/image" Target="../media/image67.png"/><Relationship Id="rId9" Type="http://schemas.openxmlformats.org/officeDocument/2006/relationships/image" Target="../media/image57.png"/><Relationship Id="rId10" Type="http://schemas.openxmlformats.org/officeDocument/2006/relationships/image" Target="../media/image58.png"/><Relationship Id="rId11"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1.png"/><Relationship Id="rId8" Type="http://schemas.openxmlformats.org/officeDocument/2006/relationships/image" Target="../media/image87.png"/><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8.png"/><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91.png"/><Relationship Id="rId5" Type="http://schemas.openxmlformats.org/officeDocument/2006/relationships/image" Target="../media/image95.png"/><Relationship Id="rId6" Type="http://schemas.openxmlformats.org/officeDocument/2006/relationships/image" Target="../media/image93.png"/><Relationship Id="rId7" Type="http://schemas.openxmlformats.org/officeDocument/2006/relationships/image" Target="../media/image56.png"/><Relationship Id="rId8" Type="http://schemas.openxmlformats.org/officeDocument/2006/relationships/image" Target="../media/image86.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image" Target="../media/image58.png"/><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43.png"/><Relationship Id="rId8"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43.png"/><Relationship Id="rId5" Type="http://schemas.openxmlformats.org/officeDocument/2006/relationships/image" Target="../media/image99.png"/><Relationship Id="rId6"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1" Type="http://schemas.openxmlformats.org/officeDocument/2006/relationships/slideLayout" Target="../slideLayouts/slideLayout57.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4.png"/><Relationship Id="rId5"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5.png"/><Relationship Id="rId5"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6.png"/><Relationship Id="rId5"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43.png"/><Relationship Id="rId5" Type="http://schemas.openxmlformats.org/officeDocument/2006/relationships/image" Target="../media/image56.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43.png"/><Relationship Id="rId5" Type="http://schemas.openxmlformats.org/officeDocument/2006/relationships/image" Target="../media/image56.png"/><Relationship Id="rId6" Type="http://schemas.openxmlformats.org/officeDocument/2006/relationships/image" Target="../media/image61.png"/><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3.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56.pn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43.png"/><Relationship Id="rId14" Type="http://schemas.openxmlformats.org/officeDocument/2006/relationships/image" Target="../media/image56.png"/><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952500"/>
            <a:ext cx="793432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5"/>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45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673100"/>
            <a:ext cx="12042775"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45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673100"/>
            <a:ext cx="11896725"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65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8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673100"/>
            <a:ext cx="12303125"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696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673100"/>
            <a:ext cx="12007850"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70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673100"/>
            <a:ext cx="12128500"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71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73100"/>
            <a:ext cx="11938000"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673100"/>
            <a:ext cx="11950700"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27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747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4756"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2"/>
          <p:cNvSpPr>
            <a:spLocks/>
          </p:cNvSpPr>
          <p:nvPr/>
        </p:nvSpPr>
        <p:spPr bwMode="auto">
          <a:xfrm>
            <a:off x="1257300" y="2428528"/>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dirty="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dirty="0">
              <a:solidFill>
                <a:schemeClr val="tx1"/>
              </a:solidFill>
              <a:cs typeface="Georgia" charset="0"/>
            </a:endParaRPr>
          </a:p>
        </p:txBody>
      </p:sp>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is that sound?</a:t>
            </a:r>
          </a:p>
        </p:txBody>
      </p:sp>
      <p:pic>
        <p:nvPicPr>
          <p:cNvPr id="10" name="Picture 9"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436640"/>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C:\Users\Admin\AppData\Local\Temp\_AZTMP30_\DragTem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0"/>
            <a:ext cx="13127038"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0"/>
            <a:ext cx="13127038"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2573338"/>
            <a:ext cx="430371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4" name="Rectangle 1"/>
          <p:cNvSpPr>
            <a:spLocks noChangeArrowheads="1"/>
          </p:cNvSpPr>
          <p:nvPr/>
        </p:nvSpPr>
        <p:spPr bwMode="auto">
          <a:xfrm>
            <a:off x="-142875" y="0"/>
            <a:ext cx="13269913" cy="1060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46085" name="Rectangle 6"/>
          <p:cNvSpPr>
            <a:spLocks noChangeArrowheads="1"/>
          </p:cNvSpPr>
          <p:nvPr/>
        </p:nvSpPr>
        <p:spPr bwMode="auto">
          <a:xfrm>
            <a:off x="-193675" y="8693150"/>
            <a:ext cx="13269913" cy="1060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2"/>
          <p:cNvSpPr>
            <a:spLocks/>
          </p:cNvSpPr>
          <p:nvPr/>
        </p:nvSpPr>
        <p:spPr bwMode="auto">
          <a:xfrm>
            <a:off x="609600" y="31877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r>
              <a:rPr lang="en-US">
                <a:solidFill>
                  <a:schemeClr val="tx1"/>
                </a:solidFill>
                <a:latin typeface="Century Gothic" charset="0"/>
                <a:cs typeface="Georgia" charset="0"/>
              </a:rPr>
              <a:t>Circle the correct answer below</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5967413"/>
            <a:ext cx="4826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5880100"/>
            <a:ext cx="32258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5918200"/>
            <a:ext cx="3111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is that sound?</a:t>
            </a:r>
          </a:p>
        </p:txBody>
      </p:sp>
    </p:spTree>
    <p:extLst>
      <p:ext uri="{BB962C8B-B14F-4D97-AF65-F5344CB8AC3E}">
        <p14:creationId xmlns:p14="http://schemas.microsoft.com/office/powerpoint/2010/main" val="3148006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4799013"/>
            <a:ext cx="5867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898" name="Rectangle 2"/>
          <p:cNvSpPr>
            <a:spLocks/>
          </p:cNvSpPr>
          <p:nvPr/>
        </p:nvSpPr>
        <p:spPr bwMode="auto">
          <a:xfrm>
            <a:off x="1295400" y="1087438"/>
            <a:ext cx="10412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000" b="1">
                <a:solidFill>
                  <a:srgbClr val="437D3C"/>
                </a:solidFill>
                <a:latin typeface="Century Gothic" charset="0"/>
                <a:cs typeface="Marker Felt" charset="0"/>
                <a:sym typeface="Marker Felt" charset="0"/>
              </a:rPr>
              <a:t>You’re right!  It is a </a:t>
            </a:r>
            <a:r>
              <a:rPr lang="en-US" sz="6000" b="1" u="sng">
                <a:solidFill>
                  <a:srgbClr val="437D3C"/>
                </a:solidFill>
                <a:latin typeface="Century Gothic" charset="0"/>
                <a:cs typeface="Marker Felt" charset="0"/>
                <a:sym typeface="Marker Felt" charset="0"/>
              </a:rPr>
              <a:t>race car!</a:t>
            </a:r>
          </a:p>
        </p:txBody>
      </p:sp>
      <p:sp>
        <p:nvSpPr>
          <p:cNvPr id="80899" name="Rectangle 3"/>
          <p:cNvSpPr>
            <a:spLocks/>
          </p:cNvSpPr>
          <p:nvPr/>
        </p:nvSpPr>
        <p:spPr bwMode="auto">
          <a:xfrm>
            <a:off x="787400" y="2346325"/>
            <a:ext cx="114188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cs typeface="Georgia" charset="0"/>
              </a:rPr>
              <a:t>A race car is a car that was made for speed races!</a:t>
            </a:r>
          </a:p>
        </p:txBody>
      </p:sp>
      <p:sp>
        <p:nvSpPr>
          <p:cNvPr id="80900" name="Rectangle 4"/>
          <p:cNvSpPr>
            <a:spLocks/>
          </p:cNvSpPr>
          <p:nvPr/>
        </p:nvSpPr>
        <p:spPr bwMode="auto">
          <a:xfrm>
            <a:off x="1531938" y="3300413"/>
            <a:ext cx="99298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cs typeface="Georgia" charset="0"/>
              </a:rPr>
              <a:t>They can go very fast, </a:t>
            </a:r>
          </a:p>
          <a:p>
            <a:r>
              <a:rPr lang="en-US">
                <a:solidFill>
                  <a:schemeClr val="tx1"/>
                </a:solidFill>
                <a:latin typeface="Century Gothic" charset="0"/>
                <a:cs typeface="Georgia" charset="0"/>
              </a:rPr>
              <a:t>much faster than cars on the street!  ZOOM !</a:t>
            </a:r>
          </a:p>
        </p:txBody>
      </p:sp>
      <p:pic>
        <p:nvPicPr>
          <p:cNvPr id="809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3213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09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48006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p:cNvSpPr>
          <p:nvPr/>
        </p:nvSpPr>
        <p:spPr bwMode="auto">
          <a:xfrm>
            <a:off x="565150" y="20828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2000"/>
              </a:spcBef>
            </a:pPr>
            <a:r>
              <a:rPr lang="en-US" sz="4800" dirty="0">
                <a:solidFill>
                  <a:srgbClr val="005A7C"/>
                </a:solidFill>
                <a:latin typeface="Century Gothic" charset="0"/>
                <a:cs typeface="Century Gothic" charset="0"/>
                <a:sym typeface="Century Gothic" charset="0"/>
              </a:rPr>
              <a:t>We are taking our helicopter to the co</a:t>
            </a:r>
            <a:r>
              <a:rPr lang="en-US" sz="4800" dirty="0">
                <a:solidFill>
                  <a:srgbClr val="D90B00"/>
                </a:solidFill>
                <a:latin typeface="Century Gothic Bold" charset="0"/>
                <a:cs typeface="Century Gothic Bold" charset="0"/>
                <a:sym typeface="Century Gothic Bold" charset="0"/>
              </a:rPr>
              <a:t>tt</a:t>
            </a:r>
            <a:r>
              <a:rPr lang="en-US" sz="4800" dirty="0">
                <a:solidFill>
                  <a:srgbClr val="005A7C"/>
                </a:solidFill>
                <a:latin typeface="Century Gothic" charset="0"/>
                <a:cs typeface="Century Gothic" charset="0"/>
                <a:sym typeface="Century Gothic" charset="0"/>
              </a:rPr>
              <a:t>age. </a:t>
            </a:r>
          </a:p>
          <a:p>
            <a:pPr>
              <a:spcBef>
                <a:spcPts val="2000"/>
              </a:spcBef>
            </a:pPr>
            <a:endParaRPr lang="en-US" sz="4800" dirty="0">
              <a:solidFill>
                <a:schemeClr val="tx1"/>
              </a:solidFill>
              <a:cs typeface="Georgia" charset="0"/>
            </a:endParaRP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562600"/>
            <a:ext cx="6116638"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4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descr="helicopter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544" y="3148608"/>
            <a:ext cx="4841361" cy="28605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2298700" y="1541463"/>
            <a:ext cx="840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4400">
                <a:solidFill>
                  <a:srgbClr val="005A7C"/>
                </a:solidFill>
                <a:latin typeface="Century Gothic" charset="0"/>
                <a:cs typeface="Century Gothic" charset="0"/>
                <a:sym typeface="Century Gothic" charset="0"/>
              </a:rPr>
              <a:t>At the co</a:t>
            </a:r>
            <a:r>
              <a:rPr lang="en-US" sz="4400">
                <a:solidFill>
                  <a:srgbClr val="FF2712"/>
                </a:solidFill>
                <a:latin typeface="Century Gothic Bold" charset="0"/>
                <a:cs typeface="Century Gothic Bold" charset="0"/>
                <a:sym typeface="Century Gothic Bold" charset="0"/>
              </a:rPr>
              <a:t>tt</a:t>
            </a:r>
            <a:r>
              <a:rPr lang="en-US" sz="4400">
                <a:solidFill>
                  <a:srgbClr val="005A7C"/>
                </a:solidFill>
                <a:latin typeface="Century Gothic" charset="0"/>
                <a:cs typeface="Century Gothic" charset="0"/>
                <a:sym typeface="Century Gothic" charset="0"/>
              </a:rPr>
              <a:t>age, we fly to a li</a:t>
            </a:r>
            <a:r>
              <a:rPr lang="en-US" sz="4400">
                <a:solidFill>
                  <a:srgbClr val="D90B00"/>
                </a:solidFill>
                <a:latin typeface="Century Gothic Bold" charset="0"/>
                <a:cs typeface="Century Gothic Bold" charset="0"/>
                <a:sym typeface="Century Gothic Bold" charset="0"/>
              </a:rPr>
              <a:t>tt</a:t>
            </a:r>
            <a:r>
              <a:rPr lang="en-US" sz="4400">
                <a:solidFill>
                  <a:srgbClr val="005A7C"/>
                </a:solidFill>
                <a:latin typeface="Century Gothic" charset="0"/>
                <a:cs typeface="Century Gothic" charset="0"/>
                <a:sym typeface="Century Gothic" charset="0"/>
              </a:rPr>
              <a:t>le beach and meet some new friends.</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8006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descr="helicopter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2560" y="3436640"/>
            <a:ext cx="4841361" cy="28605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
          <p:cNvSpPr>
            <a:spLocks/>
          </p:cNvSpPr>
          <p:nvPr/>
        </p:nvSpPr>
        <p:spPr bwMode="auto">
          <a:xfrm>
            <a:off x="5782320" y="2314072"/>
            <a:ext cx="3312368" cy="2167291"/>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 name="AutoShape 3"/>
          <p:cNvSpPr>
            <a:spLocks/>
          </p:cNvSpPr>
          <p:nvPr/>
        </p:nvSpPr>
        <p:spPr bwMode="auto">
          <a:xfrm flipH="1">
            <a:off x="957784" y="2284512"/>
            <a:ext cx="2640277" cy="2274912"/>
          </a:xfrm>
          <a:prstGeom prst="wedgeEllipseCallout">
            <a:avLst>
              <a:gd name="adj1" fmla="val -56676"/>
              <a:gd name="adj2" fmla="val 52065"/>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89089" name="Rectangle 1"/>
          <p:cNvSpPr>
            <a:spLocks/>
          </p:cNvSpPr>
          <p:nvPr/>
        </p:nvSpPr>
        <p:spPr bwMode="auto">
          <a:xfrm>
            <a:off x="2757488" y="998538"/>
            <a:ext cx="84074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b="1">
                <a:solidFill>
                  <a:srgbClr val="005A7C"/>
                </a:solidFill>
                <a:latin typeface="Century Gothic" charset="0"/>
                <a:cs typeface="Century Gothic" charset="0"/>
                <a:sym typeface="Century Gothic" charset="0"/>
              </a:rPr>
              <a:t>We spent the</a:t>
            </a:r>
          </a:p>
          <a:p>
            <a:pPr>
              <a:spcBef>
                <a:spcPts val="2000"/>
              </a:spcBef>
            </a:pPr>
            <a:endParaRPr lang="en-US" b="1">
              <a:solidFill>
                <a:schemeClr val="tx1"/>
              </a:solidFill>
              <a:cs typeface="Georgia" charset="0"/>
            </a:endParaRPr>
          </a:p>
        </p:txBody>
      </p:sp>
      <p:pic>
        <p:nvPicPr>
          <p:cNvPr id="890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636588"/>
            <a:ext cx="21590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92" name="Rectangle 5"/>
          <p:cNvSpPr>
            <a:spLocks/>
          </p:cNvSpPr>
          <p:nvPr/>
        </p:nvSpPr>
        <p:spPr bwMode="auto">
          <a:xfrm>
            <a:off x="7773988" y="993775"/>
            <a:ext cx="84074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b="1">
                <a:solidFill>
                  <a:srgbClr val="005A7C"/>
                </a:solidFill>
                <a:latin typeface="Century Gothic" charset="0"/>
                <a:cs typeface="Century Gothic" charset="0"/>
                <a:sym typeface="Century Gothic" charset="0"/>
              </a:rPr>
              <a:t>with our new friends.</a:t>
            </a:r>
          </a:p>
          <a:p>
            <a:pPr>
              <a:spcBef>
                <a:spcPts val="2000"/>
              </a:spcBef>
            </a:pPr>
            <a:endParaRPr lang="en-US" b="1">
              <a:solidFill>
                <a:schemeClr val="tx1"/>
              </a:solidFill>
              <a:cs typeface="Georgia" charset="0"/>
            </a:endParaRPr>
          </a:p>
        </p:txBody>
      </p:sp>
      <p:sp>
        <p:nvSpPr>
          <p:cNvPr id="89093" name="Rectangle 7"/>
          <p:cNvSpPr>
            <a:spLocks/>
          </p:cNvSpPr>
          <p:nvPr/>
        </p:nvSpPr>
        <p:spPr bwMode="auto">
          <a:xfrm>
            <a:off x="1254125" y="2974975"/>
            <a:ext cx="2006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b="1" dirty="0">
                <a:solidFill>
                  <a:srgbClr val="FCFCFC"/>
                </a:solidFill>
                <a:latin typeface="Century Gothic" charset="0"/>
                <a:cs typeface="Georgia" charset="0"/>
              </a:rPr>
              <a:t>“Hi, my name is Jessica”</a:t>
            </a:r>
          </a:p>
        </p:txBody>
      </p:sp>
      <p:sp>
        <p:nvSpPr>
          <p:cNvPr id="89094" name="Rectangle 9"/>
          <p:cNvSpPr>
            <a:spLocks/>
          </p:cNvSpPr>
          <p:nvPr/>
        </p:nvSpPr>
        <p:spPr bwMode="auto">
          <a:xfrm>
            <a:off x="5782320" y="2967038"/>
            <a:ext cx="3276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b="1" dirty="0">
                <a:solidFill>
                  <a:srgbClr val="00273A"/>
                </a:solidFill>
                <a:latin typeface="Century Gothic" charset="0"/>
                <a:cs typeface="Georgia" charset="0"/>
              </a:rPr>
              <a:t>‘Hello, </a:t>
            </a:r>
          </a:p>
          <a:p>
            <a:r>
              <a:rPr lang="en-US" sz="3200" b="1" dirty="0">
                <a:solidFill>
                  <a:srgbClr val="00273A"/>
                </a:solidFill>
                <a:latin typeface="Century Gothic" charset="0"/>
                <a:cs typeface="Georgia" charset="0"/>
              </a:rPr>
              <a:t>my name is Holly”</a:t>
            </a:r>
          </a:p>
        </p:txBody>
      </p:sp>
      <p:pic>
        <p:nvPicPr>
          <p:cNvPr id="8909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90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8006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9" descr="helicopter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4597400"/>
            <a:ext cx="75565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1138" name="AutoShape 3"/>
          <p:cNvSpPr>
            <a:spLocks/>
          </p:cNvSpPr>
          <p:nvPr/>
        </p:nvSpPr>
        <p:spPr bwMode="auto">
          <a:xfrm flipH="1">
            <a:off x="228600" y="152400"/>
            <a:ext cx="4864100" cy="4191000"/>
          </a:xfrm>
          <a:prstGeom prst="wedgeEllipseCallout">
            <a:avLst>
              <a:gd name="adj1" fmla="val -56676"/>
              <a:gd name="adj2" fmla="val 52065"/>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91139" name="Rectangle 4"/>
          <p:cNvSpPr>
            <a:spLocks/>
          </p:cNvSpPr>
          <p:nvPr/>
        </p:nvSpPr>
        <p:spPr bwMode="auto">
          <a:xfrm>
            <a:off x="527050" y="1149350"/>
            <a:ext cx="4267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‘Nice to meet you.  May I borrow your bucket please?’</a:t>
            </a:r>
          </a:p>
        </p:txBody>
      </p:sp>
      <p:sp>
        <p:nvSpPr>
          <p:cNvPr id="91140" name="Rectangle 5"/>
          <p:cNvSpPr>
            <a:spLocks/>
          </p:cNvSpPr>
          <p:nvPr/>
        </p:nvSpPr>
        <p:spPr bwMode="auto">
          <a:xfrm>
            <a:off x="7781925" y="1409700"/>
            <a:ext cx="40513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“Yes, you can borrow it!  Nice to meet you too.”</a:t>
            </a:r>
          </a:p>
        </p:txBody>
      </p:sp>
      <p:pic>
        <p:nvPicPr>
          <p:cNvPr id="911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4249738"/>
            <a:ext cx="65786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62" name="AutoShape 2"/>
          <p:cNvSpPr>
            <a:spLocks/>
          </p:cNvSpPr>
          <p:nvPr/>
        </p:nvSpPr>
        <p:spPr bwMode="auto">
          <a:xfrm flipH="1">
            <a:off x="152400" y="534988"/>
            <a:ext cx="4787900" cy="3098800"/>
          </a:xfrm>
          <a:custGeom>
            <a:avLst/>
            <a:gdLst>
              <a:gd name="T0" fmla="*/ 2147483647 w 21600"/>
              <a:gd name="T1" fmla="*/ 0 h 18617"/>
              <a:gd name="T2" fmla="*/ 0 w 21600"/>
              <a:gd name="T3" fmla="*/ 2147483647 h 18617"/>
              <a:gd name="T4" fmla="*/ 0 w 21600"/>
              <a:gd name="T5" fmla="*/ 2147483647 h 18617"/>
              <a:gd name="T6" fmla="*/ 2147483647 w 21600"/>
              <a:gd name="T7" fmla="*/ 2147483647 h 18617"/>
              <a:gd name="T8" fmla="*/ 2147483647 w 21600"/>
              <a:gd name="T9" fmla="*/ 2147483647 h 18617"/>
              <a:gd name="T10" fmla="*/ 2147483647 w 21600"/>
              <a:gd name="T11" fmla="*/ 2147483647 h 18617"/>
              <a:gd name="T12" fmla="*/ 2147483647 w 21600"/>
              <a:gd name="T13" fmla="*/ 2147483647 h 18617"/>
              <a:gd name="T14" fmla="*/ 2147483647 w 21600"/>
              <a:gd name="T15" fmla="*/ 2147483647 h 18617"/>
              <a:gd name="T16" fmla="*/ 2147483647 w 21600"/>
              <a:gd name="T17" fmla="*/ 2147483647 h 18617"/>
              <a:gd name="T18" fmla="*/ 2147483647 w 21600"/>
              <a:gd name="T19" fmla="*/ 2147483647 h 18617"/>
              <a:gd name="T20" fmla="*/ 2147483647 w 21600"/>
              <a:gd name="T21" fmla="*/ 0 h 18617"/>
              <a:gd name="T22" fmla="*/ 2147483647 w 21600"/>
              <a:gd name="T23" fmla="*/ 0 h 18617"/>
              <a:gd name="T24" fmla="*/ 2147483647 w 21600"/>
              <a:gd name="T25" fmla="*/ 0 h 186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8617">
                <a:moveTo>
                  <a:pt x="6360" y="0"/>
                </a:moveTo>
                <a:cubicBezTo>
                  <a:pt x="2847" y="0"/>
                  <a:pt x="0" y="3792"/>
                  <a:pt x="0" y="8469"/>
                </a:cubicBezTo>
                <a:lnTo>
                  <a:pt x="0" y="10148"/>
                </a:lnTo>
                <a:cubicBezTo>
                  <a:pt x="0" y="14126"/>
                  <a:pt x="2063" y="17453"/>
                  <a:pt x="4840" y="18362"/>
                </a:cubicBezTo>
                <a:lnTo>
                  <a:pt x="3608" y="21600"/>
                </a:lnTo>
                <a:lnTo>
                  <a:pt x="6193" y="18605"/>
                </a:lnTo>
                <a:cubicBezTo>
                  <a:pt x="6249" y="18607"/>
                  <a:pt x="6303" y="18617"/>
                  <a:pt x="6360" y="18617"/>
                </a:cubicBezTo>
                <a:lnTo>
                  <a:pt x="15240" y="18617"/>
                </a:lnTo>
                <a:cubicBezTo>
                  <a:pt x="18753" y="18617"/>
                  <a:pt x="21600" y="14825"/>
                  <a:pt x="21600" y="10148"/>
                </a:cubicBezTo>
                <a:lnTo>
                  <a:pt x="21600" y="8469"/>
                </a:lnTo>
                <a:cubicBezTo>
                  <a:pt x="21600" y="3792"/>
                  <a:pt x="18753" y="0"/>
                  <a:pt x="15240" y="0"/>
                </a:cubicBezTo>
                <a:lnTo>
                  <a:pt x="6360" y="0"/>
                </a:lnTo>
                <a:close/>
                <a:moveTo>
                  <a:pt x="6360" y="0"/>
                </a:moveTo>
              </a:path>
            </a:pathLst>
          </a:custGeom>
          <a:blipFill dpi="0" rotWithShape="0">
            <a:blip r:embed="rId4"/>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2163" name="Rectangle 3"/>
          <p:cNvSpPr>
            <a:spLocks/>
          </p:cNvSpPr>
          <p:nvPr/>
        </p:nvSpPr>
        <p:spPr bwMode="auto">
          <a:xfrm>
            <a:off x="496888" y="896938"/>
            <a:ext cx="3911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‘Thank you for playing with us. We are having so much fun!’ </a:t>
            </a:r>
          </a:p>
        </p:txBody>
      </p:sp>
      <p:sp>
        <p:nvSpPr>
          <p:cNvPr id="68613" name="AutoShape 4"/>
          <p:cNvSpPr>
            <a:spLocks/>
          </p:cNvSpPr>
          <p:nvPr/>
        </p:nvSpPr>
        <p:spPr bwMode="auto">
          <a:xfrm>
            <a:off x="5237163" y="762000"/>
            <a:ext cx="3962400" cy="2552700"/>
          </a:xfrm>
          <a:custGeom>
            <a:avLst/>
            <a:gdLst>
              <a:gd name="T0" fmla="*/ 1385 w 21600"/>
              <a:gd name="T1" fmla="*/ 0 h 16895"/>
              <a:gd name="T2" fmla="*/ 0 w 21600"/>
              <a:gd name="T3" fmla="*/ 1681 h 16895"/>
              <a:gd name="T4" fmla="*/ 0 w 21600"/>
              <a:gd name="T5" fmla="*/ 15214 h 16895"/>
              <a:gd name="T6" fmla="*/ 394 w 21600"/>
              <a:gd name="T7" fmla="*/ 16386 h 16895"/>
              <a:gd name="T8" fmla="*/ 65 w 21600"/>
              <a:gd name="T9" fmla="*/ 21600 h 16895"/>
              <a:gd name="T10" fmla="*/ 1774 w 21600"/>
              <a:gd name="T11" fmla="*/ 16895 h 16895"/>
              <a:gd name="T12" fmla="*/ 20215 w 21600"/>
              <a:gd name="T13" fmla="*/ 16895 h 16895"/>
              <a:gd name="T14" fmla="*/ 21600 w 21600"/>
              <a:gd name="T15" fmla="*/ 15214 h 16895"/>
              <a:gd name="T16" fmla="*/ 21600 w 21600"/>
              <a:gd name="T17" fmla="*/ 1681 h 16895"/>
              <a:gd name="T18" fmla="*/ 20215 w 21600"/>
              <a:gd name="T19" fmla="*/ 0 h 16895"/>
              <a:gd name="T20" fmla="*/ 1385 w 21600"/>
              <a:gd name="T21" fmla="*/ 0 h 16895"/>
              <a:gd name="T22" fmla="*/ 1385 w 21600"/>
              <a:gd name="T23" fmla="*/ 0 h 16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16895">
                <a:moveTo>
                  <a:pt x="1385" y="0"/>
                </a:moveTo>
                <a:cubicBezTo>
                  <a:pt x="620" y="0"/>
                  <a:pt x="0" y="753"/>
                  <a:pt x="0" y="1681"/>
                </a:cubicBezTo>
                <a:lnTo>
                  <a:pt x="0" y="15214"/>
                </a:lnTo>
                <a:cubicBezTo>
                  <a:pt x="0" y="15670"/>
                  <a:pt x="151" y="16083"/>
                  <a:pt x="394" y="16386"/>
                </a:cubicBezTo>
                <a:lnTo>
                  <a:pt x="65" y="21600"/>
                </a:lnTo>
                <a:lnTo>
                  <a:pt x="1774" y="16895"/>
                </a:lnTo>
                <a:lnTo>
                  <a:pt x="20215" y="16895"/>
                </a:lnTo>
                <a:cubicBezTo>
                  <a:pt x="20980" y="16895"/>
                  <a:pt x="21600" y="16143"/>
                  <a:pt x="21600" y="15214"/>
                </a:cubicBezTo>
                <a:lnTo>
                  <a:pt x="21600" y="1681"/>
                </a:lnTo>
                <a:cubicBezTo>
                  <a:pt x="21600" y="753"/>
                  <a:pt x="20980" y="0"/>
                  <a:pt x="20215" y="0"/>
                </a:cubicBezTo>
                <a:lnTo>
                  <a:pt x="1385" y="0"/>
                </a:lnTo>
                <a:close/>
                <a:moveTo>
                  <a:pt x="1385" y="0"/>
                </a:moveTo>
              </a:path>
            </a:pathLst>
          </a:custGeom>
          <a:solidFill>
            <a:schemeClr val="accent1">
              <a:lumMod val="60000"/>
              <a:lumOff val="40000"/>
            </a:schemeClr>
          </a:solidFill>
          <a:ln>
            <a:noFill/>
          </a:ln>
        </p:spPr>
        <p:txBody>
          <a:bodyPr lIns="0" tIns="0" rIns="0" bIns="0"/>
          <a:lstStyle/>
          <a:p>
            <a:pPr>
              <a:defRPr/>
            </a:pPr>
            <a:endParaRPr lang="en-CA">
              <a:latin typeface="Georgia" pitchFamily="18" charset="0"/>
              <a:sym typeface="Georgia" pitchFamily="18" charset="0"/>
            </a:endParaRPr>
          </a:p>
        </p:txBody>
      </p:sp>
      <p:sp>
        <p:nvSpPr>
          <p:cNvPr id="92165" name="Rectangle 5"/>
          <p:cNvSpPr>
            <a:spLocks/>
          </p:cNvSpPr>
          <p:nvPr/>
        </p:nvSpPr>
        <p:spPr bwMode="auto">
          <a:xfrm>
            <a:off x="5346700" y="1016000"/>
            <a:ext cx="37449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dirty="0">
                <a:solidFill>
                  <a:schemeClr val="tx1"/>
                </a:solidFill>
                <a:latin typeface="Century Gothic" charset="0"/>
                <a:cs typeface="Georgia" charset="0"/>
              </a:rPr>
              <a:t>‘You are welcome!  Let’s go swimming!’ </a:t>
            </a:r>
          </a:p>
        </p:txBody>
      </p:sp>
      <p:sp>
        <p:nvSpPr>
          <p:cNvPr id="68615" name="AutoShape 6"/>
          <p:cNvSpPr>
            <a:spLocks/>
          </p:cNvSpPr>
          <p:nvPr/>
        </p:nvSpPr>
        <p:spPr bwMode="auto">
          <a:xfrm>
            <a:off x="9486900" y="939800"/>
            <a:ext cx="3136900" cy="3009900"/>
          </a:xfrm>
          <a:custGeom>
            <a:avLst/>
            <a:gdLst>
              <a:gd name="T0" fmla="*/ 1592 w 19350"/>
              <a:gd name="T1" fmla="*/ 0 h 19558"/>
              <a:gd name="T2" fmla="*/ 0 w 19350"/>
              <a:gd name="T3" fmla="*/ 1650 h 19558"/>
              <a:gd name="T4" fmla="*/ 0 w 19350"/>
              <a:gd name="T5" fmla="*/ 17907 h 19558"/>
              <a:gd name="T6" fmla="*/ 29 w 19350"/>
              <a:gd name="T7" fmla="*/ 18206 h 19558"/>
              <a:gd name="T8" fmla="*/ -2250 w 19350"/>
              <a:gd name="T9" fmla="*/ 21600 h 19558"/>
              <a:gd name="T10" fmla="*/ 1189 w 19350"/>
              <a:gd name="T11" fmla="*/ 19498 h 19558"/>
              <a:gd name="T12" fmla="*/ 1592 w 19350"/>
              <a:gd name="T13" fmla="*/ 19558 h 19558"/>
              <a:gd name="T14" fmla="*/ 17757 w 19350"/>
              <a:gd name="T15" fmla="*/ 19558 h 19558"/>
              <a:gd name="T16" fmla="*/ 19350 w 19350"/>
              <a:gd name="T17" fmla="*/ 17907 h 19558"/>
              <a:gd name="T18" fmla="*/ 19350 w 19350"/>
              <a:gd name="T19" fmla="*/ 1650 h 19558"/>
              <a:gd name="T20" fmla="*/ 17757 w 19350"/>
              <a:gd name="T21" fmla="*/ 0 h 19558"/>
              <a:gd name="T22" fmla="*/ 1592 w 19350"/>
              <a:gd name="T23" fmla="*/ 0 h 19558"/>
              <a:gd name="T24" fmla="*/ 1592 w 19350"/>
              <a:gd name="T25" fmla="*/ 0 h 19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50" h="19558">
                <a:moveTo>
                  <a:pt x="1592" y="0"/>
                </a:moveTo>
                <a:cubicBezTo>
                  <a:pt x="713" y="0"/>
                  <a:pt x="0" y="739"/>
                  <a:pt x="0" y="1650"/>
                </a:cubicBezTo>
                <a:lnTo>
                  <a:pt x="0" y="17907"/>
                </a:lnTo>
                <a:cubicBezTo>
                  <a:pt x="0" y="18010"/>
                  <a:pt x="12" y="18109"/>
                  <a:pt x="29" y="18206"/>
                </a:cubicBezTo>
                <a:lnTo>
                  <a:pt x="-2250" y="21600"/>
                </a:lnTo>
                <a:lnTo>
                  <a:pt x="1189" y="19498"/>
                </a:lnTo>
                <a:cubicBezTo>
                  <a:pt x="1319" y="19534"/>
                  <a:pt x="1452" y="19558"/>
                  <a:pt x="1592" y="19558"/>
                </a:cubicBezTo>
                <a:lnTo>
                  <a:pt x="17757" y="19558"/>
                </a:lnTo>
                <a:cubicBezTo>
                  <a:pt x="18637" y="19558"/>
                  <a:pt x="19350" y="18819"/>
                  <a:pt x="19350" y="17907"/>
                </a:cubicBezTo>
                <a:lnTo>
                  <a:pt x="19350" y="1650"/>
                </a:lnTo>
                <a:cubicBezTo>
                  <a:pt x="19350" y="739"/>
                  <a:pt x="18637" y="0"/>
                  <a:pt x="17757" y="0"/>
                </a:cubicBezTo>
                <a:lnTo>
                  <a:pt x="1592" y="0"/>
                </a:lnTo>
                <a:close/>
                <a:moveTo>
                  <a:pt x="1592" y="0"/>
                </a:moveTo>
              </a:path>
            </a:pathLst>
          </a:custGeom>
          <a:solidFill>
            <a:schemeClr val="bg1">
              <a:lumMod val="20000"/>
              <a:lumOff val="80000"/>
            </a:schemeClr>
          </a:solidFill>
          <a:ln>
            <a:noFill/>
          </a:ln>
        </p:spPr>
        <p:txBody>
          <a:bodyPr lIns="0" tIns="0" rIns="0" bIns="0"/>
          <a:lstStyle/>
          <a:p>
            <a:pPr>
              <a:defRPr/>
            </a:pPr>
            <a:endParaRPr lang="en-CA">
              <a:latin typeface="Georgia" pitchFamily="18" charset="0"/>
              <a:sym typeface="Georgia" pitchFamily="18" charset="0"/>
            </a:endParaRPr>
          </a:p>
        </p:txBody>
      </p:sp>
      <p:sp>
        <p:nvSpPr>
          <p:cNvPr id="92167" name="Rectangle 7"/>
          <p:cNvSpPr>
            <a:spLocks/>
          </p:cNvSpPr>
          <p:nvPr/>
        </p:nvSpPr>
        <p:spPr bwMode="auto">
          <a:xfrm>
            <a:off x="9486900" y="1204913"/>
            <a:ext cx="317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‘That’s a great idea!</a:t>
            </a:r>
          </a:p>
          <a:p>
            <a:r>
              <a:rPr lang="en-US" b="1">
                <a:solidFill>
                  <a:schemeClr val="tx1"/>
                </a:solidFill>
                <a:latin typeface="Century Gothic" charset="0"/>
                <a:cs typeface="Georgia" charset="0"/>
              </a:rPr>
              <a:t> I like swimming!” </a:t>
            </a:r>
          </a:p>
        </p:txBody>
      </p:sp>
      <p:pic>
        <p:nvPicPr>
          <p:cNvPr id="921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42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4212" name="AutoShape 4"/>
          <p:cNvSpPr>
            <a:spLocks/>
          </p:cNvSpPr>
          <p:nvPr/>
        </p:nvSpPr>
        <p:spPr bwMode="auto">
          <a:xfrm>
            <a:off x="774700" y="889000"/>
            <a:ext cx="4279900" cy="2908300"/>
          </a:xfrm>
          <a:custGeom>
            <a:avLst/>
            <a:gdLst>
              <a:gd name="T0" fmla="*/ 2147483647 w 21600"/>
              <a:gd name="T1" fmla="*/ 0 h 16488"/>
              <a:gd name="T2" fmla="*/ 0 w 21600"/>
              <a:gd name="T3" fmla="*/ 2147483647 h 16488"/>
              <a:gd name="T4" fmla="*/ 0 w 21600"/>
              <a:gd name="T5" fmla="*/ 2147483647 h 16488"/>
              <a:gd name="T6" fmla="*/ 2147483647 w 21600"/>
              <a:gd name="T7" fmla="*/ 2147483647 h 16488"/>
              <a:gd name="T8" fmla="*/ 2147483647 w 21600"/>
              <a:gd name="T9" fmla="*/ 2147483647 h 16488"/>
              <a:gd name="T10" fmla="*/ 2147483647 w 21600"/>
              <a:gd name="T11" fmla="*/ 2147483647 h 16488"/>
              <a:gd name="T12" fmla="*/ 2147483647 w 21600"/>
              <a:gd name="T13" fmla="*/ 2147483647 h 16488"/>
              <a:gd name="T14" fmla="*/ 2147483647 w 21600"/>
              <a:gd name="T15" fmla="*/ 2147483647 h 16488"/>
              <a:gd name="T16" fmla="*/ 2147483647 w 21600"/>
              <a:gd name="T17" fmla="*/ 2147483647 h 16488"/>
              <a:gd name="T18" fmla="*/ 2147483647 w 21600"/>
              <a:gd name="T19" fmla="*/ 0 h 16488"/>
              <a:gd name="T20" fmla="*/ 2147483647 w 21600"/>
              <a:gd name="T21" fmla="*/ 0 h 16488"/>
              <a:gd name="T22" fmla="*/ 2147483647 w 21600"/>
              <a:gd name="T23" fmla="*/ 0 h 164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6488">
                <a:moveTo>
                  <a:pt x="1532" y="0"/>
                </a:moveTo>
                <a:cubicBezTo>
                  <a:pt x="686" y="0"/>
                  <a:pt x="0" y="645"/>
                  <a:pt x="0" y="1440"/>
                </a:cubicBezTo>
                <a:lnTo>
                  <a:pt x="0" y="15048"/>
                </a:lnTo>
                <a:cubicBezTo>
                  <a:pt x="0" y="15843"/>
                  <a:pt x="686" y="16488"/>
                  <a:pt x="1532" y="16488"/>
                </a:cubicBezTo>
                <a:lnTo>
                  <a:pt x="19599" y="16488"/>
                </a:lnTo>
                <a:lnTo>
                  <a:pt x="21590" y="21600"/>
                </a:lnTo>
                <a:lnTo>
                  <a:pt x="21124" y="16088"/>
                </a:lnTo>
                <a:cubicBezTo>
                  <a:pt x="21416" y="15825"/>
                  <a:pt x="21600" y="15458"/>
                  <a:pt x="21600" y="15048"/>
                </a:cubicBezTo>
                <a:lnTo>
                  <a:pt x="21600" y="1440"/>
                </a:lnTo>
                <a:cubicBezTo>
                  <a:pt x="21600" y="645"/>
                  <a:pt x="20914" y="0"/>
                  <a:pt x="20068" y="0"/>
                </a:cubicBezTo>
                <a:lnTo>
                  <a:pt x="1532" y="0"/>
                </a:lnTo>
                <a:close/>
                <a:moveTo>
                  <a:pt x="1532" y="0"/>
                </a:moveTo>
              </a:path>
            </a:pathLst>
          </a:custGeom>
          <a:blipFill dpi="0" rotWithShape="0">
            <a:blip r:embed="rId5"/>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4213" name="AutoShape 5"/>
          <p:cNvSpPr>
            <a:spLocks/>
          </p:cNvSpPr>
          <p:nvPr/>
        </p:nvSpPr>
        <p:spPr bwMode="auto">
          <a:xfrm>
            <a:off x="6172200" y="1066800"/>
            <a:ext cx="4279900" cy="2628900"/>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4214" name="Rectangle 6"/>
          <p:cNvSpPr>
            <a:spLocks/>
          </p:cNvSpPr>
          <p:nvPr/>
        </p:nvSpPr>
        <p:spPr bwMode="auto">
          <a:xfrm>
            <a:off x="996950" y="1238250"/>
            <a:ext cx="3835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“It is time to go home!</a:t>
            </a:r>
          </a:p>
          <a:p>
            <a:r>
              <a:rPr lang="en-US" b="1">
                <a:solidFill>
                  <a:srgbClr val="FCFCFC"/>
                </a:solidFill>
                <a:latin typeface="Century Gothic" charset="0"/>
                <a:cs typeface="Georgia" charset="0"/>
              </a:rPr>
              <a:t>Let’s go back to the helicopter.”</a:t>
            </a:r>
          </a:p>
        </p:txBody>
      </p:sp>
      <p:sp>
        <p:nvSpPr>
          <p:cNvPr id="94215" name="Rectangle 7"/>
          <p:cNvSpPr>
            <a:spLocks/>
          </p:cNvSpPr>
          <p:nvPr/>
        </p:nvSpPr>
        <p:spPr bwMode="auto">
          <a:xfrm>
            <a:off x="6070600" y="165735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‘Yes, it is late! I am getting hungry!’ </a:t>
            </a:r>
          </a:p>
        </p:txBody>
      </p:sp>
      <p:pic>
        <p:nvPicPr>
          <p:cNvPr id="9" name="Picture 8" descr="helicopter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6259" name="AutoShape 3"/>
          <p:cNvSpPr>
            <a:spLocks/>
          </p:cNvSpPr>
          <p:nvPr/>
        </p:nvSpPr>
        <p:spPr bwMode="auto">
          <a:xfrm>
            <a:off x="1473200" y="1397000"/>
            <a:ext cx="3733800" cy="2400300"/>
          </a:xfrm>
          <a:custGeom>
            <a:avLst/>
            <a:gdLst>
              <a:gd name="T0" fmla="*/ 2147483647 w 20383"/>
              <a:gd name="T1" fmla="*/ 0 h 15489"/>
              <a:gd name="T2" fmla="*/ 0 w 20383"/>
              <a:gd name="T3" fmla="*/ 2147483647 h 15489"/>
              <a:gd name="T4" fmla="*/ 0 w 20383"/>
              <a:gd name="T5" fmla="*/ 2147483647 h 15489"/>
              <a:gd name="T6" fmla="*/ 2147483647 w 20383"/>
              <a:gd name="T7" fmla="*/ 2147483647 h 15489"/>
              <a:gd name="T8" fmla="*/ 2147483647 w 20383"/>
              <a:gd name="T9" fmla="*/ 2147483647 h 15489"/>
              <a:gd name="T10" fmla="*/ 2147483647 w 20383"/>
              <a:gd name="T11" fmla="*/ 2147483647 h 15489"/>
              <a:gd name="T12" fmla="*/ 2147483647 w 20383"/>
              <a:gd name="T13" fmla="*/ 2147483647 h 15489"/>
              <a:gd name="T14" fmla="*/ 2147483647 w 20383"/>
              <a:gd name="T15" fmla="*/ 2147483647 h 15489"/>
              <a:gd name="T16" fmla="*/ 2147483647 w 20383"/>
              <a:gd name="T17" fmla="*/ 2147483647 h 15489"/>
              <a:gd name="T18" fmla="*/ 2147483647 w 20383"/>
              <a:gd name="T19" fmla="*/ 0 h 15489"/>
              <a:gd name="T20" fmla="*/ 2147483647 w 20383"/>
              <a:gd name="T21" fmla="*/ 0 h 15489"/>
              <a:gd name="T22" fmla="*/ 2147483647 w 20383"/>
              <a:gd name="T23" fmla="*/ 0 h 154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383" h="15489">
                <a:moveTo>
                  <a:pt x="1574" y="0"/>
                </a:moveTo>
                <a:cubicBezTo>
                  <a:pt x="705" y="0"/>
                  <a:pt x="0" y="734"/>
                  <a:pt x="0" y="1639"/>
                </a:cubicBezTo>
                <a:lnTo>
                  <a:pt x="0" y="13850"/>
                </a:lnTo>
                <a:cubicBezTo>
                  <a:pt x="0" y="14755"/>
                  <a:pt x="705" y="15489"/>
                  <a:pt x="1574" y="15489"/>
                </a:cubicBezTo>
                <a:lnTo>
                  <a:pt x="18533" y="15489"/>
                </a:lnTo>
                <a:lnTo>
                  <a:pt x="21600" y="21600"/>
                </a:lnTo>
                <a:lnTo>
                  <a:pt x="20043" y="14857"/>
                </a:lnTo>
                <a:cubicBezTo>
                  <a:pt x="20253" y="14578"/>
                  <a:pt x="20383" y="14232"/>
                  <a:pt x="20383" y="13850"/>
                </a:cubicBezTo>
                <a:lnTo>
                  <a:pt x="20383" y="1639"/>
                </a:lnTo>
                <a:cubicBezTo>
                  <a:pt x="20383" y="734"/>
                  <a:pt x="19678" y="0"/>
                  <a:pt x="18809" y="0"/>
                </a:cubicBezTo>
                <a:lnTo>
                  <a:pt x="1574" y="0"/>
                </a:lnTo>
                <a:close/>
                <a:moveTo>
                  <a:pt x="1574" y="0"/>
                </a:moveTo>
              </a:path>
            </a:pathLst>
          </a:custGeom>
          <a:blipFill dpi="0" rotWithShape="0">
            <a:blip r:embed="rId3"/>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6260" name="Rectangle 4"/>
          <p:cNvSpPr>
            <a:spLocks/>
          </p:cNvSpPr>
          <p:nvPr/>
        </p:nvSpPr>
        <p:spPr bwMode="auto">
          <a:xfrm>
            <a:off x="1752600" y="1676400"/>
            <a:ext cx="3175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dirty="0">
                <a:solidFill>
                  <a:srgbClr val="FCFCFC"/>
                </a:solidFill>
                <a:latin typeface="Century Gothic" charset="0"/>
                <a:cs typeface="Georgia" charset="0"/>
              </a:rPr>
              <a:t>‘I had a great day. </a:t>
            </a:r>
          </a:p>
          <a:p>
            <a:r>
              <a:rPr lang="en-US" b="1" dirty="0">
                <a:solidFill>
                  <a:srgbClr val="FCFCFC"/>
                </a:solidFill>
                <a:latin typeface="Century Gothic" charset="0"/>
                <a:cs typeface="Georgia" charset="0"/>
              </a:rPr>
              <a:t>See you later.’</a:t>
            </a:r>
          </a:p>
        </p:txBody>
      </p:sp>
      <p:sp>
        <p:nvSpPr>
          <p:cNvPr id="96261" name="AutoShape 5"/>
          <p:cNvSpPr>
            <a:spLocks/>
          </p:cNvSpPr>
          <p:nvPr/>
        </p:nvSpPr>
        <p:spPr bwMode="auto">
          <a:xfrm>
            <a:off x="6172200" y="1333500"/>
            <a:ext cx="3643313" cy="2362200"/>
          </a:xfrm>
          <a:custGeom>
            <a:avLst/>
            <a:gdLst>
              <a:gd name="T0" fmla="*/ 2147483647 w 21600"/>
              <a:gd name="T1" fmla="*/ 0 h 15933"/>
              <a:gd name="T2" fmla="*/ 0 w 21600"/>
              <a:gd name="T3" fmla="*/ 2147483647 h 15933"/>
              <a:gd name="T4" fmla="*/ 0 w 21600"/>
              <a:gd name="T5" fmla="*/ 2147483647 h 15933"/>
              <a:gd name="T6" fmla="*/ 2147483647 w 21600"/>
              <a:gd name="T7" fmla="*/ 2147483647 h 15933"/>
              <a:gd name="T8" fmla="*/ 2147483647 w 21600"/>
              <a:gd name="T9" fmla="*/ 2147483647 h 15933"/>
              <a:gd name="T10" fmla="*/ 2147483647 w 21600"/>
              <a:gd name="T11" fmla="*/ 2147483647 h 15933"/>
              <a:gd name="T12" fmla="*/ 2147483647 w 21600"/>
              <a:gd name="T13" fmla="*/ 2147483647 h 15933"/>
              <a:gd name="T14" fmla="*/ 2147483647 w 21600"/>
              <a:gd name="T15" fmla="*/ 2147483647 h 15933"/>
              <a:gd name="T16" fmla="*/ 2147483647 w 21600"/>
              <a:gd name="T17" fmla="*/ 2147483647 h 15933"/>
              <a:gd name="T18" fmla="*/ 2147483647 w 21600"/>
              <a:gd name="T19" fmla="*/ 0 h 15933"/>
              <a:gd name="T20" fmla="*/ 2147483647 w 21600"/>
              <a:gd name="T21" fmla="*/ 0 h 15933"/>
              <a:gd name="T22" fmla="*/ 2147483647 w 21600"/>
              <a:gd name="T23" fmla="*/ 0 h 159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5933">
                <a:moveTo>
                  <a:pt x="1649" y="0"/>
                </a:moveTo>
                <a:cubicBezTo>
                  <a:pt x="738" y="0"/>
                  <a:pt x="0" y="767"/>
                  <a:pt x="0" y="1713"/>
                </a:cubicBezTo>
                <a:lnTo>
                  <a:pt x="0" y="14220"/>
                </a:lnTo>
                <a:cubicBezTo>
                  <a:pt x="0" y="14724"/>
                  <a:pt x="213" y="15172"/>
                  <a:pt x="546" y="15486"/>
                </a:cubicBezTo>
                <a:lnTo>
                  <a:pt x="327" y="21600"/>
                </a:lnTo>
                <a:lnTo>
                  <a:pt x="2200" y="15933"/>
                </a:lnTo>
                <a:lnTo>
                  <a:pt x="19951" y="15933"/>
                </a:lnTo>
                <a:cubicBezTo>
                  <a:pt x="20862" y="15933"/>
                  <a:pt x="21600" y="15166"/>
                  <a:pt x="21600" y="14220"/>
                </a:cubicBezTo>
                <a:lnTo>
                  <a:pt x="21600" y="1713"/>
                </a:lnTo>
                <a:cubicBezTo>
                  <a:pt x="21600" y="767"/>
                  <a:pt x="20862" y="0"/>
                  <a:pt x="19951" y="0"/>
                </a:cubicBezTo>
                <a:lnTo>
                  <a:pt x="1649" y="0"/>
                </a:lnTo>
                <a:close/>
                <a:moveTo>
                  <a:pt x="1649" y="0"/>
                </a:moveTo>
              </a:path>
            </a:pathLst>
          </a:custGeom>
          <a:solidFill>
            <a:srgbClr val="F3EB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6262" name="Rectangle 6"/>
          <p:cNvSpPr>
            <a:spLocks/>
          </p:cNvSpPr>
          <p:nvPr/>
        </p:nvSpPr>
        <p:spPr bwMode="auto">
          <a:xfrm>
            <a:off x="6323013" y="1676400"/>
            <a:ext cx="3175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‘Me too! I had a lot of fun!  Good bye!”  </a:t>
            </a:r>
          </a:p>
        </p:txBody>
      </p:sp>
      <p:pic>
        <p:nvPicPr>
          <p:cNvPr id="962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8" descr="helicopter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481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7"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8"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9" name="Picture 12"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282" name="AutoShape 2"/>
          <p:cNvSpPr>
            <a:spLocks/>
          </p:cNvSpPr>
          <p:nvPr/>
        </p:nvSpPr>
        <p:spPr bwMode="auto">
          <a:xfrm>
            <a:off x="1257300" y="989013"/>
            <a:ext cx="10985500" cy="3278187"/>
          </a:xfrm>
          <a:custGeom>
            <a:avLst/>
            <a:gdLst>
              <a:gd name="T0" fmla="*/ 2147483647 w 21600"/>
              <a:gd name="T1" fmla="*/ 0 h 16434"/>
              <a:gd name="T2" fmla="*/ 0 w 21600"/>
              <a:gd name="T3" fmla="*/ 2147483647 h 16434"/>
              <a:gd name="T4" fmla="*/ 0 w 21600"/>
              <a:gd name="T5" fmla="*/ 2147483647 h 16434"/>
              <a:gd name="T6" fmla="*/ 2147483647 w 21600"/>
              <a:gd name="T7" fmla="*/ 2147483647 h 16434"/>
              <a:gd name="T8" fmla="*/ 2147483647 w 21600"/>
              <a:gd name="T9" fmla="*/ 2147483647 h 16434"/>
              <a:gd name="T10" fmla="*/ 2147483647 w 21600"/>
              <a:gd name="T11" fmla="*/ 2147483647 h 16434"/>
              <a:gd name="T12" fmla="*/ 2147483647 w 21600"/>
              <a:gd name="T13" fmla="*/ 2147483647 h 16434"/>
              <a:gd name="T14" fmla="*/ 2147483647 w 21600"/>
              <a:gd name="T15" fmla="*/ 2147483647 h 16434"/>
              <a:gd name="T16" fmla="*/ 2147483647 w 21600"/>
              <a:gd name="T17" fmla="*/ 2147483647 h 16434"/>
              <a:gd name="T18" fmla="*/ 2147483647 w 21600"/>
              <a:gd name="T19" fmla="*/ 2147483647 h 16434"/>
              <a:gd name="T20" fmla="*/ 2147483647 w 21600"/>
              <a:gd name="T21" fmla="*/ 0 h 16434"/>
              <a:gd name="T22" fmla="*/ 2147483647 w 21600"/>
              <a:gd name="T23" fmla="*/ 0 h 16434"/>
              <a:gd name="T24" fmla="*/ 2147483647 w 21600"/>
              <a:gd name="T25" fmla="*/ 0 h 16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6434">
                <a:moveTo>
                  <a:pt x="499" y="0"/>
                </a:moveTo>
                <a:cubicBezTo>
                  <a:pt x="224" y="0"/>
                  <a:pt x="0" y="632"/>
                  <a:pt x="0" y="1411"/>
                </a:cubicBezTo>
                <a:lnTo>
                  <a:pt x="0" y="15023"/>
                </a:lnTo>
                <a:cubicBezTo>
                  <a:pt x="0" y="15802"/>
                  <a:pt x="224" y="16434"/>
                  <a:pt x="499" y="16434"/>
                </a:cubicBezTo>
                <a:lnTo>
                  <a:pt x="3661" y="16434"/>
                </a:lnTo>
                <a:lnTo>
                  <a:pt x="3912" y="21600"/>
                </a:lnTo>
                <a:lnTo>
                  <a:pt x="4162" y="16434"/>
                </a:lnTo>
                <a:lnTo>
                  <a:pt x="21101" y="16434"/>
                </a:lnTo>
                <a:cubicBezTo>
                  <a:pt x="21376" y="16434"/>
                  <a:pt x="21600" y="15802"/>
                  <a:pt x="21600" y="15023"/>
                </a:cubicBezTo>
                <a:lnTo>
                  <a:pt x="21600" y="1411"/>
                </a:lnTo>
                <a:cubicBezTo>
                  <a:pt x="21600" y="632"/>
                  <a:pt x="21376" y="0"/>
                  <a:pt x="21101" y="0"/>
                </a:cubicBezTo>
                <a:lnTo>
                  <a:pt x="499" y="0"/>
                </a:lnTo>
                <a:close/>
                <a:moveTo>
                  <a:pt x="499" y="0"/>
                </a:moveTo>
              </a:path>
            </a:pathLst>
          </a:custGeom>
          <a:solidFill>
            <a:schemeClr val="accent4">
              <a:lumMod val="10000"/>
              <a:lumOff val="90000"/>
            </a:schemeClr>
          </a:solidFill>
          <a:ln>
            <a:noFill/>
          </a:ln>
        </p:spPr>
        <p:txBody>
          <a:bodyPr lIns="0" tIns="0" rIns="0" bIns="0"/>
          <a:lstStyle/>
          <a:p>
            <a:endParaRPr lang="en-US"/>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284" name="Rectangle 4"/>
          <p:cNvSpPr>
            <a:spLocks/>
          </p:cNvSpPr>
          <p:nvPr/>
        </p:nvSpPr>
        <p:spPr bwMode="auto">
          <a:xfrm>
            <a:off x="1414463" y="1150938"/>
            <a:ext cx="2451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800" b="1" dirty="0">
                <a:solidFill>
                  <a:schemeClr val="accent2">
                    <a:lumMod val="60000"/>
                    <a:lumOff val="40000"/>
                  </a:schemeClr>
                </a:solidFill>
                <a:latin typeface="Century Gothic" charset="0"/>
                <a:cs typeface="Georgia" charset="0"/>
              </a:rPr>
              <a:t>Let’s Practice!</a:t>
            </a:r>
          </a:p>
        </p:txBody>
      </p:sp>
      <p:sp>
        <p:nvSpPr>
          <p:cNvPr id="97285" name="Rectangle 5"/>
          <p:cNvSpPr>
            <a:spLocks/>
          </p:cNvSpPr>
          <p:nvPr/>
        </p:nvSpPr>
        <p:spPr bwMode="auto">
          <a:xfrm>
            <a:off x="255588" y="2089150"/>
            <a:ext cx="12992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b="1" dirty="0">
                <a:solidFill>
                  <a:srgbClr val="474D88"/>
                </a:solidFill>
                <a:latin typeface="Century Gothic" charset="0"/>
                <a:cs typeface="Georgia" charset="0"/>
              </a:rPr>
              <a:t>With a partner, talk about </a:t>
            </a:r>
          </a:p>
          <a:p>
            <a:r>
              <a:rPr lang="en-US" b="1" dirty="0">
                <a:solidFill>
                  <a:srgbClr val="474D88"/>
                </a:solidFill>
                <a:latin typeface="Century Gothic" charset="0"/>
                <a:cs typeface="Georgia" charset="0"/>
              </a:rPr>
              <a:t>what you like to do on a summer day!</a:t>
            </a:r>
          </a:p>
        </p:txBody>
      </p:sp>
      <p:sp>
        <p:nvSpPr>
          <p:cNvPr id="97286" name="Rectangle 6"/>
          <p:cNvSpPr>
            <a:spLocks/>
          </p:cNvSpPr>
          <p:nvPr/>
        </p:nvSpPr>
        <p:spPr bwMode="auto">
          <a:xfrm>
            <a:off x="8798933" y="5424210"/>
            <a:ext cx="296502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latin typeface="Century Gothic"/>
                <a:cs typeface="Century Gothic"/>
              </a:rPr>
              <a:t>Ready...Set...</a:t>
            </a:r>
          </a:p>
          <a:p>
            <a:endParaRPr lang="en-US" dirty="0">
              <a:solidFill>
                <a:schemeClr val="tx1"/>
              </a:solidFill>
              <a:latin typeface="Century Gothic"/>
              <a:cs typeface="Century Gothic"/>
            </a:endParaRPr>
          </a:p>
          <a:p>
            <a:r>
              <a:rPr lang="en-US" sz="6400" dirty="0">
                <a:solidFill>
                  <a:schemeClr val="tx1"/>
                </a:solidFill>
                <a:latin typeface="Century Gothic"/>
                <a:cs typeface="Century Gothic"/>
                <a:sym typeface="Georgia Bold" charset="0"/>
              </a:rPr>
              <a:t> GO!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9330" name="AutoShape 2"/>
          <p:cNvSpPr>
            <a:spLocks/>
          </p:cNvSpPr>
          <p:nvPr/>
        </p:nvSpPr>
        <p:spPr bwMode="auto">
          <a:xfrm>
            <a:off x="1257300" y="1308100"/>
            <a:ext cx="10985500" cy="2959100"/>
          </a:xfrm>
          <a:custGeom>
            <a:avLst/>
            <a:gdLst>
              <a:gd name="T0" fmla="*/ 2147483647 w 21600"/>
              <a:gd name="T1" fmla="*/ 0 h 16434"/>
              <a:gd name="T2" fmla="*/ 0 w 21600"/>
              <a:gd name="T3" fmla="*/ 2147483647 h 16434"/>
              <a:gd name="T4" fmla="*/ 0 w 21600"/>
              <a:gd name="T5" fmla="*/ 2147483647 h 16434"/>
              <a:gd name="T6" fmla="*/ 2147483647 w 21600"/>
              <a:gd name="T7" fmla="*/ 2147483647 h 16434"/>
              <a:gd name="T8" fmla="*/ 2147483647 w 21600"/>
              <a:gd name="T9" fmla="*/ 2147483647 h 16434"/>
              <a:gd name="T10" fmla="*/ 2147483647 w 21600"/>
              <a:gd name="T11" fmla="*/ 2147483647 h 16434"/>
              <a:gd name="T12" fmla="*/ 2147483647 w 21600"/>
              <a:gd name="T13" fmla="*/ 2147483647 h 16434"/>
              <a:gd name="T14" fmla="*/ 2147483647 w 21600"/>
              <a:gd name="T15" fmla="*/ 2147483647 h 16434"/>
              <a:gd name="T16" fmla="*/ 2147483647 w 21600"/>
              <a:gd name="T17" fmla="*/ 2147483647 h 16434"/>
              <a:gd name="T18" fmla="*/ 2147483647 w 21600"/>
              <a:gd name="T19" fmla="*/ 2147483647 h 16434"/>
              <a:gd name="T20" fmla="*/ 2147483647 w 21600"/>
              <a:gd name="T21" fmla="*/ 0 h 16434"/>
              <a:gd name="T22" fmla="*/ 2147483647 w 21600"/>
              <a:gd name="T23" fmla="*/ 0 h 16434"/>
              <a:gd name="T24" fmla="*/ 2147483647 w 21600"/>
              <a:gd name="T25" fmla="*/ 0 h 16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6434">
                <a:moveTo>
                  <a:pt x="499" y="0"/>
                </a:moveTo>
                <a:cubicBezTo>
                  <a:pt x="224" y="0"/>
                  <a:pt x="0" y="632"/>
                  <a:pt x="0" y="1411"/>
                </a:cubicBezTo>
                <a:lnTo>
                  <a:pt x="0" y="15023"/>
                </a:lnTo>
                <a:cubicBezTo>
                  <a:pt x="0" y="15802"/>
                  <a:pt x="224" y="16434"/>
                  <a:pt x="499" y="16434"/>
                </a:cubicBezTo>
                <a:lnTo>
                  <a:pt x="3661" y="16434"/>
                </a:lnTo>
                <a:lnTo>
                  <a:pt x="3912" y="21600"/>
                </a:lnTo>
                <a:lnTo>
                  <a:pt x="4162" y="16434"/>
                </a:lnTo>
                <a:lnTo>
                  <a:pt x="21101" y="16434"/>
                </a:lnTo>
                <a:cubicBezTo>
                  <a:pt x="21376" y="16434"/>
                  <a:pt x="21600" y="15802"/>
                  <a:pt x="21600" y="15023"/>
                </a:cubicBezTo>
                <a:lnTo>
                  <a:pt x="21600" y="1411"/>
                </a:lnTo>
                <a:cubicBezTo>
                  <a:pt x="21600" y="632"/>
                  <a:pt x="21376" y="0"/>
                  <a:pt x="21101" y="0"/>
                </a:cubicBezTo>
                <a:lnTo>
                  <a:pt x="499" y="0"/>
                </a:lnTo>
                <a:close/>
                <a:moveTo>
                  <a:pt x="499" y="0"/>
                </a:moveTo>
              </a:path>
            </a:pathLst>
          </a:custGeom>
          <a:solidFill>
            <a:schemeClr val="accent4">
              <a:lumMod val="75000"/>
              <a:lumOff val="25000"/>
            </a:schemeClr>
          </a:solidFill>
          <a:ln>
            <a:noFill/>
          </a:ln>
        </p:spPr>
        <p:txBody>
          <a:bodyPr lIns="0" tIns="0" rIns="0" bIns="0"/>
          <a:lstStyle/>
          <a:p>
            <a:endParaRPr lang="en-US"/>
          </a:p>
        </p:txBody>
      </p:sp>
      <p:pic>
        <p:nvPicPr>
          <p:cNvPr id="99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9332" name="Rectangle 4"/>
          <p:cNvSpPr>
            <a:spLocks/>
          </p:cNvSpPr>
          <p:nvPr/>
        </p:nvSpPr>
        <p:spPr bwMode="auto">
          <a:xfrm>
            <a:off x="255588" y="1828800"/>
            <a:ext cx="129921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rgbClr val="FFFFFF"/>
                </a:solidFill>
                <a:latin typeface="Century Gothic" charset="0"/>
                <a:cs typeface="Georgia" charset="0"/>
              </a:rPr>
              <a:t>In the summer, I like </a:t>
            </a:r>
            <a:r>
              <a:rPr lang="en-US">
                <a:solidFill>
                  <a:srgbClr val="FFFFFF"/>
                </a:solidFill>
                <a:cs typeface="Georgia" charset="0"/>
              </a:rPr>
              <a:t>_____________________</a:t>
            </a:r>
          </a:p>
          <a:p>
            <a:r>
              <a:rPr lang="en-US">
                <a:solidFill>
                  <a:srgbClr val="FFFFFF"/>
                </a:solidFill>
                <a:cs typeface="Georgia" charset="0"/>
              </a:rPr>
              <a:t>____________________________________</a:t>
            </a:r>
          </a:p>
          <a:p>
            <a:r>
              <a:rPr lang="en-US">
                <a:solidFill>
                  <a:srgbClr val="FFFFFF"/>
                </a:solidFill>
                <a:cs typeface="Georgia" charset="0"/>
              </a:rPr>
              <a:t>____________________________________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1379" name="Rectangle 3"/>
          <p:cNvSpPr>
            <a:spLocks/>
          </p:cNvSpPr>
          <p:nvPr/>
        </p:nvSpPr>
        <p:spPr bwMode="auto">
          <a:xfrm>
            <a:off x="1749425" y="1997075"/>
            <a:ext cx="92900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171450" indent="1588" algn="l">
              <a:spcBef>
                <a:spcPts val="2000"/>
              </a:spcBef>
              <a:buSzPct val="77000"/>
            </a:pPr>
            <a:r>
              <a:rPr lang="en-US" sz="3000" dirty="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01380"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a:xfrm>
            <a:off x="1270000" y="-5132312"/>
            <a:ext cx="10464800" cy="2349500"/>
          </a:xfrm>
        </p:spPr>
        <p:txBody>
          <a:bodyPr/>
          <a:lstStyle/>
          <a:p>
            <a:pPr eaLnBrk="1" hangingPunct="1">
              <a:defRPr/>
            </a:pPr>
            <a:r>
              <a:rPr lang="en-US" dirty="0">
                <a:latin typeface="Century Gothic"/>
                <a:ea typeface="Kaiti SC Regular" charset="0"/>
                <a:cs typeface="Century Gothic"/>
              </a:rPr>
              <a:t>Today’s letters! -&gt; ‘TT’</a:t>
            </a: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575" y="3302000"/>
            <a:ext cx="70913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dirty="0" smtClean="0">
                <a:latin typeface="Century Gothic" charset="0"/>
                <a:cs typeface="Georgia" charset="0"/>
              </a:rPr>
              <a:t>Today’s Letters -&gt; ‘</a:t>
            </a:r>
            <a:r>
              <a:rPr lang="en-US" sz="6000" b="1" dirty="0" err="1" smtClean="0">
                <a:latin typeface="Century Gothic" charset="0"/>
                <a:cs typeface="Georgia" charset="0"/>
              </a:rPr>
              <a:t>tt</a:t>
            </a:r>
            <a:r>
              <a:rPr lang="en-US" sz="6000" b="1" dirty="0" smtClean="0">
                <a:latin typeface="Century Gothic" charset="0"/>
                <a:cs typeface="Georgia" charset="0"/>
              </a:rPr>
              <a:t>’</a:t>
            </a:r>
            <a:endParaRPr lang="en-US" sz="6000" b="1" dirty="0">
              <a:latin typeface="Century Gothic" charset="0"/>
              <a:cs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p:cNvSpPr>
          <p:nvPr/>
        </p:nvSpPr>
        <p:spPr bwMode="auto">
          <a:xfrm>
            <a:off x="3416300" y="742950"/>
            <a:ext cx="80645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a:solidFill>
                  <a:srgbClr val="005A7C"/>
                </a:solidFill>
                <a:latin typeface="Century Gothic" charset="0"/>
                <a:cs typeface="Century Gothic" charset="0"/>
                <a:sym typeface="Century Gothic" charset="0"/>
              </a:rPr>
              <a:t>Match the picture with the word </a:t>
            </a:r>
          </a:p>
          <a:p>
            <a:pPr>
              <a:spcBef>
                <a:spcPts val="2000"/>
              </a:spcBef>
            </a:pPr>
            <a:endParaRPr lang="en-US">
              <a:solidFill>
                <a:schemeClr val="tx1"/>
              </a:solidFill>
              <a:cs typeface="Georgia" charset="0"/>
            </a:endParaRP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832" y="1625600"/>
            <a:ext cx="210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832" y="6616700"/>
            <a:ext cx="210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54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845" y="4368800"/>
            <a:ext cx="24145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547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5478" name="Rectangle 1"/>
          <p:cNvSpPr>
            <a:spLocks noChangeArrowheads="1"/>
          </p:cNvSpPr>
          <p:nvPr/>
        </p:nvSpPr>
        <p:spPr bwMode="auto">
          <a:xfrm>
            <a:off x="8767985" y="1965325"/>
            <a:ext cx="3455988"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Mi</a:t>
            </a:r>
            <a:r>
              <a:rPr lang="en-US" sz="4400" dirty="0">
                <a:solidFill>
                  <a:srgbClr val="D90B00"/>
                </a:solidFill>
                <a:cs typeface="Georgia" charset="0"/>
              </a:rPr>
              <a:t>tt</a:t>
            </a:r>
            <a:r>
              <a:rPr lang="en-US" sz="4400" dirty="0">
                <a:solidFill>
                  <a:schemeClr val="tx1"/>
                </a:solidFill>
                <a:cs typeface="Georgia" charset="0"/>
              </a:rPr>
              <a:t>ens</a:t>
            </a:r>
          </a:p>
        </p:txBody>
      </p:sp>
      <p:sp>
        <p:nvSpPr>
          <p:cNvPr id="105479" name="Rectangle 10"/>
          <p:cNvSpPr>
            <a:spLocks noChangeArrowheads="1"/>
          </p:cNvSpPr>
          <p:nvPr/>
        </p:nvSpPr>
        <p:spPr bwMode="auto">
          <a:xfrm>
            <a:off x="8734648" y="4516760"/>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Ke</a:t>
            </a:r>
            <a:r>
              <a:rPr lang="en-US" sz="4400" dirty="0">
                <a:solidFill>
                  <a:srgbClr val="D90B00"/>
                </a:solidFill>
                <a:cs typeface="Georgia" charset="0"/>
              </a:rPr>
              <a:t>tt</a:t>
            </a:r>
            <a:r>
              <a:rPr lang="en-US" sz="4400" dirty="0">
                <a:solidFill>
                  <a:schemeClr val="tx1"/>
                </a:solidFill>
                <a:cs typeface="Georgia" charset="0"/>
              </a:rPr>
              <a:t>le</a:t>
            </a:r>
          </a:p>
        </p:txBody>
      </p:sp>
      <p:sp>
        <p:nvSpPr>
          <p:cNvPr id="105480" name="Rectangle 11"/>
          <p:cNvSpPr>
            <a:spLocks noChangeArrowheads="1"/>
          </p:cNvSpPr>
          <p:nvPr/>
        </p:nvSpPr>
        <p:spPr bwMode="auto">
          <a:xfrm>
            <a:off x="8734648" y="6956425"/>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Ki</a:t>
            </a:r>
            <a:r>
              <a:rPr lang="en-US" sz="4400">
                <a:solidFill>
                  <a:srgbClr val="D90B00"/>
                </a:solidFill>
                <a:cs typeface="Georgia" charset="0"/>
              </a:rPr>
              <a:t>tt</a:t>
            </a:r>
            <a:r>
              <a:rPr lang="en-US" sz="4400">
                <a:solidFill>
                  <a:schemeClr val="tx1"/>
                </a:solidFill>
                <a:cs typeface="Georgia" charset="0"/>
              </a:rPr>
              <a:t>en</a:t>
            </a:r>
          </a:p>
        </p:txBody>
      </p:sp>
      <p:sp>
        <p:nvSpPr>
          <p:cNvPr id="2" name="Oval 1"/>
          <p:cNvSpPr/>
          <p:nvPr/>
        </p:nvSpPr>
        <p:spPr bwMode="auto">
          <a:xfrm>
            <a:off x="3550072"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2" name="Oval 11"/>
          <p:cNvSpPr/>
          <p:nvPr/>
        </p:nvSpPr>
        <p:spPr bwMode="auto">
          <a:xfrm>
            <a:off x="3550072"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3" name="Oval 12"/>
          <p:cNvSpPr/>
          <p:nvPr/>
        </p:nvSpPr>
        <p:spPr bwMode="auto">
          <a:xfrm>
            <a:off x="3550072"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4" name="Oval 13"/>
          <p:cNvSpPr/>
          <p:nvPr/>
        </p:nvSpPr>
        <p:spPr bwMode="auto">
          <a:xfrm>
            <a:off x="8014568"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5" name="Oval 14"/>
          <p:cNvSpPr/>
          <p:nvPr/>
        </p:nvSpPr>
        <p:spPr bwMode="auto">
          <a:xfrm>
            <a:off x="8014568"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6" name="Oval 15"/>
          <p:cNvSpPr/>
          <p:nvPr/>
        </p:nvSpPr>
        <p:spPr bwMode="auto">
          <a:xfrm>
            <a:off x="8014568"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p:cNvSpPr>
          <p:nvPr/>
        </p:nvSpPr>
        <p:spPr bwMode="auto">
          <a:xfrm>
            <a:off x="3416300" y="742950"/>
            <a:ext cx="80645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a:solidFill>
                  <a:srgbClr val="005A7C"/>
                </a:solidFill>
                <a:latin typeface="Century Gothic" charset="0"/>
                <a:cs typeface="Century Gothic" charset="0"/>
                <a:sym typeface="Century Gothic" charset="0"/>
              </a:rPr>
              <a:t>Match the picture with the word </a:t>
            </a:r>
          </a:p>
          <a:p>
            <a:pPr>
              <a:spcBef>
                <a:spcPts val="2000"/>
              </a:spcBef>
            </a:pPr>
            <a:endParaRPr lang="en-US">
              <a:solidFill>
                <a:schemeClr val="tx1"/>
              </a:solidFill>
              <a:cs typeface="Georgia" charset="0"/>
            </a:endParaRPr>
          </a:p>
        </p:txBody>
      </p:sp>
      <p:pic>
        <p:nvPicPr>
          <p:cNvPr id="1075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4618038"/>
            <a:ext cx="28067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752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263" y="6769100"/>
            <a:ext cx="14684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4" name="AutoShape 7"/>
          <p:cNvSpPr>
            <a:spLocks/>
          </p:cNvSpPr>
          <p:nvPr/>
        </p:nvSpPr>
        <p:spPr bwMode="auto">
          <a:xfrm flipH="1">
            <a:off x="2438400" y="8189168"/>
            <a:ext cx="1193800" cy="469900"/>
          </a:xfrm>
          <a:prstGeom prst="rightArrow">
            <a:avLst>
              <a:gd name="adj1" fmla="val 32000"/>
              <a:gd name="adj2" fmla="val 118923"/>
            </a:avLst>
          </a:prstGeom>
          <a:solidFill>
            <a:srgbClr val="FF412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CA"/>
          </a:p>
        </p:txBody>
      </p:sp>
      <p:pic>
        <p:nvPicPr>
          <p:cNvPr id="1075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1943100"/>
            <a:ext cx="2057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752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7" name="Rectangle 10"/>
          <p:cNvSpPr>
            <a:spLocks noChangeArrowheads="1"/>
          </p:cNvSpPr>
          <p:nvPr/>
        </p:nvSpPr>
        <p:spPr bwMode="auto">
          <a:xfrm>
            <a:off x="8984009" y="1965325"/>
            <a:ext cx="3455988"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Co</a:t>
            </a:r>
            <a:r>
              <a:rPr lang="en-US" sz="4400">
                <a:solidFill>
                  <a:srgbClr val="D90B00"/>
                </a:solidFill>
                <a:cs typeface="Georgia" charset="0"/>
              </a:rPr>
              <a:t>tt</a:t>
            </a:r>
            <a:r>
              <a:rPr lang="en-US" sz="4400">
                <a:solidFill>
                  <a:schemeClr val="tx1"/>
                </a:solidFill>
                <a:cs typeface="Georgia" charset="0"/>
              </a:rPr>
              <a:t>age</a:t>
            </a:r>
          </a:p>
        </p:txBody>
      </p:sp>
      <p:sp>
        <p:nvSpPr>
          <p:cNvPr id="107528" name="Rectangle 11"/>
          <p:cNvSpPr>
            <a:spLocks noChangeArrowheads="1"/>
          </p:cNvSpPr>
          <p:nvPr/>
        </p:nvSpPr>
        <p:spPr bwMode="auto">
          <a:xfrm>
            <a:off x="8950672" y="4460875"/>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Li</a:t>
            </a:r>
            <a:r>
              <a:rPr lang="en-US" sz="4400">
                <a:solidFill>
                  <a:srgbClr val="D90B00"/>
                </a:solidFill>
                <a:cs typeface="Georgia" charset="0"/>
              </a:rPr>
              <a:t>tt</a:t>
            </a:r>
            <a:r>
              <a:rPr lang="en-US" sz="4400">
                <a:solidFill>
                  <a:schemeClr val="tx1"/>
                </a:solidFill>
                <a:cs typeface="Georgia" charset="0"/>
              </a:rPr>
              <a:t>le</a:t>
            </a:r>
          </a:p>
        </p:txBody>
      </p:sp>
      <p:sp>
        <p:nvSpPr>
          <p:cNvPr id="107529" name="Rectangle 12"/>
          <p:cNvSpPr>
            <a:spLocks noChangeArrowheads="1"/>
          </p:cNvSpPr>
          <p:nvPr/>
        </p:nvSpPr>
        <p:spPr bwMode="auto">
          <a:xfrm>
            <a:off x="8950672" y="6956425"/>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O</a:t>
            </a:r>
            <a:r>
              <a:rPr lang="en-US" sz="4400">
                <a:solidFill>
                  <a:srgbClr val="D90B00"/>
                </a:solidFill>
                <a:cs typeface="Georgia" charset="0"/>
              </a:rPr>
              <a:t>tt</a:t>
            </a:r>
            <a:r>
              <a:rPr lang="en-US" sz="4400">
                <a:solidFill>
                  <a:schemeClr val="tx1"/>
                </a:solidFill>
                <a:cs typeface="Georgia" charset="0"/>
              </a:rPr>
              <a:t>er</a:t>
            </a:r>
          </a:p>
        </p:txBody>
      </p:sp>
      <p:sp>
        <p:nvSpPr>
          <p:cNvPr id="11" name="Oval 10"/>
          <p:cNvSpPr/>
          <p:nvPr/>
        </p:nvSpPr>
        <p:spPr bwMode="auto">
          <a:xfrm>
            <a:off x="3550072"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2" name="Oval 11"/>
          <p:cNvSpPr/>
          <p:nvPr/>
        </p:nvSpPr>
        <p:spPr bwMode="auto">
          <a:xfrm>
            <a:off x="3550072"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3" name="Oval 12"/>
          <p:cNvSpPr/>
          <p:nvPr/>
        </p:nvSpPr>
        <p:spPr bwMode="auto">
          <a:xfrm>
            <a:off x="3550072"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4" name="Oval 13"/>
          <p:cNvSpPr/>
          <p:nvPr/>
        </p:nvSpPr>
        <p:spPr bwMode="auto">
          <a:xfrm>
            <a:off x="8014568"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5" name="Oval 14"/>
          <p:cNvSpPr/>
          <p:nvPr/>
        </p:nvSpPr>
        <p:spPr bwMode="auto">
          <a:xfrm>
            <a:off x="8014568"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16" name="Oval 15"/>
          <p:cNvSpPr/>
          <p:nvPr/>
        </p:nvSpPr>
        <p:spPr bwMode="auto">
          <a:xfrm>
            <a:off x="8014568"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088" y="4191000"/>
            <a:ext cx="30353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8413" y="3868738"/>
            <a:ext cx="30368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100" y="6715125"/>
            <a:ext cx="32639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4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500" y="6596063"/>
            <a:ext cx="35829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855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3300" y="4211638"/>
            <a:ext cx="3378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8551" name="Rectangle 3"/>
          <p:cNvSpPr>
            <a:spLocks/>
          </p:cNvSpPr>
          <p:nvPr/>
        </p:nvSpPr>
        <p:spPr bwMode="auto">
          <a:xfrm>
            <a:off x="1749425" y="1997075"/>
            <a:ext cx="92900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9"/>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08552" name="Picture 12" descr="C:\Users\Admin\Desktop\checkmar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11"/>
              </a:buBlip>
            </a:pPr>
            <a:r>
              <a:rPr lang="en-US" sz="6000" b="1" dirty="0">
                <a:latin typeface="Century Gothic" charset="0"/>
                <a:cs typeface="Georgia" charset="0"/>
              </a:rPr>
              <a:t>What did I learn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0594"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10595" name="Rectangle 3"/>
          <p:cNvSpPr>
            <a:spLocks/>
          </p:cNvSpPr>
          <p:nvPr/>
        </p:nvSpPr>
        <p:spPr bwMode="auto">
          <a:xfrm>
            <a:off x="1749425" y="1997075"/>
            <a:ext cx="92900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endParaRPr lang="en-CA"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0596" name="Picture 12"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
          <p:cNvSpPr>
            <a:spLocks/>
          </p:cNvSpPr>
          <p:nvPr/>
        </p:nvSpPr>
        <p:spPr bwMode="auto">
          <a:xfrm>
            <a:off x="9526736" y="4444752"/>
            <a:ext cx="2079843" cy="1360847"/>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0" name="AutoShape 3"/>
          <p:cNvSpPr>
            <a:spLocks/>
          </p:cNvSpPr>
          <p:nvPr/>
        </p:nvSpPr>
        <p:spPr bwMode="auto">
          <a:xfrm flipH="1">
            <a:off x="6890259" y="4455238"/>
            <a:ext cx="1657835" cy="1428422"/>
          </a:xfrm>
          <a:prstGeom prst="wedgeEllipseCallout">
            <a:avLst>
              <a:gd name="adj1" fmla="val -56676"/>
              <a:gd name="adj2" fmla="val 52065"/>
            </a:avLst>
          </a:prstGeom>
          <a:blipFill dpi="0" rotWithShape="0">
            <a:blip r:embed="rId7"/>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11" name="Rectangle 7"/>
          <p:cNvSpPr>
            <a:spLocks/>
          </p:cNvSpPr>
          <p:nvPr/>
        </p:nvSpPr>
        <p:spPr bwMode="auto">
          <a:xfrm>
            <a:off x="7130490" y="4895223"/>
            <a:ext cx="1259948" cy="4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400" b="1" dirty="0">
                <a:solidFill>
                  <a:srgbClr val="FCFCFC"/>
                </a:solidFill>
                <a:latin typeface="Century Gothic" charset="0"/>
                <a:cs typeface="Georgia" charset="0"/>
              </a:rPr>
              <a:t>“Hi, my name is Jessica”</a:t>
            </a:r>
          </a:p>
        </p:txBody>
      </p:sp>
      <p:sp>
        <p:nvSpPr>
          <p:cNvPr id="12" name="Rectangle 9"/>
          <p:cNvSpPr>
            <a:spLocks/>
          </p:cNvSpPr>
          <p:nvPr/>
        </p:nvSpPr>
        <p:spPr bwMode="auto">
          <a:xfrm>
            <a:off x="9513428" y="4887286"/>
            <a:ext cx="2057384" cy="4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400" b="1" dirty="0">
                <a:solidFill>
                  <a:srgbClr val="00273A"/>
                </a:solidFill>
                <a:latin typeface="Century Gothic" charset="0"/>
                <a:cs typeface="Georgia" charset="0"/>
              </a:rPr>
              <a:t>‘Hello, </a:t>
            </a:r>
          </a:p>
          <a:p>
            <a:r>
              <a:rPr lang="en-US" sz="2400" b="1" dirty="0">
                <a:solidFill>
                  <a:srgbClr val="00273A"/>
                </a:solidFill>
                <a:latin typeface="Century Gothic" charset="0"/>
                <a:cs typeface="Georgia" charset="0"/>
              </a:rPr>
              <a:t>my name is Holly”</a:t>
            </a:r>
          </a:p>
        </p:txBody>
      </p:sp>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376" y="6075298"/>
            <a:ext cx="6718424" cy="36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4660900"/>
            <a:ext cx="210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13" y="4775200"/>
            <a:ext cx="2057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4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713" y="4902200"/>
            <a:ext cx="24145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45" name="Rectangle 3"/>
          <p:cNvSpPr>
            <a:spLocks/>
          </p:cNvSpPr>
          <p:nvPr/>
        </p:nvSpPr>
        <p:spPr bwMode="auto">
          <a:xfrm>
            <a:off x="1749425" y="1997075"/>
            <a:ext cx="92900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7"/>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The sound of the letters ‘tt’</a:t>
            </a:r>
          </a:p>
          <a:p>
            <a:pPr marL="863600" indent="-647700" algn="l">
              <a:spcBef>
                <a:spcPts val="2000"/>
              </a:spcBef>
              <a:buSzPct val="77000"/>
            </a:pPr>
            <a:endParaRPr lang="en-CA"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2646" name="Picture 10" descr="C:\Users\Admin\Desktop\checkmar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9"/>
              </a:buBlip>
            </a:pPr>
            <a:r>
              <a:rPr lang="en-US" sz="6000" b="1">
                <a:latin typeface="Century Gothic" charset="0"/>
                <a:cs typeface="Georgia" charset="0"/>
              </a:rPr>
              <a:t>What did I learn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5" name="Group 7"/>
          <p:cNvGraphicFramePr>
            <a:graphicFrameLocks noGrp="1"/>
          </p:cNvGraphicFramePr>
          <p:nvPr>
            <p:extLst>
              <p:ext uri="{D42A27DB-BD31-4B8C-83A1-F6EECF244321}">
                <p14:modId xmlns:p14="http://schemas.microsoft.com/office/powerpoint/2010/main" val="1204666797"/>
              </p:ext>
            </p:extLst>
          </p:nvPr>
        </p:nvGraphicFramePr>
        <p:xfrm>
          <a:off x="2044700" y="26416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pic>
        <p:nvPicPr>
          <p:cNvPr id="1146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46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5596880"/>
            <a:ext cx="210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469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536" y="3004592"/>
            <a:ext cx="20589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469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8504" y="5812904"/>
            <a:ext cx="28067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4705" name="Rectangle 24"/>
          <p:cNvSpPr>
            <a:spLocks/>
          </p:cNvSpPr>
          <p:nvPr/>
        </p:nvSpPr>
        <p:spPr bwMode="auto">
          <a:xfrm>
            <a:off x="3694088" y="7719367"/>
            <a:ext cx="106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Kettle</a:t>
            </a:r>
          </a:p>
        </p:txBody>
      </p:sp>
      <p:sp>
        <p:nvSpPr>
          <p:cNvPr id="114706" name="Rectangle 25"/>
          <p:cNvSpPr>
            <a:spLocks/>
          </p:cNvSpPr>
          <p:nvPr/>
        </p:nvSpPr>
        <p:spPr bwMode="auto">
          <a:xfrm>
            <a:off x="8374608" y="4876800"/>
            <a:ext cx="96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Otter</a:t>
            </a:r>
          </a:p>
        </p:txBody>
      </p:sp>
      <p:sp>
        <p:nvSpPr>
          <p:cNvPr id="114707" name="Rectangle 26"/>
          <p:cNvSpPr>
            <a:spLocks/>
          </p:cNvSpPr>
          <p:nvPr/>
        </p:nvSpPr>
        <p:spPr bwMode="auto">
          <a:xfrm>
            <a:off x="8086576" y="7624117"/>
            <a:ext cx="15971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Cottage</a:t>
            </a:r>
          </a:p>
        </p:txBody>
      </p:sp>
      <p:sp>
        <p:nvSpPr>
          <p:cNvPr id="114708" name="Rectangle 27"/>
          <p:cNvSpPr>
            <a:spLocks/>
          </p:cNvSpPr>
          <p:nvPr/>
        </p:nvSpPr>
        <p:spPr bwMode="auto">
          <a:xfrm>
            <a:off x="3262040" y="4817417"/>
            <a:ext cx="1926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Helicopter</a:t>
            </a:r>
          </a:p>
        </p:txBody>
      </p:sp>
      <p:sp>
        <p:nvSpPr>
          <p:cNvPr id="1147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a:latin typeface="Century Gothic" charset="0"/>
                <a:cs typeface="Georgia" charset="0"/>
              </a:rPr>
              <a:t>New words I learned today</a:t>
            </a:r>
          </a:p>
        </p:txBody>
      </p:sp>
      <p:pic>
        <p:nvPicPr>
          <p:cNvPr id="13" name="Picture 12" descr="helicopter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3968" y="2860576"/>
            <a:ext cx="3628235" cy="214378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50178" name="Rectangle 3"/>
          <p:cNvSpPr>
            <a:spLocks/>
          </p:cNvSpPr>
          <p:nvPr/>
        </p:nvSpPr>
        <p:spPr bwMode="auto">
          <a:xfrm>
            <a:off x="1749425" y="2139950"/>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274638" indent="-58738"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274638" indent="-58738" algn="l">
              <a:spcBef>
                <a:spcPts val="2000"/>
              </a:spcBef>
              <a:buSzPct val="77000"/>
            </a:pPr>
            <a:r>
              <a:rPr lang="en-US" sz="3000" dirty="0">
                <a:solidFill>
                  <a:srgbClr val="005A7C"/>
                </a:solidFill>
                <a:latin typeface="Century Gothic" charset="0"/>
                <a:cs typeface="Century Gothic" charset="0"/>
                <a:sym typeface="Century Gothic" charset="0"/>
              </a:rPr>
              <a:t>The sound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a:t>
            </a:r>
          </a:p>
          <a:p>
            <a:pPr marL="274638" indent="-58738" algn="l">
              <a:spcBef>
                <a:spcPts val="2000"/>
              </a:spcBef>
              <a:buSzPct val="77000"/>
            </a:pPr>
            <a:r>
              <a:rPr lang="en-US" sz="3000" dirty="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Talk about where we would like to travel</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5017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80"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0" y="4559300"/>
            <a:ext cx="4984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1"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0" y="530860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38"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67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‘Truck, Planes and Trains’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8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8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878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34"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Types of Helicopters</a:t>
            </a:r>
          </a:p>
        </p:txBody>
      </p:sp>
      <p:pic>
        <p:nvPicPr>
          <p:cNvPr id="12083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5956300"/>
            <a:ext cx="49291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9738" y="2644775"/>
            <a:ext cx="475138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6188" y="2644775"/>
            <a:ext cx="49085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89738" y="5938838"/>
            <a:ext cx="4743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8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32025"/>
            <a:ext cx="5816600" cy="75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88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Type of Construction Trucks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49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25" y="2667000"/>
            <a:ext cx="102012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493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Types of Boats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69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3505200"/>
            <a:ext cx="7493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697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What kind of boat?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1016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7" name="Rounded Rectangle 1"/>
          <p:cNvSpPr>
            <a:spLocks noChangeArrowheads="1"/>
          </p:cNvSpPr>
          <p:nvPr/>
        </p:nvSpPr>
        <p:spPr bwMode="auto">
          <a:xfrm>
            <a:off x="1246188" y="2430463"/>
            <a:ext cx="9923462" cy="4892675"/>
          </a:xfrm>
          <a:prstGeom prst="roundRect">
            <a:avLst>
              <a:gd name="adj" fmla="val 13282"/>
            </a:avLst>
          </a:prstGeom>
          <a:solidFill>
            <a:srgbClr val="F7FED2">
              <a:alpha val="96077"/>
            </a:srgbClr>
          </a:solidFill>
          <a:ln w="28575">
            <a:solidFill>
              <a:srgbClr val="FFC000"/>
            </a:solidFill>
            <a:prstDash val="sysDash"/>
            <a:round/>
            <a:headEnd/>
            <a:tailEnd/>
          </a:ln>
        </p:spPr>
        <p:txBody>
          <a:bodyPr/>
          <a:lstStyle/>
          <a:p>
            <a:pPr algn="l"/>
            <a:endParaRPr lang="en-US" dirty="0">
              <a:latin typeface="Arial" charset="0"/>
              <a:cs typeface="Century Gothic" charset="0"/>
              <a:sym typeface="Century Gothic" charset="0"/>
            </a:endParaRPr>
          </a:p>
          <a:p>
            <a:pPr algn="l">
              <a:buFont typeface="Wingdings" charset="0"/>
              <a:buChar char="v"/>
            </a:pPr>
            <a:r>
              <a:rPr lang="en-US" dirty="0" smtClean="0">
                <a:latin typeface="Arial" charset="0"/>
                <a:cs typeface="Century Gothic" charset="0"/>
                <a:sym typeface="Century Gothic" charset="0"/>
              </a:rPr>
              <a:t> Where have you been in the world?</a:t>
            </a:r>
            <a:endParaRPr lang="en-US" dirty="0">
              <a:latin typeface="Arial" charset="0"/>
              <a:cs typeface="Century Gothic" charset="0"/>
              <a:sym typeface="Century Gothic" charset="0"/>
            </a:endParaRPr>
          </a:p>
          <a:p>
            <a:pPr algn="l">
              <a:buFont typeface="Wingdings" charset="0"/>
              <a:buChar char="v"/>
            </a:pPr>
            <a:endParaRPr lang="en-US" dirty="0">
              <a:latin typeface="Arial" charset="0"/>
              <a:cs typeface="Century Gothic" charset="0"/>
              <a:sym typeface="Century Gothic" charset="0"/>
            </a:endParaRPr>
          </a:p>
          <a:p>
            <a:pPr algn="l">
              <a:buFont typeface="Wingdings" charset="0"/>
              <a:buChar char="v"/>
            </a:pPr>
            <a:r>
              <a:rPr lang="en-US" dirty="0" smtClean="0">
                <a:latin typeface="Arial" charset="0"/>
                <a:cs typeface="Century Gothic" charset="0"/>
                <a:sym typeface="Century Gothic" charset="0"/>
              </a:rPr>
              <a:t> Where </a:t>
            </a:r>
            <a:r>
              <a:rPr lang="en-US" dirty="0">
                <a:latin typeface="Arial" charset="0"/>
                <a:cs typeface="Century Gothic" charset="0"/>
                <a:sym typeface="Century Gothic" charset="0"/>
              </a:rPr>
              <a:t>would you like to travel to?</a:t>
            </a:r>
          </a:p>
          <a:p>
            <a:pPr algn="l">
              <a:buFont typeface="Wingdings" charset="0"/>
              <a:buChar char="v"/>
            </a:pPr>
            <a:endParaRPr lang="en-US" dirty="0">
              <a:latin typeface="Arial" charset="0"/>
              <a:cs typeface="Century Gothic" charset="0"/>
              <a:sym typeface="Century Gothic" charset="0"/>
            </a:endParaRPr>
          </a:p>
          <a:p>
            <a:pPr algn="l">
              <a:buFont typeface="Wingdings" charset="0"/>
              <a:buChar char="v"/>
            </a:pPr>
            <a:r>
              <a:rPr lang="en-US" dirty="0" smtClean="0">
                <a:latin typeface="Arial" charset="0"/>
                <a:cs typeface="Century Gothic" charset="0"/>
                <a:sym typeface="Century Gothic" charset="0"/>
              </a:rPr>
              <a:t> Have </a:t>
            </a:r>
            <a:r>
              <a:rPr lang="en-US" dirty="0">
                <a:latin typeface="Arial" charset="0"/>
                <a:cs typeface="Century Gothic" charset="0"/>
                <a:sym typeface="Century Gothic" charset="0"/>
              </a:rPr>
              <a:t>you ever been on an airplane?</a:t>
            </a:r>
          </a:p>
        </p:txBody>
      </p:sp>
      <p:sp>
        <p:nvSpPr>
          <p:cNvPr id="5222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Let’s talk!</a:t>
            </a:r>
          </a:p>
        </p:txBody>
      </p:sp>
      <p:sp>
        <p:nvSpPr>
          <p:cNvPr id="52229" name="AutoShape 5"/>
          <p:cNvSpPr>
            <a:spLocks/>
          </p:cNvSpPr>
          <p:nvPr/>
        </p:nvSpPr>
        <p:spPr bwMode="auto">
          <a:xfrm>
            <a:off x="10090150" y="1422400"/>
            <a:ext cx="2170113" cy="1666875"/>
          </a:xfrm>
          <a:prstGeom prst="wedgeEllipseCallout">
            <a:avLst>
              <a:gd name="adj1" fmla="val -53403"/>
              <a:gd name="adj2" fmla="val 5353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CA"/>
          </a:p>
        </p:txBody>
      </p:sp>
      <p:sp>
        <p:nvSpPr>
          <p:cNvPr id="52230" name="TextBox 3"/>
          <p:cNvSpPr txBox="1">
            <a:spLocks noChangeArrowheads="1"/>
          </p:cNvSpPr>
          <p:nvPr/>
        </p:nvSpPr>
        <p:spPr bwMode="auto">
          <a:xfrm>
            <a:off x="10796588" y="1593850"/>
            <a:ext cx="755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r>
              <a:rPr lang="en-US" sz="8000">
                <a:solidFill>
                  <a:srgbClr val="FCFCFC"/>
                </a:solidFill>
                <a:latin typeface="Arial" charset="0"/>
                <a:cs typeface="Arial" charset="0"/>
              </a:rPr>
              <a:t>?</a:t>
            </a:r>
            <a:endParaRPr lang="en-CA" sz="8000">
              <a:solidFill>
                <a:srgbClr val="FCFCFC"/>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C:\Users\Admin\AppData\Local\Temp\_AZTMP30_\DragTem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413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3"/>
          <p:cNvSpPr>
            <a:spLocks/>
          </p:cNvSpPr>
          <p:nvPr/>
        </p:nvSpPr>
        <p:spPr bwMode="auto">
          <a:xfrm>
            <a:off x="255588" y="2266950"/>
            <a:ext cx="9423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endParaRPr lang="en-US">
              <a:solidFill>
                <a:schemeClr val="tx1"/>
              </a:solidFill>
              <a:latin typeface="Century Gothic" charset="0"/>
              <a:cs typeface="Century Gothic" charset="0"/>
              <a:sym typeface="Century Gothic" charset="0"/>
            </a:endParaRPr>
          </a:p>
          <a:p>
            <a:r>
              <a:rPr lang="en-US">
                <a:solidFill>
                  <a:schemeClr val="tx1"/>
                </a:solidFill>
                <a:latin typeface="Century Gothic" charset="0"/>
                <a:cs typeface="Century Gothic" charset="0"/>
                <a:sym typeface="Century Gothic" charset="0"/>
              </a:rPr>
              <a:t>Where would you like to travel to?</a:t>
            </a:r>
          </a:p>
        </p:txBody>
      </p:sp>
      <p:sp>
        <p:nvSpPr>
          <p:cNvPr id="54275" name="Rectangle 4"/>
          <p:cNvSpPr>
            <a:spLocks/>
          </p:cNvSpPr>
          <p:nvPr/>
        </p:nvSpPr>
        <p:spPr bwMode="auto">
          <a:xfrm>
            <a:off x="1208088" y="3905250"/>
            <a:ext cx="105791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b="1">
                <a:solidFill>
                  <a:schemeClr val="tx1"/>
                </a:solidFill>
                <a:latin typeface="Century Gothic" charset="0"/>
                <a:cs typeface="Georgia" charset="0"/>
              </a:rPr>
              <a:t>I would like to travel to </a:t>
            </a:r>
            <a:r>
              <a:rPr lang="en-US">
                <a:solidFill>
                  <a:schemeClr val="tx1"/>
                </a:solidFill>
                <a:latin typeface="Century Gothic" charset="0"/>
                <a:cs typeface="Georgia" charset="0"/>
              </a:rPr>
              <a:t>_______________________</a:t>
            </a:r>
          </a:p>
          <a:p>
            <a:pPr algn="l"/>
            <a:endParaRPr lang="en-US">
              <a:solidFill>
                <a:schemeClr val="tx1"/>
              </a:solidFill>
              <a:latin typeface="Century Gothic" charset="0"/>
              <a:cs typeface="Georgia" charset="0"/>
            </a:endParaRPr>
          </a:p>
          <a:p>
            <a:pPr algn="l"/>
            <a:r>
              <a:rPr lang="en-US" b="1">
                <a:solidFill>
                  <a:schemeClr val="tx1"/>
                </a:solidFill>
                <a:latin typeface="Century Gothic" charset="0"/>
                <a:cs typeface="Georgia" charset="0"/>
              </a:rPr>
              <a:t>because</a:t>
            </a:r>
            <a:r>
              <a:rPr lang="en-US">
                <a:solidFill>
                  <a:schemeClr val="tx1"/>
                </a:solidFill>
                <a:latin typeface="Century Gothic" charset="0"/>
                <a:cs typeface="Georgia" charset="0"/>
              </a:rPr>
              <a:t> _____________________________________________.</a:t>
            </a:r>
          </a:p>
        </p:txBody>
      </p:sp>
      <p:pic>
        <p:nvPicPr>
          <p:cNvPr id="542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1016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Let’s talk!</a:t>
            </a:r>
          </a:p>
        </p:txBody>
      </p:sp>
      <p:pic>
        <p:nvPicPr>
          <p:cNvPr id="54278" name="Picture 9" descr="C:\Users\Admin\Desktop\mappoi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5288" y="6143625"/>
            <a:ext cx="374491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Talk about where we would like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6324"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p:cNvSpPr>
          <p:nvPr/>
        </p:nvSpPr>
        <p:spPr bwMode="auto">
          <a:xfrm>
            <a:off x="863600" y="25908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What are some things that help us travel around the world?</a:t>
            </a:r>
          </a:p>
          <a:p>
            <a:pPr>
              <a:spcBef>
                <a:spcPts val="2000"/>
              </a:spcBef>
            </a:pPr>
            <a:endParaRPr lang="en-US">
              <a:solidFill>
                <a:schemeClr val="tx1"/>
              </a:solidFill>
              <a:cs typeface="Georgia" charset="0"/>
            </a:endParaRPr>
          </a:p>
        </p:txBody>
      </p:sp>
      <p:sp>
        <p:nvSpPr>
          <p:cNvPr id="58370" name="Rectangle 3"/>
          <p:cNvSpPr>
            <a:spLocks/>
          </p:cNvSpPr>
          <p:nvPr/>
        </p:nvSpPr>
        <p:spPr bwMode="auto">
          <a:xfrm>
            <a:off x="4203700" y="3352800"/>
            <a:ext cx="4829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l">
              <a:spcBef>
                <a:spcPts val="2000"/>
              </a:spcBef>
            </a:pPr>
            <a:r>
              <a:rPr lang="en-US" sz="3000">
                <a:solidFill>
                  <a:srgbClr val="005A7C"/>
                </a:solidFill>
                <a:latin typeface="Century Gothic" charset="0"/>
                <a:cs typeface="Century Gothic" charset="0"/>
                <a:sym typeface="Century Gothic" charset="0"/>
              </a:rPr>
              <a:t>Let’s brainstorm together!</a:t>
            </a:r>
          </a:p>
          <a:p>
            <a:pPr>
              <a:spcBef>
                <a:spcPts val="2000"/>
              </a:spcBef>
            </a:pPr>
            <a:endParaRPr lang="en-US">
              <a:solidFill>
                <a:schemeClr val="tx1"/>
              </a:solidFill>
              <a:cs typeface="Georgia" charset="0"/>
            </a:endParaRPr>
          </a:p>
        </p:txBody>
      </p:sp>
      <p:sp>
        <p:nvSpPr>
          <p:cNvPr id="58371" name="AutoShape 4"/>
          <p:cNvSpPr>
            <a:spLocks/>
          </p:cNvSpPr>
          <p:nvPr/>
        </p:nvSpPr>
        <p:spPr bwMode="auto">
          <a:xfrm>
            <a:off x="4735513" y="5951538"/>
            <a:ext cx="3422650" cy="1411287"/>
          </a:xfrm>
          <a:prstGeom prst="roundRect">
            <a:avLst>
              <a:gd name="adj" fmla="val 50000"/>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58372" name="Rectangle 5"/>
          <p:cNvSpPr>
            <a:spLocks/>
          </p:cNvSpPr>
          <p:nvPr/>
        </p:nvSpPr>
        <p:spPr bwMode="auto">
          <a:xfrm>
            <a:off x="4735513" y="6288088"/>
            <a:ext cx="3422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spcBef>
                <a:spcPts val="2000"/>
              </a:spcBef>
            </a:pPr>
            <a:r>
              <a:rPr lang="en-US" sz="4800">
                <a:solidFill>
                  <a:srgbClr val="FFFFFF"/>
                </a:solidFill>
                <a:latin typeface="Century Gothic Bold" charset="0"/>
                <a:cs typeface="Century Gothic Bold" charset="0"/>
                <a:sym typeface="Century Gothic Bold" charset="0"/>
              </a:rPr>
              <a:t>Travel</a:t>
            </a:r>
          </a:p>
        </p:txBody>
      </p:sp>
      <p:pic>
        <p:nvPicPr>
          <p:cNvPr id="583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8374" name="Oval 1"/>
          <p:cNvSpPr>
            <a:spLocks noChangeArrowheads="1"/>
          </p:cNvSpPr>
          <p:nvPr/>
        </p:nvSpPr>
        <p:spPr bwMode="auto">
          <a:xfrm>
            <a:off x="3743325" y="3898900"/>
            <a:ext cx="1223963" cy="1223963"/>
          </a:xfrm>
          <a:prstGeom prst="ellipse">
            <a:avLst/>
          </a:prstGeom>
          <a:solidFill>
            <a:srgbClr val="13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Oval 8"/>
          <p:cNvSpPr/>
          <p:nvPr/>
        </p:nvSpPr>
        <p:spPr bwMode="auto">
          <a:xfrm>
            <a:off x="1527175" y="6288088"/>
            <a:ext cx="1225550" cy="1223962"/>
          </a:xfrm>
          <a:prstGeom prst="ellipse">
            <a:avLst/>
          </a:prstGeom>
          <a:solidFill>
            <a:schemeClr val="bg1">
              <a:lumMod val="75000"/>
            </a:schemeClr>
          </a:solidFill>
          <a:ln>
            <a:noFill/>
          </a:ln>
          <a:effectLst/>
        </p:spPr>
        <p:txBody>
          <a:bodyPr/>
          <a:lstStyle/>
          <a:p>
            <a:pPr>
              <a:defRPr/>
            </a:pPr>
            <a:endParaRPr lang="en-CA"/>
          </a:p>
        </p:txBody>
      </p:sp>
      <p:sp>
        <p:nvSpPr>
          <p:cNvPr id="58376" name="Oval 9"/>
          <p:cNvSpPr>
            <a:spLocks noChangeArrowheads="1"/>
          </p:cNvSpPr>
          <p:nvPr/>
        </p:nvSpPr>
        <p:spPr bwMode="auto">
          <a:xfrm>
            <a:off x="7704138" y="4167188"/>
            <a:ext cx="1223962" cy="1223962"/>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1" name="Oval 10"/>
          <p:cNvSpPr/>
          <p:nvPr/>
        </p:nvSpPr>
        <p:spPr bwMode="auto">
          <a:xfrm>
            <a:off x="9540875" y="5802313"/>
            <a:ext cx="1225550" cy="1223962"/>
          </a:xfrm>
          <a:prstGeom prst="ellipse">
            <a:avLst/>
          </a:prstGeom>
          <a:solidFill>
            <a:schemeClr val="accent3">
              <a:lumMod val="50000"/>
            </a:schemeClr>
          </a:solidFill>
          <a:ln>
            <a:noFill/>
          </a:ln>
          <a:effectLst/>
        </p:spPr>
        <p:txBody>
          <a:bodyPr/>
          <a:lstStyle/>
          <a:p>
            <a:pPr>
              <a:defRPr/>
            </a:pPr>
            <a:endParaRPr lang="en-CA"/>
          </a:p>
        </p:txBody>
      </p:sp>
      <p:sp>
        <p:nvSpPr>
          <p:cNvPr id="58378" name="Oval 11"/>
          <p:cNvSpPr>
            <a:spLocks noChangeArrowheads="1"/>
          </p:cNvSpPr>
          <p:nvPr/>
        </p:nvSpPr>
        <p:spPr bwMode="auto">
          <a:xfrm>
            <a:off x="4122738" y="8081963"/>
            <a:ext cx="1223962" cy="122555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cxnSp>
        <p:nvCxnSpPr>
          <p:cNvPr id="49164" name="Straight Connector 3"/>
          <p:cNvCxnSpPr>
            <a:cxnSpLocks noChangeShapeType="1"/>
            <a:stCxn id="58374" idx="5"/>
            <a:endCxn id="58371" idx="0"/>
          </p:cNvCxnSpPr>
          <p:nvPr/>
        </p:nvCxnSpPr>
        <p:spPr bwMode="auto">
          <a:xfrm>
            <a:off x="4787900" y="4943475"/>
            <a:ext cx="1658938" cy="1008063"/>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165" name="Straight Connector 16"/>
          <p:cNvCxnSpPr>
            <a:cxnSpLocks noChangeShapeType="1"/>
            <a:stCxn id="58376" idx="3"/>
            <a:endCxn id="58371" idx="0"/>
          </p:cNvCxnSpPr>
          <p:nvPr/>
        </p:nvCxnSpPr>
        <p:spPr bwMode="auto">
          <a:xfrm flipH="1">
            <a:off x="6446838" y="5211763"/>
            <a:ext cx="1436687" cy="739775"/>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166" name="Straight Connector 28"/>
          <p:cNvCxnSpPr>
            <a:cxnSpLocks noChangeShapeType="1"/>
            <a:stCxn id="9" idx="6"/>
            <a:endCxn id="58372" idx="1"/>
          </p:cNvCxnSpPr>
          <p:nvPr/>
        </p:nvCxnSpPr>
        <p:spPr bwMode="auto">
          <a:xfrm flipV="1">
            <a:off x="2752725" y="6657975"/>
            <a:ext cx="1982788" cy="241300"/>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167" name="Straight Connector 39"/>
          <p:cNvCxnSpPr>
            <a:cxnSpLocks noChangeShapeType="1"/>
            <a:stCxn id="58378" idx="7"/>
            <a:endCxn id="58371" idx="2"/>
          </p:cNvCxnSpPr>
          <p:nvPr/>
        </p:nvCxnSpPr>
        <p:spPr bwMode="auto">
          <a:xfrm flipV="1">
            <a:off x="5167313" y="7362825"/>
            <a:ext cx="1279525" cy="898525"/>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383" name="Oval 42"/>
          <p:cNvSpPr>
            <a:spLocks noChangeArrowheads="1"/>
          </p:cNvSpPr>
          <p:nvPr/>
        </p:nvSpPr>
        <p:spPr bwMode="auto">
          <a:xfrm>
            <a:off x="7931150" y="8105775"/>
            <a:ext cx="1225550" cy="12239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cxnSp>
        <p:nvCxnSpPr>
          <p:cNvPr id="49169" name="Straight Connector 43"/>
          <p:cNvCxnSpPr>
            <a:cxnSpLocks noChangeShapeType="1"/>
            <a:stCxn id="58383" idx="1"/>
            <a:endCxn id="58371" idx="2"/>
          </p:cNvCxnSpPr>
          <p:nvPr/>
        </p:nvCxnSpPr>
        <p:spPr bwMode="auto">
          <a:xfrm flipH="1" flipV="1">
            <a:off x="6446838" y="7362825"/>
            <a:ext cx="1663700" cy="922338"/>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170" name="Straight Connector 46"/>
          <p:cNvCxnSpPr>
            <a:cxnSpLocks noChangeShapeType="1"/>
            <a:stCxn id="11" idx="2"/>
            <a:endCxn id="58371" idx="3"/>
          </p:cNvCxnSpPr>
          <p:nvPr/>
        </p:nvCxnSpPr>
        <p:spPr bwMode="auto">
          <a:xfrm flipH="1">
            <a:off x="8158163" y="6415088"/>
            <a:ext cx="1382712" cy="242887"/>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38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solidFill>
                  <a:srgbClr val="FFFF00"/>
                </a:solidFill>
                <a:latin typeface="Century Gothic" charset="0"/>
                <a:cs typeface="Georgia" charset="0"/>
              </a:rPr>
              <a:t>How do you travel?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5878513"/>
            <a:ext cx="48990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267795"/>
            <a:ext cx="30368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0700" y="3375025"/>
            <a:ext cx="32639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5046663"/>
            <a:ext cx="30353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63" y="7858125"/>
            <a:ext cx="3378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9875" y="7324725"/>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3519488"/>
            <a:ext cx="23495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4700" y="3364632"/>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9663" y="5892800"/>
            <a:ext cx="16986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8963" y="7934325"/>
            <a:ext cx="11049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14"/>
              </a:buBlip>
            </a:pPr>
            <a:r>
              <a:rPr lang="en-US" sz="6000" b="1">
                <a:solidFill>
                  <a:srgbClr val="FFFF00"/>
                </a:solidFill>
                <a:latin typeface="Century Gothic" charset="0"/>
                <a:cs typeface="Georgia" charset="0"/>
              </a:rPr>
              <a:t>How do you travel?</a:t>
            </a:r>
          </a:p>
        </p:txBody>
      </p:sp>
      <p:sp>
        <p:nvSpPr>
          <p:cNvPr id="60429" name="Rectangle 7"/>
          <p:cNvSpPr>
            <a:spLocks/>
          </p:cNvSpPr>
          <p:nvPr/>
        </p:nvSpPr>
        <p:spPr bwMode="auto">
          <a:xfrm>
            <a:off x="525463" y="2306638"/>
            <a:ext cx="12149137" cy="8419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3200" dirty="0">
                <a:solidFill>
                  <a:schemeClr val="tx1"/>
                </a:solidFill>
                <a:latin typeface="Arial" charset="0"/>
                <a:cs typeface="Georgia" charset="0"/>
              </a:rPr>
              <a:t>Let’s circle the pictures that help you travel.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39.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40.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a:themeElements>
    <a:clrScheme name="">
      <a:dk1>
        <a:srgbClr val="004E74"/>
      </a:dk1>
      <a:lt1>
        <a:srgbClr val="FFB18B"/>
      </a:lt1>
      <a:dk2>
        <a:srgbClr val="000000"/>
      </a:dk2>
      <a:lt2>
        <a:srgbClr val="808080"/>
      </a:lt2>
      <a:accent1>
        <a:srgbClr val="FFFF33"/>
      </a:accent1>
      <a:accent2>
        <a:srgbClr val="333399"/>
      </a:accent2>
      <a:accent3>
        <a:srgbClr val="FFD5C4"/>
      </a:accent3>
      <a:accent4>
        <a:srgbClr val="004162"/>
      </a:accent4>
      <a:accent5>
        <a:srgbClr val="FFFFAD"/>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905</TotalTime>
  <Pages>0</Pages>
  <Words>2489</Words>
  <Characters>0</Characters>
  <Application>Microsoft Macintosh PowerPoint</Application>
  <PresentationFormat>Custom</PresentationFormat>
  <Lines>0</Lines>
  <Paragraphs>193</Paragraphs>
  <Slides>45</Slides>
  <Notes>38</Notes>
  <HiddenSlides>0</HiddenSlides>
  <MMClips>0</MMClips>
  <ScaleCrop>false</ScaleCrop>
  <HeadingPairs>
    <vt:vector size="6" baseType="variant">
      <vt:variant>
        <vt:lpstr>Fonts Used</vt:lpstr>
      </vt:variant>
      <vt:variant>
        <vt:i4>22</vt:i4>
      </vt:variant>
      <vt:variant>
        <vt:lpstr>Theme</vt:lpstr>
      </vt:variant>
      <vt:variant>
        <vt:i4>40</vt:i4>
      </vt:variant>
      <vt:variant>
        <vt:lpstr>Slide Titles</vt:lpstr>
      </vt:variant>
      <vt:variant>
        <vt:i4>45</vt:i4>
      </vt:variant>
    </vt:vector>
  </HeadingPairs>
  <TitlesOfParts>
    <vt:vector size="107" baseType="lpstr">
      <vt:lpstr>Georgia</vt:lpstr>
      <vt:lpstr>Songti SC Regular</vt:lpstr>
      <vt:lpstr>Arial</vt:lpstr>
      <vt:lpstr>Georgia Italic</vt:lpstr>
      <vt:lpstr>ＭＳ Ｐゴシック</vt:lpstr>
      <vt:lpstr>Chalkboard</vt:lpstr>
      <vt:lpstr>Kaiti SC Regular</vt:lpstr>
      <vt:lpstr>Marker Felt</vt:lpstr>
      <vt:lpstr>Party LET</vt:lpstr>
      <vt:lpstr>Savoye LET Plain:1.0</vt:lpstr>
      <vt:lpstr>Songti SC Light</vt:lpstr>
      <vt:lpstr>Gill Sans</vt:lpstr>
      <vt:lpstr>PingFang SC Regular</vt:lpstr>
      <vt:lpstr>Century Gothic</vt:lpstr>
      <vt:lpstr>Al Bayan</vt:lpstr>
      <vt:lpstr>ヒラギノ角ゴ Pro W6</vt:lpstr>
      <vt:lpstr>Wingdings</vt:lpstr>
      <vt:lpstr>Century Gothic Bold</vt:lpstr>
      <vt:lpstr>Georgia Bold</vt:lpstr>
      <vt:lpstr>Lucida Grande</vt:lpstr>
      <vt:lpstr>System Font Regular</vt:lpstr>
      <vt:lpstr>System Font Bold</vt:lpstr>
      <vt:lpstr>Title &amp; Subtitle</vt:lpstr>
      <vt:lpstr>Title - Top</vt:lpstr>
      <vt:lpstr>1_Title - Top</vt:lpstr>
      <vt:lpstr>Photo - Horizontal</vt:lpstr>
      <vt:lpstr>Title &amp; Bullets - 2 Column</vt:lpstr>
      <vt:lpstr>Title &amp; Bullets</vt:lpstr>
      <vt:lpstr>Blank</vt:lpstr>
      <vt:lpstr>1_Blank</vt:lpstr>
      <vt:lpstr>Photo - Vertical</vt:lpstr>
      <vt:lpstr>1_Photo - Horizontal</vt:lpstr>
      <vt:lpstr>Title &amp; Subtitle - Photo</vt:lpstr>
      <vt:lpstr>Bullets</vt:lpstr>
      <vt:lpstr>Photo - 3 Up</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Title &amp; Bullets - Left</vt:lpstr>
      <vt:lpstr>1_Title &amp; Bullets - Left</vt:lpstr>
      <vt:lpstr>1_Title &amp; Bullets - 2 Column</vt:lpstr>
      <vt:lpstr>Title &amp; Bullets - Right</vt:lpstr>
      <vt:lpstr>Title, Bullets &amp; Photo</vt:lpstr>
      <vt:lpstr>1_Title &amp; Bullets - Right</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letters! -&gt; ‘TT’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56</cp:revision>
  <dcterms:modified xsi:type="dcterms:W3CDTF">2016-04-05T22:28:57Z</dcterms:modified>
</cp:coreProperties>
</file>