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Lst>
  <p:notesMasterIdLst>
    <p:notesMasterId r:id="rId85"/>
  </p:notesMasterIdLst>
  <p:sldIdLst>
    <p:sldId id="256" r:id="rId28"/>
    <p:sldId id="272" r:id="rId29"/>
    <p:sldId id="263" r:id="rId30"/>
    <p:sldId id="258" r:id="rId31"/>
    <p:sldId id="295" r:id="rId32"/>
    <p:sldId id="289" r:id="rId33"/>
    <p:sldId id="286" r:id="rId34"/>
    <p:sldId id="287" r:id="rId35"/>
    <p:sldId id="298" r:id="rId36"/>
    <p:sldId id="293" r:id="rId37"/>
    <p:sldId id="257" r:id="rId38"/>
    <p:sldId id="259" r:id="rId39"/>
    <p:sldId id="317" r:id="rId40"/>
    <p:sldId id="325" r:id="rId41"/>
    <p:sldId id="319" r:id="rId42"/>
    <p:sldId id="320" r:id="rId43"/>
    <p:sldId id="294" r:id="rId44"/>
    <p:sldId id="316" r:id="rId45"/>
    <p:sldId id="296" r:id="rId46"/>
    <p:sldId id="264" r:id="rId47"/>
    <p:sldId id="265" r:id="rId48"/>
    <p:sldId id="267" r:id="rId49"/>
    <p:sldId id="268" r:id="rId50"/>
    <p:sldId id="269" r:id="rId51"/>
    <p:sldId id="270" r:id="rId52"/>
    <p:sldId id="271" r:id="rId53"/>
    <p:sldId id="273" r:id="rId54"/>
    <p:sldId id="274" r:id="rId55"/>
    <p:sldId id="275" r:id="rId56"/>
    <p:sldId id="276" r:id="rId57"/>
    <p:sldId id="278" r:id="rId58"/>
    <p:sldId id="260" r:id="rId59"/>
    <p:sldId id="321" r:id="rId60"/>
    <p:sldId id="261" r:id="rId61"/>
    <p:sldId id="262" r:id="rId62"/>
    <p:sldId id="280" r:id="rId63"/>
    <p:sldId id="306" r:id="rId64"/>
    <p:sldId id="303" r:id="rId65"/>
    <p:sldId id="310" r:id="rId66"/>
    <p:sldId id="305" r:id="rId67"/>
    <p:sldId id="307" r:id="rId68"/>
    <p:sldId id="308" r:id="rId69"/>
    <p:sldId id="309" r:id="rId70"/>
    <p:sldId id="311" r:id="rId71"/>
    <p:sldId id="313" r:id="rId72"/>
    <p:sldId id="312" r:id="rId73"/>
    <p:sldId id="314" r:id="rId74"/>
    <p:sldId id="297" r:id="rId75"/>
    <p:sldId id="284" r:id="rId76"/>
    <p:sldId id="322" r:id="rId77"/>
    <p:sldId id="323" r:id="rId78"/>
    <p:sldId id="324" r:id="rId79"/>
    <p:sldId id="288" r:id="rId80"/>
    <p:sldId id="279" r:id="rId81"/>
    <p:sldId id="282" r:id="rId82"/>
    <p:sldId id="302" r:id="rId83"/>
    <p:sldId id="315" r:id="rId84"/>
  </p:sldIdLst>
  <p:sldSz cx="13004800" cy="9753600"/>
  <p:notesSz cx="6858000" cy="9144000"/>
  <p:defaultTextStyle>
    <a:defPPr>
      <a:defRPr lang="en-US"/>
    </a:defPPr>
    <a:lvl1pPr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l" rtl="0" eaLnBrk="0" fontAlgn="base" hangingPunct="0">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590"/>
  </p:normalViewPr>
  <p:slideViewPr>
    <p:cSldViewPr>
      <p:cViewPr>
        <p:scale>
          <a:sx n="61" d="100"/>
          <a:sy n="61" d="100"/>
        </p:scale>
        <p:origin x="-520" y="-880"/>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slide" Target="slides/slide50.xml"/><Relationship Id="rId78" Type="http://schemas.openxmlformats.org/officeDocument/2006/relationships/slide" Target="slides/slide51.xml"/><Relationship Id="rId79" Type="http://schemas.openxmlformats.org/officeDocument/2006/relationships/slide" Target="slides/slide52.xml"/><Relationship Id="rId9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80" Type="http://schemas.openxmlformats.org/officeDocument/2006/relationships/slide" Target="slides/slide53.xml"/><Relationship Id="rId81" Type="http://schemas.openxmlformats.org/officeDocument/2006/relationships/slide" Target="slides/slide54.xml"/><Relationship Id="rId82" Type="http://schemas.openxmlformats.org/officeDocument/2006/relationships/slide" Target="slides/slide55.xml"/><Relationship Id="rId83" Type="http://schemas.openxmlformats.org/officeDocument/2006/relationships/slide" Target="slides/slide56.xml"/><Relationship Id="rId84" Type="http://schemas.openxmlformats.org/officeDocument/2006/relationships/slide" Target="slides/slide57.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2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153284440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mn-cs"/>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a:solidFill>
            <a:srgbClr val="FFFFFF"/>
          </a:solidFill>
          <a:ln/>
        </p:spPr>
      </p:sp>
      <p:sp>
        <p:nvSpPr>
          <p:cNvPr id="31746" name="Rectangle 2"/>
          <p:cNvSpPr>
            <a:spLocks noGrp="1" noChangeArrowheads="1"/>
          </p:cNvSpPr>
          <p:nvPr>
            <p:ph type="body" idx="1"/>
          </p:nvPr>
        </p:nvSpPr>
        <p:spPr>
          <a:ln/>
        </p:spPr>
        <p:txBody>
          <a:bodyPr/>
          <a:lstStyle/>
          <a:p>
            <a:pPr eaLnBrk="1" hangingPunct="1">
              <a:defRPr/>
            </a:pPr>
            <a:r>
              <a:rPr lang="en-US" altLang="en-US" sz="2200" smtClean="0">
                <a:latin typeface="Lucida Grande" charset="0"/>
                <a:ea typeface="Lucida Grande" charset="0"/>
                <a:cs typeface="Lucida Grande" charset="0"/>
                <a:sym typeface="Lucida Grande" charset="0"/>
              </a:rPr>
              <a:t>Unit 2, Lesson 1.  Adventures.  Let the students know that this unit we will be talking about adventures!  See if the students can sound the word out on their own and see if they know what it means.  The visual cue should help them (the airplane!)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a:solidFill>
            <a:srgbClr val="FFFFFF"/>
          </a:solidFill>
          <a:ln/>
        </p:spPr>
      </p:sp>
      <p:sp>
        <p:nvSpPr>
          <p:cNvPr id="44034"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Have them circle the what they thought the sound was.  Talk about Kettle and kitten, two t’s, other words in our vocabulary.  You can write the words down underneath so that the students can visualize the vocabulary.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a:solidFill>
            <a:srgbClr val="FFFFFF"/>
          </a:solidFill>
          <a:ln/>
        </p:spPr>
      </p:sp>
      <p:sp>
        <p:nvSpPr>
          <p:cNvPr id="83970"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 These are the words that the students should be practicing!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a:solidFill>
            <a:srgbClr val="FFFFFF"/>
          </a:solidFill>
          <a:ln/>
        </p:spPr>
      </p:sp>
      <p:sp>
        <p:nvSpPr>
          <p:cNvPr id="86018" name="Rectangle 2"/>
          <p:cNvSpPr>
            <a:spLocks noGrp="1" noChangeArrowheads="1"/>
          </p:cNvSpPr>
          <p:nvPr>
            <p:ph type="body" idx="1"/>
          </p:nvPr>
        </p:nvSpPr>
        <p:spPr>
          <a:ln/>
        </p:spPr>
        <p:txBody>
          <a:bodyPr/>
          <a:lstStyle/>
          <a:p>
            <a:pPr eaLnBrk="1" hangingPunct="1">
              <a:defRPr/>
            </a:pPr>
            <a:r>
              <a:rPr lang="en-US" altLang="en-US" sz="2200" smtClean="0">
                <a:latin typeface="Lucida Grande" charset="0"/>
                <a:ea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a:solidFill>
            <a:srgbClr val="FFFFFF"/>
          </a:solidFill>
          <a:ln/>
        </p:spPr>
      </p:sp>
      <p:sp>
        <p:nvSpPr>
          <p:cNvPr id="88066"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a:solidFill>
            <a:srgbClr val="FFFFFF"/>
          </a:solidFill>
          <a:ln/>
        </p:spPr>
      </p:sp>
      <p:sp>
        <p:nvSpPr>
          <p:cNvPr id="33794"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a:solidFill>
            <a:srgbClr val="FFFFFF"/>
          </a:solidFill>
          <a:ln/>
        </p:spPr>
      </p:sp>
      <p:sp>
        <p:nvSpPr>
          <p:cNvPr id="35842" name="Rectangle 2"/>
          <p:cNvSpPr>
            <a:spLocks noGrp="1" noChangeArrowheads="1"/>
          </p:cNvSpPr>
          <p:nvPr>
            <p:ph type="body" idx="1"/>
          </p:nvPr>
        </p:nvSpPr>
        <p:spPr>
          <a:ln/>
        </p:spPr>
        <p:txBody>
          <a:bodyPr/>
          <a:lstStyle/>
          <a:p>
            <a:pPr eaLnBrk="1" hangingPunct="1"/>
            <a:r>
              <a:rPr lang="en-US" sz="1800">
                <a:latin typeface="Lucida Grande" charset="0"/>
                <a:cs typeface="Lucida Grande" charset="0"/>
                <a:sym typeface="Lucida Grande" charset="0"/>
              </a:rPr>
              <a:t>‘What’s going on?”  &lt;- each lesson in this unit will have a section called Whats going on in the beginning to stimulate conversation and break the ice before class begins!  Make your pen colour white and draw all of the key words on the board that the students come up with when they are describing or talking about the picture.  Some words like ‘car’ ‘paint’ might come up!  Have fun with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a:solidFill>
            <a:srgbClr val="FFFFFF"/>
          </a:solidFill>
          <a:ln/>
        </p:spPr>
      </p:sp>
      <p:sp>
        <p:nvSpPr>
          <p:cNvPr id="37890"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Define the word adventure for them and/or ask them if they have ever been on an adventure and with whom.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Ask, “What do you see on an adventure”  or “What do you take with you on an adventure?”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Take this opportunity to </a:t>
            </a:r>
            <a:r>
              <a:rPr lang="en-US" u="sng">
                <a:solidFill>
                  <a:srgbClr val="000000"/>
                </a:solidFill>
                <a:latin typeface="System Font Bold" charset="0"/>
                <a:cs typeface="System Font Bold" charset="0"/>
                <a:sym typeface="System Font Bold" charset="0"/>
              </a:rPr>
              <a:t>write new words on the screen</a:t>
            </a:r>
            <a:r>
              <a:rPr lang="en-US">
                <a:solidFill>
                  <a:srgbClr val="000000"/>
                </a:solidFill>
                <a:latin typeface="System Font Regular" charset="0"/>
                <a:cs typeface="System Font Regular" charset="0"/>
                <a:sym typeface="System Font Regular" charset="0"/>
              </a:rPr>
              <a:t>. Backpacking, Eiffel Tower, family vacation are all words that may be new to them.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If you need more space to write words and define them, you can flip over to a blank Whiteboard screen</a:t>
            </a:r>
          </a:p>
          <a:p>
            <a:pPr marL="171450" indent="-171450" eaLnBrk="1" hangingPunct="1">
              <a:buClr>
                <a:srgbClr val="000000"/>
              </a:buClr>
              <a:buFontTx/>
              <a:buChar char="•"/>
            </a:pPr>
            <a:endParaRPr lang="en-US">
              <a:solidFill>
                <a:srgbClr val="000000"/>
              </a:solidFill>
              <a:latin typeface="System Font Regular" charset="0"/>
              <a:cs typeface="System Font Regular" charset="0"/>
              <a:sym typeface="System Font Regular" charset="0"/>
            </a:endParaRP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If they are lower level English speakers, ask them to circle their favourite image with their mouse. </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You can hold up your mouse to the camera and then draw a circle on the page so they can see it and they will copy.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a:solidFill>
            <a:srgbClr val="FFFFFF"/>
          </a:solidFill>
          <a:ln/>
        </p:spPr>
      </p:sp>
      <p:sp>
        <p:nvSpPr>
          <p:cNvPr id="39938" name="Rectangle 2"/>
          <p:cNvSpPr>
            <a:spLocks noGrp="1" noChangeArrowheads="1"/>
          </p:cNvSpPr>
          <p:nvPr>
            <p:ph type="body" idx="1"/>
          </p:nvPr>
        </p:nvSpPr>
        <p:spPr>
          <a:ln/>
        </p:spPr>
        <p:txBody>
          <a:bodyPr/>
          <a:lstStyle/>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smtClean="0">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a:solidFill>
            <a:srgbClr val="FFFFFF"/>
          </a:solidFill>
          <a:ln/>
        </p:spPr>
      </p:sp>
      <p:sp>
        <p:nvSpPr>
          <p:cNvPr id="48130"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Talk about the word ‘cottage’ which the students are familiar with from before.  Write the word on the whiteboard for them so that they know how to spell it.  Have them sound the word out as well.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a:solidFill>
            <a:srgbClr val="FFFFFF"/>
          </a:solidFill>
          <a:ln/>
        </p:spPr>
      </p:sp>
      <p:sp>
        <p:nvSpPr>
          <p:cNvPr id="54274" name="Rectangle 2"/>
          <p:cNvSpPr>
            <a:spLocks noGrp="1" noChangeArrowheads="1"/>
          </p:cNvSpPr>
          <p:nvPr>
            <p:ph type="body" idx="1"/>
          </p:nvPr>
        </p:nvSpPr>
        <p:spPr>
          <a:ln/>
        </p:spPr>
        <p:txBody>
          <a:bodyPr/>
          <a:lstStyle/>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endParaRPr lang="en-US">
              <a:solidFill>
                <a:srgbClr val="000000"/>
              </a:solidFill>
              <a:latin typeface="System Font Regular" charset="0"/>
              <a:cs typeface="System Font Regular" charset="0"/>
              <a:sym typeface="System Font Regular" charset="0"/>
            </a:endParaRPr>
          </a:p>
          <a:p>
            <a:pPr marL="171450" indent="-171450" eaLnBrk="1" hangingPunct="1"/>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a:solidFill>
            <a:srgbClr val="FFFFFF"/>
          </a:solidFill>
          <a:ln/>
        </p:spPr>
      </p:sp>
      <p:sp>
        <p:nvSpPr>
          <p:cNvPr id="56322" name="Rectangle 2"/>
          <p:cNvSpPr>
            <a:spLocks noGrp="1" noChangeArrowheads="1"/>
          </p:cNvSpPr>
          <p:nvPr>
            <p:ph type="body" idx="1"/>
          </p:nvPr>
        </p:nvSpPr>
        <p:spPr>
          <a:ln/>
        </p:spPr>
        <p:txBody>
          <a:bodyPr/>
          <a:lstStyle/>
          <a:p>
            <a:pPr eaLnBrk="1" hangingPunct="1"/>
            <a:r>
              <a:rPr lang="en-US" sz="2200">
                <a:latin typeface="Lucida Grande" charset="0"/>
                <a:cs typeface="Lucida Grande" charset="0"/>
                <a:sym typeface="Lucida Grande" charset="0"/>
              </a:rPr>
              <a:t>Let the students know that each lesson they will be going on a trip with you!  After showing this slide, play the ‘Where are we going today?” video clip for the students.  Talk about airplanes and if they would be scared or excited to go on an airplane.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p:txBody>
          <a:bodyPr/>
          <a:lstStyle/>
          <a:p>
            <a:pPr eaLnBrk="1" hangingPunct="1"/>
            <a:r>
              <a:rPr lang="en-US" sz="2200">
                <a:latin typeface="Lucida Grande" charset="0"/>
                <a:cs typeface="Lucida Grande" charset="0"/>
                <a:sym typeface="Lucida Grande" charset="0"/>
              </a:rPr>
              <a:t>Find the movie clip </a:t>
            </a:r>
            <a:r>
              <a:rPr lang="ja-JP" altLang="en-US" sz="2200">
                <a:latin typeface="Arial" charset="0"/>
                <a:ea typeface="Yu Gothic" charset="0"/>
                <a:cs typeface="Lucida Grande" charset="0"/>
                <a:sym typeface="Lucida Grande" charset="0"/>
              </a:rPr>
              <a:t>“</a:t>
            </a:r>
            <a:r>
              <a:rPr lang="en-US" altLang="ja-JP" sz="2200">
                <a:latin typeface="Lucida Grande" charset="0"/>
                <a:ea typeface="Yu Gothic" charset="0"/>
                <a:cs typeface="Lucida Grande" charset="0"/>
                <a:sym typeface="Lucida Grande" charset="0"/>
              </a:rPr>
              <a:t>wave</a:t>
            </a:r>
            <a:r>
              <a:rPr lang="ja-JP" altLang="en-US" sz="2200">
                <a:latin typeface="Arial" charset="0"/>
                <a:ea typeface="Yu Gothic" charset="0"/>
                <a:cs typeface="Lucida Grande" charset="0"/>
                <a:sym typeface="Lucida Grande" charset="0"/>
              </a:rPr>
              <a:t>”</a:t>
            </a:r>
            <a:r>
              <a:rPr lang="en-US" sz="220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497046046"/>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009005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86463732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999005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92021102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81800" y="2971800"/>
            <a:ext cx="24003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334500" y="2971800"/>
            <a:ext cx="24003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747870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66784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9022165"/>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485522"/>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57603439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5847064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83459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699201"/>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0231842"/>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367048233"/>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722991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07595421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4978400"/>
            <a:ext cx="5156200" cy="1333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4978400"/>
            <a:ext cx="5156200" cy="1333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17336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45757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121000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20909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83787456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1935761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4065466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83035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49569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883702289"/>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85029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6775690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511300"/>
            <a:ext cx="5156200" cy="673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511300"/>
            <a:ext cx="5156200" cy="673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33193"/>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78514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8175038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380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0624409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874204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856736671"/>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505625"/>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7231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772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576948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4616538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279911"/>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3739293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971800"/>
            <a:ext cx="51562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971800"/>
            <a:ext cx="51562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1742002"/>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0538482"/>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060272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8994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939092944"/>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1834731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75007404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4864013"/>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301848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111394759"/>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278750"/>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53514794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971800"/>
            <a:ext cx="24003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22700" y="2971800"/>
            <a:ext cx="24003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42380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6280950"/>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240142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2629842"/>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867859"/>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79019427"/>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0831218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9303509"/>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9135977"/>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78126118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542084"/>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996373001"/>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7000" y="5765800"/>
            <a:ext cx="502920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765800"/>
            <a:ext cx="502920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3529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57867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620905"/>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6859650"/>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61735"/>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07723105"/>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34194345"/>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0348288"/>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34126"/>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030515926"/>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5739409"/>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77117058"/>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030261"/>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633225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6493150"/>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9114920"/>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1156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18927742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63645043"/>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976495"/>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27300"/>
            <a:ext cx="2803525" cy="6257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27300"/>
            <a:ext cx="8261350" cy="6257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67229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57781881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065291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73004787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0191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79600" y="2628900"/>
            <a:ext cx="4546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28900"/>
            <a:ext cx="4546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064564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02016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9555345"/>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512671"/>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17990120"/>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7648840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954419"/>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12132"/>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215300241"/>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30152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12223160"/>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820073101"/>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2935813"/>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588416"/>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26389879"/>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019625"/>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22807731"/>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61313481"/>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8905754"/>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1831382"/>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15430896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2811686"/>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56075122"/>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2455337"/>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589187444"/>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0896065"/>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172750"/>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133322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20850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7520495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749717531"/>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222784"/>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800100"/>
            <a:ext cx="2803525" cy="798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800100"/>
            <a:ext cx="8261350" cy="7985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430061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625541"/>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052027618"/>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47659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761806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61300" y="2628900"/>
            <a:ext cx="155575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569450" y="2628900"/>
            <a:ext cx="155575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4175756"/>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2501235"/>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66700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03120"/>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15155120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5105508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12745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97150"/>
            <a:ext cx="2803525" cy="6188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8261350"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4725035"/>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6523213"/>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57567489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1206859"/>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23370008"/>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79600" y="2628900"/>
            <a:ext cx="21717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03700" y="2628900"/>
            <a:ext cx="21717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2533082"/>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97641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9357652"/>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04059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116575991"/>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88209024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791264446"/>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9308677"/>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653556"/>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50895586"/>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5599919"/>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55181391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79600" y="2628900"/>
            <a:ext cx="4546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28900"/>
            <a:ext cx="4546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259721"/>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624618"/>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077867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435316"/>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8648890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094465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230709966"/>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290631"/>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482986"/>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980322990"/>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696094"/>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843751124"/>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79600" y="2628900"/>
            <a:ext cx="21717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03700" y="2628900"/>
            <a:ext cx="21717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137952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5759159"/>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1727376"/>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622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084314881"/>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2976063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54683772"/>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60630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335920"/>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606768400"/>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856081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431694272"/>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5549900"/>
            <a:ext cx="2749550" cy="143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21150" y="5549900"/>
            <a:ext cx="2749550" cy="143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545294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3147839"/>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779254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565695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058767"/>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830670666"/>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30083468"/>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1604441"/>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532485"/>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959592683"/>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119103"/>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983399098"/>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879600" y="1600200"/>
            <a:ext cx="4546600" cy="628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600200"/>
            <a:ext cx="4546600" cy="628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6753602"/>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255579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120879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45575175"/>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138512"/>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13886623"/>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28309115"/>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1806050"/>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3675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7367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8398951"/>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321852830"/>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8040145"/>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37672716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971800"/>
            <a:ext cx="24003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22700" y="2971800"/>
            <a:ext cx="24003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8416113"/>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8654317"/>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9659733"/>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3205930"/>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034552"/>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51367875"/>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84419756"/>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395169"/>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485355"/>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580863956"/>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2384788"/>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95947332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31699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7696200"/>
            <a:ext cx="51562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7696200"/>
            <a:ext cx="51562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8491499"/>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292030"/>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6211443"/>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81702"/>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17974374"/>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6072273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19533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223000"/>
            <a:ext cx="2616200" cy="269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223000"/>
            <a:ext cx="7696200" cy="269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863117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13482827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1373436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halkboard"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6127195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591762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03200"/>
            <a:ext cx="2803525" cy="8582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03200"/>
            <a:ext cx="8261350" cy="8582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9605978"/>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63315424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652563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84454756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0015675"/>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8895944"/>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171365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4978400"/>
            <a:ext cx="5156200" cy="1333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4978400"/>
            <a:ext cx="5156200" cy="1333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12185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76781"/>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3917559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96874362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150480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4000"/>
            <a:ext cx="2803525" cy="8531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4000"/>
            <a:ext cx="8261350" cy="85312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242572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6667867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274325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433096420"/>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099142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7204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409823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8187816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89185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710276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1971402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2143420"/>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3193016"/>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9102746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18617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73598140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971800"/>
            <a:ext cx="51562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971800"/>
            <a:ext cx="51562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30360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541872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307211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014467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23973"/>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92471326"/>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7522527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139147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252418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28185763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88011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65137735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46134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07618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8581869"/>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3743511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21734"/>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2568151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System Font Regular"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55401550"/>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585960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99753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03839103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96424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4352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56247577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932042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80399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540982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9285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9780266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Italic"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5007423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966538"/>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392041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12508895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7156471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307973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07604437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4991100"/>
            <a:ext cx="2362200" cy="180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84600" y="4991100"/>
            <a:ext cx="2362200" cy="180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9480529"/>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7733855"/>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322969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305084"/>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5405988"/>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1870280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47238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2654300"/>
            <a:ext cx="1219200" cy="414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654300"/>
            <a:ext cx="3505200" cy="414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240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jpeg"/><Relationship Id="rId14" Type="http://schemas.openxmlformats.org/officeDocument/2006/relationships/image" Target="../media/image32.png"/><Relationship Id="rId15" Type="http://schemas.openxmlformats.org/officeDocument/2006/relationships/image" Target="../media/image26.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20" Type="http://schemas.openxmlformats.org/officeDocument/2006/relationships/image" Target="../media/image33.png"/><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jpeg"/><Relationship Id="rId14" Type="http://schemas.openxmlformats.org/officeDocument/2006/relationships/image" Target="../media/image21.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25.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5.png"/><Relationship Id="rId16" Type="http://schemas.openxmlformats.org/officeDocument/2006/relationships/image" Target="../media/image34.png"/><Relationship Id="rId17" Type="http://schemas.openxmlformats.org/officeDocument/2006/relationships/image" Target="../media/image35.png"/><Relationship Id="rId18" Type="http://schemas.openxmlformats.org/officeDocument/2006/relationships/image" Target="../media/image26.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2.jpeg"/><Relationship Id="rId14" Type="http://schemas.openxmlformats.org/officeDocument/2006/relationships/image" Target="../media/image32.png"/><Relationship Id="rId15" Type="http://schemas.openxmlformats.org/officeDocument/2006/relationships/image" Target="../media/image20.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36.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2.jpeg"/><Relationship Id="rId14" Type="http://schemas.openxmlformats.org/officeDocument/2006/relationships/image" Target="../media/image32.png"/><Relationship Id="rId15" Type="http://schemas.openxmlformats.org/officeDocument/2006/relationships/image" Target="../media/image20.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2.jpeg"/><Relationship Id="rId14" Type="http://schemas.openxmlformats.org/officeDocument/2006/relationships/image" Target="../media/image21.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25.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jpe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19.png"/><Relationship Id="rId21" Type="http://schemas.openxmlformats.org/officeDocument/2006/relationships/image" Target="../media/image26.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jpeg"/><Relationship Id="rId14" Type="http://schemas.openxmlformats.org/officeDocument/2006/relationships/image" Target="../media/image21.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25.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jpeg"/><Relationship Id="rId14" Type="http://schemas.openxmlformats.org/officeDocument/2006/relationships/image" Target="../media/image21.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25.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685800"/>
            <a:ext cx="13760450" cy="10702925"/>
            <a:chOff x="0" y="0"/>
            <a:chExt cx="8667" cy="6742"/>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a:stretch>
              <a:fillRect/>
            </a:stretch>
          </p:blipFill>
          <p:spPr bwMode="auto">
            <a:xfrm>
              <a:off x="0" y="4553"/>
              <a:ext cx="1935" cy="2189"/>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a:stretch>
              <a:fillRect/>
            </a:stretch>
          </p:blipFill>
          <p:spPr bwMode="auto">
            <a:xfrm>
              <a:off x="227" y="0"/>
              <a:ext cx="1206" cy="2246"/>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2475"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2"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
        <p:nvSpPr>
          <p:cNvPr id="1033"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xmlns:p14="http://schemas.microsoft.com/office/powerpoint/2010/mai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42" name="Group 6"/>
          <p:cNvGrpSpPr>
            <a:grpSpLocks/>
          </p:cNvGrpSpPr>
          <p:nvPr/>
        </p:nvGrpSpPr>
        <p:grpSpPr bwMode="auto">
          <a:xfrm>
            <a:off x="-20015200" y="-50800"/>
            <a:ext cx="41300400" cy="11938000"/>
            <a:chOff x="0" y="0"/>
            <a:chExt cx="26016" cy="7520"/>
          </a:xfrm>
        </p:grpSpPr>
        <p:pic>
          <p:nvPicPr>
            <p:cNvPr id="10246"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47"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48" name="Picture 3"/>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49"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50" name="Picture 5"/>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11271" name="Rectangle 7"/>
          <p:cNvSpPr>
            <a:spLocks noGrp="1" noChangeArrowheads="1"/>
          </p:cNvSpPr>
          <p:nvPr>
            <p:ph type="body" idx="1"/>
          </p:nvPr>
        </p:nvSpPr>
        <p:spPr bwMode="auto">
          <a:xfrm>
            <a:off x="67818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0244"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3"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xmlns:p14="http://schemas.microsoft.com/office/powerpoint/2010/mai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266" name="Group 5"/>
          <p:cNvGrpSpPr>
            <a:grpSpLocks/>
          </p:cNvGrpSpPr>
          <p:nvPr/>
        </p:nvGrpSpPr>
        <p:grpSpPr bwMode="auto">
          <a:xfrm>
            <a:off x="184150" y="-685800"/>
            <a:ext cx="13760450" cy="10702925"/>
            <a:chOff x="0" y="0"/>
            <a:chExt cx="8667" cy="6742"/>
          </a:xfrm>
        </p:grpSpPr>
        <p:pic>
          <p:nvPicPr>
            <p:cNvPr id="1127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127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a:stretch>
              <a:fillRect/>
            </a:stretch>
          </p:blipFill>
          <p:spPr bwMode="auto">
            <a:xfrm>
              <a:off x="0" y="4553"/>
              <a:ext cx="1935" cy="2189"/>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127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a:stretch>
              <a:fillRect/>
            </a:stretch>
          </p:blipFill>
          <p:spPr bwMode="auto">
            <a:xfrm>
              <a:off x="227" y="0"/>
              <a:ext cx="1206" cy="2246"/>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127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2475"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126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7"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
        <p:nvSpPr>
          <p:cNvPr id="12298"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xmlns:p14="http://schemas.microsoft.com/office/powerpoint/2010/mai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0" name="Group 9"/>
          <p:cNvGrpSpPr>
            <a:grpSpLocks/>
          </p:cNvGrpSpPr>
          <p:nvPr/>
        </p:nvGrpSpPr>
        <p:grpSpPr bwMode="auto">
          <a:xfrm>
            <a:off x="-10909300" y="-1714500"/>
            <a:ext cx="34823400" cy="11466513"/>
            <a:chOff x="0" y="0"/>
            <a:chExt cx="21936" cy="7224"/>
          </a:xfrm>
        </p:grpSpPr>
        <p:pic>
          <p:nvPicPr>
            <p:cNvPr id="1229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3"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6"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7"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8"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9"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322" name="Rectangle 10"/>
          <p:cNvSpPr>
            <a:spLocks noGrp="1" noChangeArrowheads="1"/>
          </p:cNvSpPr>
          <p:nvPr>
            <p:ph type="body" idx="1"/>
          </p:nvPr>
        </p:nvSpPr>
        <p:spPr bwMode="auto">
          <a:xfrm>
            <a:off x="1270000" y="1511300"/>
            <a:ext cx="10464800" cy="673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xmlns:p14="http://schemas.microsoft.com/office/powerpoint/2010/mai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9"/>
          <p:cNvGrpSpPr>
            <a:grpSpLocks/>
          </p:cNvGrpSpPr>
          <p:nvPr/>
        </p:nvGrpSpPr>
        <p:grpSpPr bwMode="auto">
          <a:xfrm>
            <a:off x="-622300" y="-577850"/>
            <a:ext cx="13970000" cy="13968413"/>
            <a:chOff x="0" y="0"/>
            <a:chExt cx="8800" cy="8799"/>
          </a:xfrm>
        </p:grpSpPr>
        <p:pic>
          <p:nvPicPr>
            <p:cNvPr id="13318"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19"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13272" t="8727" b="12726"/>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20"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21"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22" name="Picture 5"/>
            <p:cNvPicPr>
              <a:picLocks noChangeAspect="1" noChangeArrowheads="1"/>
            </p:cNvPicPr>
            <p:nvPr/>
          </p:nvPicPr>
          <p:blipFill>
            <a:blip r:embed="rId16">
              <a:alphaModFix amt="50000"/>
              <a:extLst>
                <a:ext uri="{28A0092B-C50C-407E-A947-70E740481C1C}">
                  <a14:useLocalDpi xmlns:a14="http://schemas.microsoft.com/office/drawing/2010/main" val="0"/>
                </a:ext>
              </a:extLst>
            </a:blip>
            <a:srcRect l="37517" t="19727" b="21089"/>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13323" name="Picture 6"/>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t="19727" r="37517" b="21089"/>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13324" name="Picture 7"/>
            <p:cNvPicPr>
              <a:picLocks noChangeAspect="1" noChangeArrowheads="1"/>
            </p:cNvPicPr>
            <p:nvPr/>
          </p:nvPicPr>
          <p:blipFill>
            <a:blip r:embed="rId16">
              <a:alphaModFix amt="50000"/>
              <a:extLst>
                <a:ext uri="{28A0092B-C50C-407E-A947-70E740481C1C}">
                  <a14:useLocalDpi xmlns:a14="http://schemas.microsoft.com/office/drawing/2010/main" val="0"/>
                </a:ext>
              </a:extLst>
            </a:blip>
            <a:srcRect l="61830" t="19597" b="20956"/>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13325" name="Picture 8"/>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t="19597" r="63423" b="20956"/>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14346"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3316"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8"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xmlns:p14="http://schemas.microsoft.com/office/powerpoint/2010/mai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4338" name="Group 6"/>
          <p:cNvGrpSpPr>
            <a:grpSpLocks/>
          </p:cNvGrpSpPr>
          <p:nvPr/>
        </p:nvGrpSpPr>
        <p:grpSpPr bwMode="auto">
          <a:xfrm>
            <a:off x="-20015200" y="-50800"/>
            <a:ext cx="41300400" cy="11938000"/>
            <a:chOff x="0" y="0"/>
            <a:chExt cx="26016" cy="7520"/>
          </a:xfrm>
        </p:grpSpPr>
        <p:pic>
          <p:nvPicPr>
            <p:cNvPr id="1434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3"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4" name="Picture 3"/>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5"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6" name="Picture 5"/>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15367"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434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9"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xmlns:p14="http://schemas.microsoft.com/office/powerpoint/2010/mai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pic>
        <p:nvPicPr>
          <p:cNvPr id="1536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88"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xmlns:p14="http://schemas.microsoft.com/office/powerpoint/2010/mai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pic>
        <p:nvPicPr>
          <p:cNvPr id="1638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38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xmlns:p14="http://schemas.microsoft.com/office/powerpoint/2010/mai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35"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18436"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3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45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3"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Party LET" charset="0"/>
              </a:rPr>
              <a:t>Click to edit Master title style</a:t>
            </a:r>
          </a:p>
        </p:txBody>
      </p:sp>
      <p:pic>
        <p:nvPicPr>
          <p:cNvPr id="205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5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1506"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048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2530"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150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3554"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253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4578"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355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sp>
        <p:nvSpPr>
          <p:cNvPr id="25602"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458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560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ransition xmlns:p14="http://schemas.microsoft.com/office/powerpoint/2010/mai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27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6626" name="Group 6"/>
          <p:cNvGrpSpPr>
            <a:grpSpLocks/>
          </p:cNvGrpSpPr>
          <p:nvPr/>
        </p:nvGrpSpPr>
        <p:grpSpPr bwMode="auto">
          <a:xfrm>
            <a:off x="-20015200" y="-50800"/>
            <a:ext cx="41300400" cy="11938000"/>
            <a:chOff x="0" y="0"/>
            <a:chExt cx="26016" cy="7520"/>
          </a:xfrm>
        </p:grpSpPr>
        <p:pic>
          <p:nvPicPr>
            <p:cNvPr id="2663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1" name="Picture 2"/>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2" name="Picture 3"/>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3"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4" name="Picture 5"/>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27655"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26628"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7"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ransition xmlns:p14="http://schemas.microsoft.com/office/powerpoint/2010/mai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7650" name="Group 9"/>
          <p:cNvGrpSpPr>
            <a:grpSpLocks/>
          </p:cNvGrpSpPr>
          <p:nvPr/>
        </p:nvGrpSpPr>
        <p:grpSpPr bwMode="auto">
          <a:xfrm>
            <a:off x="-10909300" y="-1714500"/>
            <a:ext cx="34823400" cy="11466513"/>
            <a:chOff x="0" y="0"/>
            <a:chExt cx="21936" cy="7224"/>
          </a:xfrm>
        </p:grpSpPr>
        <p:pic>
          <p:nvPicPr>
            <p:cNvPr id="27653"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4"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8"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9"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0"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8682" name="Rectangle 10"/>
          <p:cNvSpPr>
            <a:spLocks noGrp="1" noChangeArrowheads="1"/>
          </p:cNvSpPr>
          <p:nvPr>
            <p:ph type="title"/>
          </p:nvPr>
        </p:nvSpPr>
        <p:spPr bwMode="auto">
          <a:xfrm>
            <a:off x="1270000" y="6223000"/>
            <a:ext cx="10464800"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28683" name="Rectangle 11"/>
          <p:cNvSpPr>
            <a:spLocks noGrp="1" noChangeArrowheads="1"/>
          </p:cNvSpPr>
          <p:nvPr>
            <p:ph type="body" idx="1"/>
          </p:nvPr>
        </p:nvSpPr>
        <p:spPr bwMode="auto">
          <a:xfrm>
            <a:off x="1270000" y="7696200"/>
            <a:ext cx="10464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xmlns:p14="http://schemas.microsoft.com/office/powerpoint/2010/mai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xmlns:p14="http://schemas.microsoft.com/office/powerpoint/2010/main"/>
  <p:txStyles>
    <p:titleStyle>
      <a:lvl1pPr algn="ctr" rtl="0" eaLnBrk="0" fontAlgn="base" hangingPunct="0">
        <a:spcBef>
          <a:spcPct val="0"/>
        </a:spcBef>
        <a:spcAft>
          <a:spcPct val="0"/>
        </a:spcAft>
        <a:defRPr sz="7200" kern="1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9pPr>
    </p:titleStyle>
    <p:bodyStyle>
      <a:lvl1pPr marL="892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622300" y="-577850"/>
            <a:ext cx="13970000" cy="13968413"/>
            <a:chOff x="0" y="0"/>
            <a:chExt cx="8800" cy="8799"/>
          </a:xfrm>
        </p:grpSpPr>
        <p:pic>
          <p:nvPicPr>
            <p:cNvPr id="4101"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2"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5"/>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6" name="Picture 6"/>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2" name="Picture 7"/>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8"/>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pic>
        <p:nvPicPr>
          <p:cNvPr id="4099"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07" name="Rectangle 11"/>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87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68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549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930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5122" name="Group 9"/>
          <p:cNvGrpSpPr>
            <a:grpSpLocks/>
          </p:cNvGrpSpPr>
          <p:nvPr/>
        </p:nvGrpSpPr>
        <p:grpSpPr bwMode="auto">
          <a:xfrm>
            <a:off x="-10909300" y="-1714500"/>
            <a:ext cx="34823400" cy="11466513"/>
            <a:chOff x="0" y="0"/>
            <a:chExt cx="21936" cy="7224"/>
          </a:xfrm>
        </p:grpSpPr>
        <p:pic>
          <p:nvPicPr>
            <p:cNvPr id="5123"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8"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9"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xmlns:p14="http://schemas.microsoft.com/office/powerpoint/2010/mai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1pPr>
      <a:lvl2pPr marL="787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2pPr>
      <a:lvl3pPr marL="1168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3pPr>
      <a:lvl4pPr marL="1549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4pPr>
      <a:lvl5pPr marL="1930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9"/>
          <p:cNvGrpSpPr>
            <a:grpSpLocks/>
          </p:cNvGrpSpPr>
          <p:nvPr/>
        </p:nvGrpSpPr>
        <p:grpSpPr bwMode="auto">
          <a:xfrm>
            <a:off x="-622300" y="-577850"/>
            <a:ext cx="13970000" cy="13968413"/>
            <a:chOff x="0" y="0"/>
            <a:chExt cx="8800" cy="8799"/>
          </a:xfrm>
        </p:grpSpPr>
        <p:pic>
          <p:nvPicPr>
            <p:cNvPr id="61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1"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2"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3" name="Picture 4"/>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4" name="Picture 5"/>
            <p:cNvPicPr>
              <a:picLocks noChangeAspect="1" noChangeArrowheads="1"/>
            </p:cNvPicPr>
            <p:nvPr/>
          </p:nvPicPr>
          <p:blipFill>
            <a:blip r:embed="rId17">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5" name="Picture 6"/>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6" name="Picture 7"/>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7" name="Picture 8"/>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7178"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6148"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80"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xmlns:p14="http://schemas.microsoft.com/office/powerpoint/2010/mai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5700" y="7721600"/>
            <a:ext cx="88900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1" name="Picture 2"/>
          <p:cNvPicPr>
            <a:picLocks noChangeAspect="1" noChangeArrowheads="1"/>
          </p:cNvPicPr>
          <p:nvPr/>
        </p:nvPicPr>
        <p:blipFill>
          <a:blip r:embed="rId15">
            <a:alphaModFix amt="65000"/>
            <a:extLst>
              <a:ext uri="{28A0092B-C50C-407E-A947-70E740481C1C}">
                <a14:useLocalDpi xmlns:a14="http://schemas.microsoft.com/office/drawing/2010/main" val="0"/>
              </a:ext>
            </a:extLst>
          </a:blip>
          <a:srcRect/>
          <a:stretch>
            <a:fillRect/>
          </a:stretch>
        </p:blipFill>
        <p:spPr bwMode="auto">
          <a:xfrm>
            <a:off x="266700" y="-3048000"/>
            <a:ext cx="7620000" cy="5113338"/>
          </a:xfrm>
          <a:prstGeom prst="rect">
            <a:avLst/>
          </a:prstGeom>
          <a:noFill/>
          <a:ln>
            <a:noFill/>
          </a:ln>
          <a:extLst>
            <a:ext uri="{909E8E84-426E-40dd-AFC4-6F175D3DCCD1}">
              <a14:hiddenFill xmlns:a14="http://schemas.microsoft.com/office/drawing/2010/main">
                <a:solidFill>
                  <a:srgbClr val="FFFFFF">
                    <a:alpha val="65097"/>
                  </a:srgbClr>
                </a:solidFill>
              </a14:hiddenFill>
            </a:ext>
            <a:ext uri="{91240B29-F687-4f45-9708-019B960494DF}">
              <a14:hiddenLine xmlns:a14="http://schemas.microsoft.com/office/drawing/2010/main" w="12700">
                <a:solidFill>
                  <a:srgbClr val="000000">
                    <a:alpha val="65097"/>
                  </a:srgbClr>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xStyles>
    <p:titleStyle>
      <a:lvl1pPr algn="ctr" rtl="0" eaLnBrk="0" fontAlgn="base" hangingPunct="0">
        <a:spcBef>
          <a:spcPct val="0"/>
        </a:spcBef>
        <a:spcAft>
          <a:spcPct val="0"/>
        </a:spcAft>
        <a:defRPr sz="6400" kern="1200">
          <a:solidFill>
            <a:schemeClr val="tx1"/>
          </a:solidFill>
          <a:latin typeface="+mj-lt"/>
          <a:ea typeface="ＭＳ Ｐゴシック" charset="0"/>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ＭＳ Ｐゴシック" charset="0"/>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ＭＳ Ｐゴシック" charset="0"/>
          <a:cs typeface="+mn-cs"/>
          <a:sym typeface="System Font Regular" charset="0"/>
        </a:defRPr>
      </a:lvl1pPr>
      <a:lvl2pPr marL="1016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2pPr>
      <a:lvl3pPr marL="1460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3pPr>
      <a:lvl4pPr marL="1905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4pPr>
      <a:lvl5pPr marL="2349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8194" name="Group 9"/>
          <p:cNvGrpSpPr>
            <a:grpSpLocks/>
          </p:cNvGrpSpPr>
          <p:nvPr/>
        </p:nvGrpSpPr>
        <p:grpSpPr bwMode="auto">
          <a:xfrm>
            <a:off x="-10909300" y="-1714500"/>
            <a:ext cx="34823400" cy="11466513"/>
            <a:chOff x="0" y="0"/>
            <a:chExt cx="21936" cy="7224"/>
          </a:xfrm>
        </p:grpSpPr>
        <p:pic>
          <p:nvPicPr>
            <p:cNvPr id="8195"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6"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0"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1"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2"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xmlns:p14="http://schemas.microsoft.com/office/powerpoint/2010/mai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9218" name="Group 9"/>
          <p:cNvGrpSpPr>
            <a:grpSpLocks/>
          </p:cNvGrpSpPr>
          <p:nvPr/>
        </p:nvGrpSpPr>
        <p:grpSpPr bwMode="auto">
          <a:xfrm>
            <a:off x="-10909300" y="-1714500"/>
            <a:ext cx="34823400" cy="11466513"/>
            <a:chOff x="0" y="0"/>
            <a:chExt cx="21936" cy="7224"/>
          </a:xfrm>
        </p:grpSpPr>
        <p:pic>
          <p:nvPicPr>
            <p:cNvPr id="9221"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2" name="Picture 2"/>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5"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6" name="Picture 6"/>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7" name="Picture 7"/>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8" name="Picture 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250" name="Rectangle 10"/>
          <p:cNvSpPr>
            <a:spLocks noGrp="1" noChangeArrowheads="1"/>
          </p:cNvSpPr>
          <p:nvPr>
            <p:ph type="title"/>
          </p:nvPr>
        </p:nvSpPr>
        <p:spPr bwMode="auto">
          <a:xfrm>
            <a:off x="1270000" y="2654300"/>
            <a:ext cx="4876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10251" name="Rectangle 11"/>
          <p:cNvSpPr>
            <a:spLocks noGrp="1" noChangeArrowheads="1"/>
          </p:cNvSpPr>
          <p:nvPr>
            <p:ph type="body" idx="1"/>
          </p:nvPr>
        </p:nvSpPr>
        <p:spPr bwMode="auto">
          <a:xfrm>
            <a:off x="1270000" y="4991100"/>
            <a:ext cx="4876800"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xmlns:p14="http://schemas.microsoft.com/office/powerpoint/2010/mai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38.png"/><Relationship Id="rId5" Type="http://schemas.openxmlformats.org/officeDocument/2006/relationships/image" Target="../media/image72.png"/><Relationship Id="rId1" Type="http://schemas.openxmlformats.org/officeDocument/2006/relationships/slideLayout" Target="../slideLayouts/slideLayout5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38.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68.xml"/><Relationship Id="rId2"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9.png"/><Relationship Id="rId5" Type="http://schemas.openxmlformats.org/officeDocument/2006/relationships/image" Target="../media/image80.jpeg"/><Relationship Id="rId1" Type="http://schemas.openxmlformats.org/officeDocument/2006/relationships/slideLayout" Target="../slideLayouts/slideLayout68.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38.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68.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8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68.xml"/><Relationship Id="rId2" Type="http://schemas.openxmlformats.org/officeDocument/2006/relationships/image" Target="../media/image87.jpe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0.pn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1.png"/><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2.png"/><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3.png"/><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4.png"/><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5.png"/><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6.png"/><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7.png"/><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8.png"/><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99.pn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38.png"/><Relationship Id="rId1" Type="http://schemas.openxmlformats.org/officeDocument/2006/relationships/slideLayout" Target="../slideLayouts/slideLayout68.xml"/><Relationship Id="rId2"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38.png"/><Relationship Id="rId1" Type="http://schemas.openxmlformats.org/officeDocument/2006/relationships/slideLayout" Target="../slideLayouts/slideLayout68.xml"/><Relationship Id="rId2"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1" Type="http://schemas.openxmlformats.org/officeDocument/2006/relationships/slideLayout" Target="../slideLayouts/slideLayout68.xml"/><Relationship Id="rId2"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10.png"/><Relationship Id="rId5" Type="http://schemas.openxmlformats.org/officeDocument/2006/relationships/image" Target="../media/image38.png"/><Relationship Id="rId6" Type="http://schemas.openxmlformats.org/officeDocument/2006/relationships/image" Target="../media/image111.png"/><Relationship Id="rId7" Type="http://schemas.openxmlformats.org/officeDocument/2006/relationships/image" Target="../media/image71.png"/><Relationship Id="rId1" Type="http://schemas.openxmlformats.org/officeDocument/2006/relationships/slideLayout" Target="../slideLayouts/slideLayout68.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12.png"/><Relationship Id="rId3" Type="http://schemas.openxmlformats.org/officeDocument/2006/relationships/image" Target="../media/image1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4.png"/><Relationship Id="rId3" Type="http://schemas.openxmlformats.org/officeDocument/2006/relationships/image" Target="../media/image1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5.png"/><Relationship Id="rId3" Type="http://schemas.openxmlformats.org/officeDocument/2006/relationships/image" Target="../media/image1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7.png"/><Relationship Id="rId3" Type="http://schemas.openxmlformats.org/officeDocument/2006/relationships/image" Target="../media/image1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5.png"/><Relationship Id="rId3" Type="http://schemas.openxmlformats.org/officeDocument/2006/relationships/image" Target="../media/image118.png"/></Relationships>
</file>

<file path=ppt/slides/_rels/slide4.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38.pn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9.png"/><Relationship Id="rId3" Type="http://schemas.openxmlformats.org/officeDocument/2006/relationships/image" Target="../media/image1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9.png"/><Relationship Id="rId3" Type="http://schemas.openxmlformats.org/officeDocument/2006/relationships/image" Target="../media/image1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9.png"/><Relationship Id="rId3" Type="http://schemas.openxmlformats.org/officeDocument/2006/relationships/image" Target="../media/image1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19.png"/><Relationship Id="rId3" Type="http://schemas.openxmlformats.org/officeDocument/2006/relationships/image" Target="../media/image1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24.png"/><Relationship Id="rId3" Type="http://schemas.openxmlformats.org/officeDocument/2006/relationships/image" Target="../media/image1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24.png"/><Relationship Id="rId3" Type="http://schemas.openxmlformats.org/officeDocument/2006/relationships/image" Target="../media/image1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24.png"/><Relationship Id="rId3" Type="http://schemas.openxmlformats.org/officeDocument/2006/relationships/image" Target="../media/image1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24.png"/><Relationship Id="rId3"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10.png"/><Relationship Id="rId5" Type="http://schemas.openxmlformats.org/officeDocument/2006/relationships/image" Target="../media/image38.png"/><Relationship Id="rId6" Type="http://schemas.openxmlformats.org/officeDocument/2006/relationships/image" Target="../media/image111.png"/><Relationship Id="rId7"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38.png"/><Relationship Id="rId5" Type="http://schemas.openxmlformats.org/officeDocument/2006/relationships/image" Target="../media/image129.png"/><Relationship Id="rId6" Type="http://schemas.openxmlformats.org/officeDocument/2006/relationships/image" Target="../media/image84.png"/><Relationship Id="rId7" Type="http://schemas.openxmlformats.org/officeDocument/2006/relationships/image" Target="../media/image65.png"/><Relationship Id="rId8" Type="http://schemas.openxmlformats.org/officeDocument/2006/relationships/image" Target="../media/image105.png"/><Relationship Id="rId9" Type="http://schemas.openxmlformats.org/officeDocument/2006/relationships/image" Target="../media/image130.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38.png"/><Relationship Id="rId5" Type="http://schemas.openxmlformats.org/officeDocument/2006/relationships/image" Target="../media/image71.png"/><Relationship Id="rId6" Type="http://schemas.openxmlformats.org/officeDocument/2006/relationships/image" Target="../media/image123.png"/><Relationship Id="rId7" Type="http://schemas.openxmlformats.org/officeDocument/2006/relationships/image" Target="../media/image119.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57.png"/><Relationship Id="rId5" Type="http://schemas.openxmlformats.org/officeDocument/2006/relationships/image" Target="../media/image38.png"/><Relationship Id="rId6" Type="http://schemas.openxmlformats.org/officeDocument/2006/relationships/image" Target="../media/image71.png"/><Relationship Id="rId7"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57.png"/><Relationship Id="rId5" Type="http://schemas.openxmlformats.org/officeDocument/2006/relationships/image" Target="../media/image38.png"/><Relationship Id="rId6" Type="http://schemas.openxmlformats.org/officeDocument/2006/relationships/image" Target="../media/image71.png"/><Relationship Id="rId7" Type="http://schemas.openxmlformats.org/officeDocument/2006/relationships/image" Target="../media/image84.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38.png"/><Relationship Id="rId1" Type="http://schemas.openxmlformats.org/officeDocument/2006/relationships/slideLayout" Target="../slideLayouts/slideLayout57.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38.png"/><Relationship Id="rId6" Type="http://schemas.openxmlformats.org/officeDocument/2006/relationships/image" Target="../media/image135.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37.png"/><Relationship Id="rId3" Type="http://schemas.openxmlformats.org/officeDocument/2006/relationships/image" Target="../media/image1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8.png"/><Relationship Id="rId1" Type="http://schemas.openxmlformats.org/officeDocument/2006/relationships/slideLayout" Target="../slideLayouts/slideLayout5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58.png"/><Relationship Id="rId10" Type="http://schemas.openxmlformats.org/officeDocument/2006/relationships/image" Target="../media/image66.png"/><Relationship Id="rId1" Type="http://schemas.openxmlformats.org/officeDocument/2006/relationships/slideLayout" Target="../slideLayouts/slideLayout46.xml"/><Relationship Id="rId2"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8.png"/><Relationship Id="rId7" Type="http://schemas.openxmlformats.org/officeDocument/2006/relationships/image" Target="../media/image65.png"/><Relationship Id="rId1" Type="http://schemas.openxmlformats.org/officeDocument/2006/relationships/slideLayout" Target="../slideLayouts/slideLayout46.xml"/><Relationship Id="rId2"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38.png"/><Relationship Id="rId6" Type="http://schemas.openxmlformats.org/officeDocument/2006/relationships/image" Target="../media/image71.png"/><Relationship Id="rId7" Type="http://schemas.openxmlformats.org/officeDocument/2006/relationships/image" Target="../media/image67.png"/><Relationship Id="rId8" Type="http://schemas.openxmlformats.org/officeDocument/2006/relationships/image" Target="../media/image62.png"/><Relationship Id="rId9" Type="http://schemas.openxmlformats.org/officeDocument/2006/relationships/image" Target="../media/image60.png"/><Relationship Id="rId10"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371600"/>
            <a:ext cx="2819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698" name="Rectangle 2"/>
          <p:cNvSpPr>
            <a:spLocks/>
          </p:cNvSpPr>
          <p:nvPr/>
        </p:nvSpPr>
        <p:spPr bwMode="auto">
          <a:xfrm>
            <a:off x="977900" y="32258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eaLnBrk="1" hangingPunct="1"/>
            <a:r>
              <a:rPr lang="en-US" sz="9600">
                <a:solidFill>
                  <a:srgbClr val="47CCFC"/>
                </a:solidFill>
                <a:latin typeface="Al Bayan" charset="0"/>
                <a:cs typeface="Lucida Grande" charset="0"/>
                <a:sym typeface="Al Bayan" charset="0"/>
              </a:rPr>
              <a:t>Adventures</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6819900"/>
            <a:ext cx="2362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0" name="Picture 7" descr="C:\Users\Admin\Desktop\travel-worl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r>
              <a:rPr lang="en-US" sz="8000" b="1">
                <a:solidFill>
                  <a:srgbClr val="FF412D"/>
                </a:solidFill>
                <a:latin typeface="Century Gothic" charset="0"/>
                <a:cs typeface="Lucida Grande" charset="0"/>
                <a:sym typeface="Al Bayan" charset="0"/>
              </a:rPr>
              <a:t>Adventures!</a:t>
            </a:r>
          </a:p>
        </p:txBody>
      </p:sp>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1155700" y="596900"/>
            <a:ext cx="8115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3"/>
              </a:buBlip>
            </a:pPr>
            <a:r>
              <a:rPr lang="en-US" sz="5400">
                <a:solidFill>
                  <a:schemeClr val="tx1"/>
                </a:solidFill>
                <a:cs typeface="Georgia" charset="0"/>
              </a:rPr>
              <a:t>Let’s take a trip together!</a:t>
            </a:r>
          </a:p>
        </p:txBody>
      </p:sp>
      <p:sp>
        <p:nvSpPr>
          <p:cNvPr id="46082" name="Rectangle 2"/>
          <p:cNvSpPr>
            <a:spLocks/>
          </p:cNvSpPr>
          <p:nvPr/>
        </p:nvSpPr>
        <p:spPr bwMode="auto">
          <a:xfrm>
            <a:off x="3759200" y="3390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Where are we going today? </a:t>
            </a:r>
          </a:p>
          <a:p>
            <a:pPr algn="ctr" eaLnBrk="1" hangingPunct="1">
              <a:spcBef>
                <a:spcPts val="2000"/>
              </a:spcBef>
            </a:pPr>
            <a:endParaRPr lang="en-US">
              <a:solidFill>
                <a:schemeClr val="tx1"/>
              </a:solidFill>
              <a:cs typeface="Georgia" charset="0"/>
            </a:endParaRPr>
          </a:p>
        </p:txBody>
      </p:sp>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4483100"/>
            <a:ext cx="42291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338" y="4000500"/>
            <a:ext cx="571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7213600"/>
            <a:ext cx="24638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1" name="Rectangle 3"/>
          <p:cNvSpPr>
            <a:spLocks/>
          </p:cNvSpPr>
          <p:nvPr/>
        </p:nvSpPr>
        <p:spPr bwMode="auto">
          <a:xfrm>
            <a:off x="1322388" y="2247900"/>
            <a:ext cx="3346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We are going to </a:t>
            </a:r>
          </a:p>
        </p:txBody>
      </p:sp>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3975100"/>
            <a:ext cx="571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9838" y="7213600"/>
            <a:ext cx="217646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1400" y="1571625"/>
            <a:ext cx="2667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2698750" y="1204913"/>
            <a:ext cx="76073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4800">
                <a:solidFill>
                  <a:srgbClr val="005A7C"/>
                </a:solidFill>
                <a:latin typeface="Century Gothic" charset="0"/>
                <a:cs typeface="Century Gothic" charset="0"/>
                <a:sym typeface="Century Gothic" charset="0"/>
              </a:rPr>
              <a:t>We are going to Australia </a:t>
            </a:r>
          </a:p>
          <a:p>
            <a:pPr eaLnBrk="1" hangingPunct="1">
              <a:spcBef>
                <a:spcPts val="2000"/>
              </a:spcBef>
            </a:pPr>
            <a:r>
              <a:rPr lang="en-US" sz="4800">
                <a:solidFill>
                  <a:srgbClr val="005A7C"/>
                </a:solidFill>
                <a:latin typeface="Century Gothic" charset="0"/>
                <a:cs typeface="Century Gothic" charset="0"/>
                <a:sym typeface="Century Gothic" charset="0"/>
              </a:rPr>
              <a:t>to see wild animals!</a:t>
            </a:r>
          </a:p>
          <a:p>
            <a:pPr algn="ctr" eaLnBrk="1" hangingPunct="1">
              <a:spcBef>
                <a:spcPts val="2000"/>
              </a:spcBef>
            </a:pPr>
            <a:endParaRPr lang="en-US" sz="4800">
              <a:latin typeface="Georgia Bold" charset="0"/>
              <a:cs typeface="Georgia Bold" charset="0"/>
              <a:sym typeface="Georgia Bold" charset="0"/>
            </a:endParaRPr>
          </a:p>
        </p:txBody>
      </p:sp>
      <p:pic>
        <p:nvPicPr>
          <p:cNvPr id="491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00475"/>
            <a:ext cx="130048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p:cNvSpPr>
          <p:nvPr/>
        </p:nvSpPr>
        <p:spPr bwMode="auto">
          <a:xfrm>
            <a:off x="3008313" y="412750"/>
            <a:ext cx="99964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What is the Outback?</a:t>
            </a:r>
          </a:p>
          <a:p>
            <a:pPr algn="ctr" eaLnBrk="1" hangingPunct="1">
              <a:spcBef>
                <a:spcPts val="2000"/>
              </a:spcBef>
            </a:pPr>
            <a:endParaRPr lang="en-US" sz="4800">
              <a:latin typeface="Georgia Bold" charset="0"/>
              <a:cs typeface="Georgia Bold" charset="0"/>
              <a:sym typeface="Georgia Bold" charset="0"/>
            </a:endParaRPr>
          </a:p>
        </p:txBody>
      </p:sp>
      <p:pic>
        <p:nvPicPr>
          <p:cNvPr id="50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00475"/>
            <a:ext cx="130048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p:cNvSpPr>
          <p:nvPr/>
        </p:nvSpPr>
        <p:spPr bwMode="auto">
          <a:xfrm>
            <a:off x="381000" y="1347788"/>
            <a:ext cx="12623800"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The Australian Outback is big open land</a:t>
            </a:r>
          </a:p>
          <a:p>
            <a:pPr eaLnBrk="1" hangingPunct="1">
              <a:spcBef>
                <a:spcPts val="2000"/>
              </a:spcBef>
            </a:pPr>
            <a:r>
              <a:rPr lang="en-US" sz="4800">
                <a:solidFill>
                  <a:srgbClr val="005A7C"/>
                </a:solidFill>
                <a:latin typeface="Century Gothic" charset="0"/>
                <a:cs typeface="Century Gothic" charset="0"/>
                <a:sym typeface="Century Gothic" charset="0"/>
              </a:rPr>
              <a:t>with many wild animals! </a:t>
            </a:r>
          </a:p>
          <a:p>
            <a:pPr algn="ctr" eaLnBrk="1" hangingPunct="1">
              <a:spcBef>
                <a:spcPts val="2000"/>
              </a:spcBef>
            </a:pPr>
            <a:endParaRPr lang="en-US" sz="4800">
              <a:latin typeface="Georgia Bold" charset="0"/>
              <a:cs typeface="Georgia Bold" charset="0"/>
              <a:sym typeface="Georgia Bold" charset="0"/>
            </a:endParaRPr>
          </a:p>
        </p:txBody>
      </p:sp>
    </p:spTree>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lgn="ctr" eaLnBrk="1" hangingPunct="1">
              <a:spcBef>
                <a:spcPts val="2000"/>
              </a:spcBef>
            </a:pPr>
            <a:endParaRPr lang="en-US">
              <a:solidFill>
                <a:schemeClr val="tx1"/>
              </a:solidFill>
              <a:cs typeface="Georgia" charset="0"/>
            </a:endParaRPr>
          </a:p>
        </p:txBody>
      </p:sp>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p:cNvSpPr>
          <p:nvPr/>
        </p:nvSpPr>
        <p:spPr bwMode="auto">
          <a:xfrm>
            <a:off x="1384300" y="558800"/>
            <a:ext cx="673576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406400" indent="-406400" eaLnBrk="1" hangingPunct="1">
              <a:spcBef>
                <a:spcPts val="3200"/>
              </a:spcBef>
              <a:buSzPct val="77000"/>
              <a:buFontTx/>
              <a:buBlip>
                <a:blip r:embed="rId3"/>
              </a:buBlip>
            </a:pPr>
            <a:r>
              <a:rPr lang="en-US" sz="5400">
                <a:solidFill>
                  <a:schemeClr val="tx1"/>
                </a:solidFill>
                <a:cs typeface="Georgia" charset="0"/>
              </a:rPr>
              <a:t>What is that sound? </a:t>
            </a:r>
          </a:p>
        </p:txBody>
      </p:sp>
      <p:sp>
        <p:nvSpPr>
          <p:cNvPr id="53250" name="Rectangle 2"/>
          <p:cNvSpPr>
            <a:spLocks/>
          </p:cNvSpPr>
          <p:nvPr/>
        </p:nvSpPr>
        <p:spPr bwMode="auto">
          <a:xfrm>
            <a:off x="1247775" y="2573338"/>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lgn="ctr" eaLnBrk="1" hangingPunct="1">
              <a:spcBef>
                <a:spcPts val="2000"/>
              </a:spcBef>
            </a:pPr>
            <a:endParaRPr lang="en-US">
              <a:solidFill>
                <a:schemeClr val="tx1"/>
              </a:solidFill>
              <a:cs typeface="Georgia" charset="0"/>
            </a:endParaRPr>
          </a:p>
          <a:p>
            <a:pPr algn="ctr" eaLnBrk="1" hangingPunct="1">
              <a:spcBef>
                <a:spcPts val="2000"/>
              </a:spcBef>
            </a:pPr>
            <a:r>
              <a:rPr lang="en-US">
                <a:solidFill>
                  <a:schemeClr val="tx1"/>
                </a:solidFill>
                <a:cs typeface="Georgia" charset="0"/>
              </a:rPr>
              <a:t>Circle the correct answer below</a:t>
            </a:r>
          </a:p>
        </p:txBody>
      </p:sp>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2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8638" y="4546600"/>
            <a:ext cx="3606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25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300" y="4578350"/>
            <a:ext cx="2184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25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51313" y="4608513"/>
            <a:ext cx="341471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ph type="title"/>
          </p:nvPr>
        </p:nvSpPr>
        <p:spPr bwMode="auto">
          <a:xfrm>
            <a:off x="1246188" y="989013"/>
            <a:ext cx="10464800" cy="234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atin typeface="System Font Regular" charset="0"/>
                <a:cs typeface=".PingFang SC Regular" charset="0"/>
              </a:rPr>
              <a:t>You’re right!</a:t>
            </a:r>
          </a:p>
        </p:txBody>
      </p:sp>
      <p:sp>
        <p:nvSpPr>
          <p:cNvPr id="55298" name="Rectangle 2"/>
          <p:cNvSpPr>
            <a:spLocks/>
          </p:cNvSpPr>
          <p:nvPr/>
        </p:nvSpPr>
        <p:spPr bwMode="auto">
          <a:xfrm>
            <a:off x="1030288" y="3316288"/>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3000">
                <a:solidFill>
                  <a:srgbClr val="005A7C"/>
                </a:solidFill>
                <a:latin typeface="Century Gothic" charset="0"/>
                <a:cs typeface="Century Gothic" charset="0"/>
                <a:sym typeface="Century Gothic" charset="0"/>
              </a:rPr>
              <a:t>It is a car driving off road!</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r>
              <a:rPr lang="en-US" sz="3000">
                <a:solidFill>
                  <a:srgbClr val="005A7C"/>
                </a:solidFill>
                <a:latin typeface="Century Gothic" charset="0"/>
                <a:cs typeface="Century Gothic" charset="0"/>
                <a:sym typeface="Century Gothic" charset="0"/>
              </a:rPr>
              <a:t>In Australia there are many areas that do not have cement roads such as the Outback!</a:t>
            </a:r>
          </a:p>
          <a:p>
            <a:pPr algn="ctr" eaLnBrk="1" hangingPunct="1">
              <a:spcBef>
                <a:spcPts val="2000"/>
              </a:spcBef>
            </a:pPr>
            <a:endParaRPr lang="en-US">
              <a:solidFill>
                <a:schemeClr val="tx1"/>
              </a:solidFill>
              <a:cs typeface="Georgia" charset="0"/>
            </a:endParaRPr>
          </a:p>
        </p:txBody>
      </p:sp>
      <p:pic>
        <p:nvPicPr>
          <p:cNvPr id="5529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7488" y="5021263"/>
            <a:ext cx="6408737"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993688" cy="974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p:cNvSpPr>
          <p:nvPr/>
        </p:nvSpPr>
        <p:spPr bwMode="auto">
          <a:xfrm>
            <a:off x="484188" y="555625"/>
            <a:ext cx="12025312" cy="1296988"/>
          </a:xfrm>
          <a:prstGeom prst="rect">
            <a:avLst/>
          </a:prstGeom>
          <a:solidFill>
            <a:srgbClr val="FFFFFF">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Can you find the monkey in this picture?</a:t>
            </a:r>
          </a:p>
          <a:p>
            <a:pPr algn="ctr" eaLnBrk="1" hangingPunct="1">
              <a:spcBef>
                <a:spcPts val="2000"/>
              </a:spcBef>
            </a:pPr>
            <a:endParaRPr lang="en-US" sz="4800">
              <a:latin typeface="Georgia Bold" charset="0"/>
              <a:cs typeface="Georgia Bold" charset="0"/>
              <a:sym typeface="Georgia Bold" charset="0"/>
            </a:endParaRPr>
          </a:p>
        </p:txBody>
      </p:sp>
    </p:spTree>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9725"/>
            <a:ext cx="13004800" cy="90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p:cNvSpPr>
          <p:nvPr/>
        </p:nvSpPr>
        <p:spPr bwMode="auto">
          <a:xfrm>
            <a:off x="242888" y="628650"/>
            <a:ext cx="12519025" cy="1439863"/>
          </a:xfrm>
          <a:prstGeom prst="rect">
            <a:avLst/>
          </a:prstGeom>
          <a:solidFill>
            <a:srgbClr val="FFFFFF">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spcBef>
                <a:spcPts val="2000"/>
              </a:spcBef>
            </a:pPr>
            <a:endParaRPr lang="en-US" sz="4800">
              <a:solidFill>
                <a:srgbClr val="005A7C"/>
              </a:solidFill>
              <a:latin typeface="Century Gothic" charset="0"/>
              <a:cs typeface="Century Gothic" charset="0"/>
              <a:sym typeface="Century Gothic" charset="0"/>
            </a:endParaRPr>
          </a:p>
          <a:p>
            <a:pPr eaLnBrk="1" hangingPunct="1">
              <a:spcBef>
                <a:spcPts val="2000"/>
              </a:spcBef>
            </a:pPr>
            <a:r>
              <a:rPr lang="en-US" sz="4800">
                <a:solidFill>
                  <a:srgbClr val="005A7C"/>
                </a:solidFill>
                <a:latin typeface="Century Gothic" charset="0"/>
                <a:cs typeface="Century Gothic" charset="0"/>
                <a:sym typeface="Century Gothic" charset="0"/>
              </a:rPr>
              <a:t>Can you find the kangaroo in this picture?</a:t>
            </a:r>
          </a:p>
          <a:p>
            <a:pPr algn="ctr" eaLnBrk="1" hangingPunct="1">
              <a:spcBef>
                <a:spcPts val="2000"/>
              </a:spcBef>
            </a:pPr>
            <a:endParaRPr lang="en-US" sz="4800">
              <a:latin typeface="Georgia Bold" charset="0"/>
              <a:cs typeface="Georgia Bold" charset="0"/>
              <a:sym typeface="Georgia Bold" charset="0"/>
            </a:endParaRP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p:cNvSpPr>
          <p:nvPr/>
        </p:nvSpPr>
        <p:spPr bwMode="auto">
          <a:xfrm>
            <a:off x="3276600" y="381000"/>
            <a:ext cx="7607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5200" u="sng">
                <a:solidFill>
                  <a:srgbClr val="005A7C"/>
                </a:solidFill>
                <a:latin typeface="Century Gothic" charset="0"/>
                <a:cs typeface="Century Gothic" charset="0"/>
                <a:sym typeface="Century Gothic" charset="0"/>
              </a:rPr>
              <a:t>Do you like kangaroos?</a:t>
            </a:r>
          </a:p>
          <a:p>
            <a:pPr algn="ctr" eaLnBrk="1" hangingPunct="1">
              <a:spcBef>
                <a:spcPts val="2000"/>
              </a:spcBef>
            </a:pPr>
            <a:endParaRPr lang="en-US" sz="5200" u="sng">
              <a:latin typeface="Georgia Bold" charset="0"/>
              <a:cs typeface="Georgia Bold" charset="0"/>
              <a:sym typeface="Georgia Bold" charset="0"/>
            </a:endParaRPr>
          </a:p>
        </p:txBody>
      </p:sp>
      <p:sp>
        <p:nvSpPr>
          <p:cNvPr id="58370" name="AutoShape 3"/>
          <p:cNvSpPr>
            <a:spLocks/>
          </p:cNvSpPr>
          <p:nvPr/>
        </p:nvSpPr>
        <p:spPr bwMode="auto">
          <a:xfrm>
            <a:off x="3733800" y="1625600"/>
            <a:ext cx="2260600" cy="2057400"/>
          </a:xfrm>
          <a:custGeom>
            <a:avLst/>
            <a:gdLst>
              <a:gd name="T0" fmla="*/ 1130300 w 22712"/>
              <a:gd name="T1" fmla="*/ 0 h 23880"/>
              <a:gd name="T2" fmla="*/ 1462443 w 22712"/>
              <a:gd name="T3" fmla="*/ 612568 h 23880"/>
              <a:gd name="T4" fmla="*/ 2205259 w 22712"/>
              <a:gd name="T5" fmla="*/ 710785 h 23880"/>
              <a:gd name="T6" fmla="*/ 1667780 w 22712"/>
              <a:gd name="T7" fmla="*/ 1187657 h 23880"/>
              <a:gd name="T8" fmla="*/ 1794685 w 22712"/>
              <a:gd name="T9" fmla="*/ 1860965 h 23880"/>
              <a:gd name="T10" fmla="*/ 1130300 w 22712"/>
              <a:gd name="T11" fmla="*/ 1543050 h 23880"/>
              <a:gd name="T12" fmla="*/ 465915 w 22712"/>
              <a:gd name="T13" fmla="*/ 1860965 h 23880"/>
              <a:gd name="T14" fmla="*/ 592820 w 22712"/>
              <a:gd name="T15" fmla="*/ 1187657 h 23880"/>
              <a:gd name="T16" fmla="*/ 55341 w 22712"/>
              <a:gd name="T17" fmla="*/ 710785 h 23880"/>
              <a:gd name="T18" fmla="*/ 798157 w 22712"/>
              <a:gd name="T19" fmla="*/ 612568 h 23880"/>
              <a:gd name="T20" fmla="*/ 1130300 w 22712"/>
              <a:gd name="T21" fmla="*/ 0 h 23880"/>
              <a:gd name="T22" fmla="*/ 1130300 w 22712"/>
              <a:gd name="T23" fmla="*/ 0 h 23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2"/>
            <a:srcRect/>
            <a:tile tx="0" ty="0" sx="100000" sy="100000" flip="none" algn="tl"/>
          </a:blip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8371" name="AutoShape 4"/>
          <p:cNvSpPr>
            <a:spLocks/>
          </p:cNvSpPr>
          <p:nvPr/>
        </p:nvSpPr>
        <p:spPr bwMode="auto">
          <a:xfrm>
            <a:off x="584200" y="1625600"/>
            <a:ext cx="2260600" cy="2057400"/>
          </a:xfrm>
          <a:custGeom>
            <a:avLst/>
            <a:gdLst>
              <a:gd name="T0" fmla="*/ 1130300 w 22712"/>
              <a:gd name="T1" fmla="*/ 0 h 23880"/>
              <a:gd name="T2" fmla="*/ 1462443 w 22712"/>
              <a:gd name="T3" fmla="*/ 612568 h 23880"/>
              <a:gd name="T4" fmla="*/ 2205259 w 22712"/>
              <a:gd name="T5" fmla="*/ 710785 h 23880"/>
              <a:gd name="T6" fmla="*/ 1667780 w 22712"/>
              <a:gd name="T7" fmla="*/ 1187657 h 23880"/>
              <a:gd name="T8" fmla="*/ 1794685 w 22712"/>
              <a:gd name="T9" fmla="*/ 1860965 h 23880"/>
              <a:gd name="T10" fmla="*/ 1130300 w 22712"/>
              <a:gd name="T11" fmla="*/ 1543050 h 23880"/>
              <a:gd name="T12" fmla="*/ 465915 w 22712"/>
              <a:gd name="T13" fmla="*/ 1860965 h 23880"/>
              <a:gd name="T14" fmla="*/ 592820 w 22712"/>
              <a:gd name="T15" fmla="*/ 1187657 h 23880"/>
              <a:gd name="T16" fmla="*/ 55341 w 22712"/>
              <a:gd name="T17" fmla="*/ 710785 h 23880"/>
              <a:gd name="T18" fmla="*/ 798157 w 22712"/>
              <a:gd name="T19" fmla="*/ 612568 h 23880"/>
              <a:gd name="T20" fmla="*/ 1130300 w 22712"/>
              <a:gd name="T21" fmla="*/ 0 h 23880"/>
              <a:gd name="T22" fmla="*/ 1130300 w 22712"/>
              <a:gd name="T23" fmla="*/ 0 h 23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2"/>
            <a:srcRect/>
            <a:tile tx="0" ty="0" sx="100000" sy="100000" flip="none" algn="tl"/>
          </a:blip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8372" name="Rectangle 5"/>
          <p:cNvSpPr>
            <a:spLocks/>
          </p:cNvSpPr>
          <p:nvPr/>
        </p:nvSpPr>
        <p:spPr bwMode="auto">
          <a:xfrm>
            <a:off x="1284288" y="2235200"/>
            <a:ext cx="857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cs typeface="System Font Regular" charset="0"/>
                <a:sym typeface="System Font Regular" charset="0"/>
              </a:rPr>
              <a:t>Yes</a:t>
            </a:r>
          </a:p>
        </p:txBody>
      </p:sp>
      <p:sp>
        <p:nvSpPr>
          <p:cNvPr id="58373" name="Rectangle 6"/>
          <p:cNvSpPr>
            <a:spLocks/>
          </p:cNvSpPr>
          <p:nvPr/>
        </p:nvSpPr>
        <p:spPr bwMode="auto">
          <a:xfrm>
            <a:off x="4516438" y="2235200"/>
            <a:ext cx="68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cs typeface="System Font Regular" charset="0"/>
                <a:sym typeface="System Font Regular" charset="0"/>
              </a:rPr>
              <a:t>No</a:t>
            </a:r>
          </a:p>
        </p:txBody>
      </p:sp>
      <p:sp>
        <p:nvSpPr>
          <p:cNvPr id="58374" name="Rectangle 7"/>
          <p:cNvSpPr>
            <a:spLocks/>
          </p:cNvSpPr>
          <p:nvPr/>
        </p:nvSpPr>
        <p:spPr bwMode="auto">
          <a:xfrm>
            <a:off x="1225550" y="7505700"/>
            <a:ext cx="10136188" cy="1689100"/>
          </a:xfrm>
          <a:prstGeom prst="rect">
            <a:avLst/>
          </a:prstGeom>
          <a:solidFill>
            <a:schemeClr val="accent1"/>
          </a:solidFill>
          <a:ln w="12700">
            <a:solidFill>
              <a:srgbClr val="000000"/>
            </a:solidFill>
            <a:miter lim="800000"/>
            <a:headEnd/>
            <a:tailEnd/>
          </a:ln>
        </p:spPr>
        <p:txBody>
          <a:bodyPr wrap="none" lIns="0" tIns="0" rIns="0" bIns="0" anchor="ctr">
            <a:spAutoFit/>
          </a:bodyPr>
          <a:lstStyle/>
          <a:p>
            <a:pPr algn="ctr" eaLnBrk="1" hangingPunct="1"/>
            <a:r>
              <a:rPr lang="en-US">
                <a:cs typeface="Georgia" charset="0"/>
              </a:rPr>
              <a:t>__________________________________</a:t>
            </a:r>
          </a:p>
          <a:p>
            <a:pPr algn="ctr" eaLnBrk="1" hangingPunct="1"/>
            <a:r>
              <a:rPr lang="en-US">
                <a:cs typeface="Georgia" charset="0"/>
              </a:rPr>
              <a:t>__________________________________</a:t>
            </a:r>
          </a:p>
          <a:p>
            <a:pPr algn="ctr" eaLnBrk="1" hangingPunct="1"/>
            <a:r>
              <a:rPr lang="en-US">
                <a:cs typeface="Georgia" charset="0"/>
              </a:rPr>
              <a:t>__________________________________</a:t>
            </a:r>
          </a:p>
        </p:txBody>
      </p:sp>
      <p:sp>
        <p:nvSpPr>
          <p:cNvPr id="58375" name="AutoShape 8"/>
          <p:cNvSpPr>
            <a:spLocks/>
          </p:cNvSpPr>
          <p:nvPr/>
        </p:nvSpPr>
        <p:spPr bwMode="auto">
          <a:xfrm>
            <a:off x="2997200" y="4000500"/>
            <a:ext cx="3162300" cy="2616200"/>
          </a:xfrm>
          <a:prstGeom prst="wedgeEllipseCallout">
            <a:avLst>
              <a:gd name="adj1" fmla="val -67616"/>
              <a:gd name="adj2" fmla="val -29417"/>
            </a:avLst>
          </a:prstGeom>
          <a:blipFill dpi="0" rotWithShape="0">
            <a:blip r:embed="rId2"/>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a:p>
        </p:txBody>
      </p:sp>
      <p:sp>
        <p:nvSpPr>
          <p:cNvPr id="58376" name="Rectangle 9"/>
          <p:cNvSpPr>
            <a:spLocks/>
          </p:cNvSpPr>
          <p:nvPr/>
        </p:nvSpPr>
        <p:spPr bwMode="auto">
          <a:xfrm>
            <a:off x="3935413" y="4978400"/>
            <a:ext cx="1244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System Font Regular" charset="0"/>
                <a:cs typeface="System Font Regular" charset="0"/>
                <a:sym typeface="System Font Regular" charset="0"/>
              </a:rPr>
              <a:t>Why?</a:t>
            </a:r>
          </a:p>
        </p:txBody>
      </p:sp>
      <p:pic>
        <p:nvPicPr>
          <p:cNvPr id="583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48572">
            <a:off x="57150" y="3995738"/>
            <a:ext cx="24542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8588" y="2522538"/>
            <a:ext cx="595153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last class?</a:t>
            </a:r>
          </a:p>
        </p:txBody>
      </p:sp>
      <p:sp>
        <p:nvSpPr>
          <p:cNvPr id="31746" name="Rectangle 2"/>
          <p:cNvSpPr>
            <a:spLocks/>
          </p:cNvSpPr>
          <p:nvPr/>
        </p:nvSpPr>
        <p:spPr bwMode="auto">
          <a:xfrm>
            <a:off x="741363" y="1606550"/>
            <a:ext cx="11925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Sounds of the letters ‘tt’, ‘pp’, ‘nn’, ‘mm’,’dd’</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Word Banks</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Word Walls</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New safari words</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2725" y="3733800"/>
            <a:ext cx="416877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3300" y="3910013"/>
            <a:ext cx="28829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1000" y="6521450"/>
            <a:ext cx="41021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97000"/>
            <a:ext cx="76581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952625"/>
            <a:ext cx="116586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18" name="Rectangle 2"/>
          <p:cNvSpPr>
            <a:spLocks/>
          </p:cNvSpPr>
          <p:nvPr/>
        </p:nvSpPr>
        <p:spPr bwMode="auto">
          <a:xfrm>
            <a:off x="649288" y="4953000"/>
            <a:ext cx="5626100" cy="28575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Teacher Mr. Fred says, </a:t>
            </a:r>
          </a:p>
          <a:p>
            <a:pPr algn="ctr" eaLnBrk="1" hangingPunct="1"/>
            <a:r>
              <a:rPr lang="en-US">
                <a:solidFill>
                  <a:schemeClr val="tx1"/>
                </a:solidFill>
                <a:latin typeface="System Font Regular" charset="0"/>
                <a:cs typeface="System Font Regular" charset="0"/>
                <a:sym typeface="System Font Regular" charset="0"/>
              </a:rPr>
              <a:t>“Hey Kids!</a:t>
            </a:r>
          </a:p>
          <a:p>
            <a:pPr algn="ctr" eaLnBrk="1" hangingPunct="1"/>
            <a:r>
              <a:rPr lang="en-US">
                <a:solidFill>
                  <a:schemeClr val="tx1"/>
                </a:solidFill>
                <a:latin typeface="System Font Regular" charset="0"/>
                <a:cs typeface="System Font Regular" charset="0"/>
                <a:sym typeface="System Font Regular" charset="0"/>
              </a:rPr>
              <a:t>We are going to Australia!</a:t>
            </a:r>
          </a:p>
          <a:p>
            <a:pPr algn="ctr" eaLnBrk="1" hangingPunct="1"/>
            <a:r>
              <a:rPr lang="en-US">
                <a:solidFill>
                  <a:schemeClr val="tx1"/>
                </a:solidFill>
                <a:latin typeface="System Font Regular" charset="0"/>
                <a:cs typeface="System Font Regular" charset="0"/>
                <a:sym typeface="System Font Regular" charset="0"/>
              </a:rPr>
              <a:t>We are going to see the animals!”</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1930400"/>
            <a:ext cx="11890375"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442" name="Rectangle 2"/>
          <p:cNvSpPr>
            <a:spLocks/>
          </p:cNvSpPr>
          <p:nvPr/>
        </p:nvSpPr>
        <p:spPr bwMode="auto">
          <a:xfrm>
            <a:off x="636588" y="5086350"/>
            <a:ext cx="41021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“Horray! We love going on trips!” said the students.</a:t>
            </a:r>
          </a:p>
          <a:p>
            <a:pPr algn="ctr" eaLnBrk="1" hangingPunct="1"/>
            <a:r>
              <a:rPr lang="en-US">
                <a:solidFill>
                  <a:schemeClr val="tx1"/>
                </a:solidFill>
                <a:latin typeface="System Font Regular" charset="0"/>
                <a:cs typeface="System Font Regular" charset="0"/>
                <a:sym typeface="System Font Regular" charset="0"/>
              </a:rPr>
              <a:t>“Let’s go!”</a:t>
            </a: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981200"/>
            <a:ext cx="115220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2466" name="Rectangle 2"/>
          <p:cNvSpPr>
            <a:spLocks/>
          </p:cNvSpPr>
          <p:nvPr/>
        </p:nvSpPr>
        <p:spPr bwMode="auto">
          <a:xfrm>
            <a:off x="814388" y="5213350"/>
            <a:ext cx="37084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“Hello friends! “Welcome to Australia!</a:t>
            </a:r>
          </a:p>
          <a:p>
            <a:pPr algn="ctr" eaLnBrk="1" hangingPunct="1"/>
            <a:r>
              <a:rPr lang="en-US">
                <a:solidFill>
                  <a:schemeClr val="tx1"/>
                </a:solidFill>
                <a:latin typeface="System Font Regular" charset="0"/>
                <a:cs typeface="System Font Regular" charset="0"/>
                <a:sym typeface="System Font Regular" charset="0"/>
              </a:rPr>
              <a:t>Let’s go explore”</a:t>
            </a: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836738"/>
            <a:ext cx="121793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3490" name="Rectangle 2"/>
          <p:cNvSpPr>
            <a:spLocks/>
          </p:cNvSpPr>
          <p:nvPr/>
        </p:nvSpPr>
        <p:spPr bwMode="auto">
          <a:xfrm>
            <a:off x="433388" y="2133600"/>
            <a:ext cx="5892800" cy="2197100"/>
          </a:xfrm>
          <a:prstGeom prst="rect">
            <a:avLst/>
          </a:prstGeom>
          <a:solidFill>
            <a:schemeClr val="accent1"/>
          </a:solidFill>
          <a:ln w="3175">
            <a:solidFill>
              <a:srgbClr val="000000"/>
            </a:solidFill>
            <a:miter lim="800000"/>
            <a:headEnd/>
            <a:tailEnd/>
          </a:ln>
        </p:spPr>
        <p:txBody>
          <a:bodyPr lIns="0" tIns="0" rIns="0" bIns="0" anchor="ctr"/>
          <a:lstStyle/>
          <a:p>
            <a:pPr algn="ctr" eaLnBrk="1" hangingPunct="1"/>
            <a:endParaRPr lang="en-US" sz="1800">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Regular" charset="0"/>
                <a:cs typeface="System Font Regular" charset="0"/>
                <a:sym typeface="System Font Regular" charset="0"/>
              </a:rPr>
              <a:t>“Get in your car.  We are going to see the animals!”</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endParaRPr lang="en-US" sz="1100">
              <a:solidFill>
                <a:schemeClr val="tx1"/>
              </a:solidFill>
              <a:latin typeface="System Font Regular" charset="0"/>
              <a:cs typeface="System Font Regular" charset="0"/>
              <a:sym typeface="System Font Regular" charset="0"/>
            </a:endParaRPr>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892300"/>
            <a:ext cx="118618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4" name="Rectangle 2"/>
          <p:cNvSpPr>
            <a:spLocks/>
          </p:cNvSpPr>
          <p:nvPr/>
        </p:nvSpPr>
        <p:spPr bwMode="auto">
          <a:xfrm>
            <a:off x="623888" y="2184400"/>
            <a:ext cx="51689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“Wow! Look at that waterfall!  It is so big! </a:t>
            </a:r>
          </a:p>
          <a:p>
            <a:pPr algn="ctr" eaLnBrk="1" hangingPunct="1"/>
            <a:r>
              <a:rPr lang="en-US">
                <a:solidFill>
                  <a:schemeClr val="tx1"/>
                </a:solidFill>
                <a:latin typeface="System Font Regular" charset="0"/>
                <a:cs typeface="System Font Regular" charset="0"/>
                <a:sym typeface="System Font Regular" charset="0"/>
              </a:rPr>
              <a:t>Where are the animals?”</a:t>
            </a: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00213"/>
            <a:ext cx="125857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38" name="Rectangle 2"/>
          <p:cNvSpPr>
            <a:spLocks/>
          </p:cNvSpPr>
          <p:nvPr/>
        </p:nvSpPr>
        <p:spPr bwMode="auto">
          <a:xfrm>
            <a:off x="242888" y="1892300"/>
            <a:ext cx="57023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The class stopped when they saw the kangaroos.  </a:t>
            </a:r>
          </a:p>
          <a:p>
            <a:pPr algn="ctr" eaLnBrk="1" hangingPunct="1"/>
            <a:r>
              <a:rPr lang="en-US">
                <a:solidFill>
                  <a:schemeClr val="tx1"/>
                </a:solidFill>
                <a:latin typeface="System Font Regular" charset="0"/>
                <a:cs typeface="System Font Regular" charset="0"/>
                <a:sym typeface="System Font Regular" charset="0"/>
              </a:rPr>
              <a:t>They were with their babies.</a:t>
            </a: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851025"/>
            <a:ext cx="11952287"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562" name="Rectangle 2"/>
          <p:cNvSpPr>
            <a:spLocks/>
          </p:cNvSpPr>
          <p:nvPr/>
        </p:nvSpPr>
        <p:spPr bwMode="auto">
          <a:xfrm>
            <a:off x="700088" y="2203450"/>
            <a:ext cx="49784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The second animal the class saw was a beautiful bird.  The bird was in a tree.</a:t>
            </a: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835150"/>
            <a:ext cx="12063413"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86" name="Rectangle 2"/>
          <p:cNvSpPr>
            <a:spLocks/>
          </p:cNvSpPr>
          <p:nvPr/>
        </p:nvSpPr>
        <p:spPr bwMode="auto">
          <a:xfrm>
            <a:off x="522288" y="2038350"/>
            <a:ext cx="6337300" cy="23114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Next the class saw koalas! They were up, up, in trees eating leaves.</a:t>
            </a:r>
          </a:p>
          <a:p>
            <a:pPr algn="ctr" eaLnBrk="1" hangingPunct="1"/>
            <a:r>
              <a:rPr lang="en-US">
                <a:solidFill>
                  <a:schemeClr val="tx1"/>
                </a:solidFill>
                <a:latin typeface="System Font Regular" charset="0"/>
                <a:cs typeface="System Font Regular" charset="0"/>
                <a:sym typeface="System Font Regular" charset="0"/>
              </a:rPr>
              <a:t>I wonder what we will see next!</a:t>
            </a: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1943100"/>
            <a:ext cx="113458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0" name="Rectangle 2"/>
          <p:cNvSpPr>
            <a:spLocks/>
          </p:cNvSpPr>
          <p:nvPr/>
        </p:nvSpPr>
        <p:spPr bwMode="auto">
          <a:xfrm>
            <a:off x="966788" y="2400300"/>
            <a:ext cx="46609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“I am very happy we came to Australia!</a:t>
            </a:r>
          </a:p>
          <a:p>
            <a:pPr algn="ctr" eaLnBrk="1" hangingPunct="1"/>
            <a:r>
              <a:rPr lang="en-US">
                <a:solidFill>
                  <a:schemeClr val="tx1"/>
                </a:solidFill>
                <a:latin typeface="System Font Regular" charset="0"/>
                <a:cs typeface="System Font Regular" charset="0"/>
                <a:sym typeface="System Font Regular" charset="0"/>
              </a:rPr>
              <a:t>This is fun!” </a:t>
            </a: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7213"/>
            <a:ext cx="12984163" cy="866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088" y="915988"/>
            <a:ext cx="4217987"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0" y="1457325"/>
            <a:ext cx="67691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100" y="6008688"/>
            <a:ext cx="16637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9635" name="Rectangle 3"/>
          <p:cNvSpPr>
            <a:spLocks/>
          </p:cNvSpPr>
          <p:nvPr/>
        </p:nvSpPr>
        <p:spPr bwMode="auto">
          <a:xfrm>
            <a:off x="3405188" y="1917700"/>
            <a:ext cx="5283200" cy="1765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Before the class left they met one more animal.</a:t>
            </a:r>
          </a:p>
          <a:p>
            <a:pPr algn="ctr" eaLnBrk="1" hangingPunct="1"/>
            <a:r>
              <a:rPr lang="en-US">
                <a:solidFill>
                  <a:schemeClr val="tx1"/>
                </a:solidFill>
                <a:latin typeface="System Font Regular" charset="0"/>
                <a:cs typeface="System Font Regular" charset="0"/>
                <a:sym typeface="System Font Regular" charset="0"/>
              </a:rPr>
              <a:t>A rattle snake!</a:t>
            </a:r>
          </a:p>
        </p:txBody>
      </p:sp>
      <p:pic>
        <p:nvPicPr>
          <p:cNvPr id="69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438" y="11430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050" y="1117600"/>
            <a:ext cx="7880350" cy="75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58" name="Rectangle 2"/>
          <p:cNvSpPr>
            <a:spLocks/>
          </p:cNvSpPr>
          <p:nvPr/>
        </p:nvSpPr>
        <p:spPr bwMode="auto">
          <a:xfrm>
            <a:off x="2909888" y="1143000"/>
            <a:ext cx="6807200" cy="3162300"/>
          </a:xfrm>
          <a:prstGeom prst="rect">
            <a:avLst/>
          </a:prstGeom>
          <a:solidFill>
            <a:schemeClr val="accent1"/>
          </a:solidFill>
          <a:ln w="12700">
            <a:solidFill>
              <a:srgbClr val="000000"/>
            </a:solidFill>
            <a:miter lim="800000"/>
            <a:headEnd/>
            <a:tailEnd/>
          </a:ln>
        </p:spPr>
        <p:txBody>
          <a:bodyPr lIns="0" tIns="0" rIns="0" bIns="0" anchor="ctr"/>
          <a:lstStyle/>
          <a:p>
            <a:pPr algn="ctr" eaLnBrk="1" hangingPunct="1"/>
            <a:r>
              <a:rPr lang="en-US">
                <a:solidFill>
                  <a:schemeClr val="tx1"/>
                </a:solidFill>
                <a:latin typeface="System Font Regular" charset="0"/>
                <a:cs typeface="System Font Regular" charset="0"/>
                <a:sym typeface="System Font Regular" charset="0"/>
              </a:rPr>
              <a:t>Mr. Fred calls to the class, “It is time to go!”  </a:t>
            </a:r>
          </a:p>
          <a:p>
            <a:pPr algn="ctr" eaLnBrk="1" hangingPunct="1"/>
            <a:endParaRPr lang="en-US" sz="900">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Regular" charset="0"/>
                <a:cs typeface="System Font Regular" charset="0"/>
                <a:sym typeface="System Font Regular" charset="0"/>
              </a:rPr>
              <a:t>We had a great day.  Now it is time to go home.</a:t>
            </a:r>
          </a:p>
          <a:p>
            <a:pPr algn="ctr" eaLnBrk="1" hangingPunct="1"/>
            <a:endParaRPr lang="en-US" sz="1100">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Regular" charset="0"/>
                <a:cs typeface="System Font Regular" charset="0"/>
                <a:sym typeface="System Font Regular" charset="0"/>
              </a:rPr>
              <a:t>Goodbye Australia!</a:t>
            </a:r>
          </a:p>
        </p:txBody>
      </p:sp>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4572000"/>
            <a:ext cx="34432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5538" y="1193800"/>
            <a:ext cx="2227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p:cNvSpPr>
          <p:nvPr/>
        </p:nvSpPr>
        <p:spPr bwMode="auto">
          <a:xfrm>
            <a:off x="1231900" y="495300"/>
            <a:ext cx="11912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4800">
                <a:solidFill>
                  <a:srgbClr val="005A7C"/>
                </a:solidFill>
                <a:latin typeface="Century Gothic" charset="0"/>
                <a:cs typeface="Century Gothic" charset="0"/>
                <a:sym typeface="Century Gothic" charset="0"/>
              </a:rPr>
              <a:t>What other animals are in Australia?</a:t>
            </a:r>
          </a:p>
          <a:p>
            <a:pPr algn="ctr" eaLnBrk="1" hangingPunct="1">
              <a:spcBef>
                <a:spcPts val="2000"/>
              </a:spcBef>
            </a:pPr>
            <a:endParaRPr lang="en-US" sz="4800">
              <a:latin typeface="Georgia Bold" charset="0"/>
              <a:cs typeface="Georgia Bold" charset="0"/>
              <a:sym typeface="Georgia Bold" charset="0"/>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133600"/>
            <a:ext cx="24638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35200"/>
            <a:ext cx="26289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900" y="25527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6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63500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6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1900" y="6515100"/>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6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8300" y="61214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270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I just learned</a:t>
            </a:r>
          </a:p>
        </p:txBody>
      </p:sp>
      <p:sp>
        <p:nvSpPr>
          <p:cNvPr id="72707"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Negation</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72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27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300" y="5257800"/>
            <a:ext cx="3784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27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p:txBody>
          <a:bodyPr/>
          <a:lstStyle/>
          <a:p>
            <a:pPr eaLnBrk="1" hangingPunct="1">
              <a:defRPr/>
            </a:pPr>
            <a:r>
              <a:rPr lang="en-US" altLang="en-US" smtClean="0"/>
              <a:t>Negation</a:t>
            </a:r>
          </a:p>
        </p:txBody>
      </p:sp>
      <p:sp>
        <p:nvSpPr>
          <p:cNvPr id="74754" name="Rectangle 2"/>
          <p:cNvSpPr>
            <a:spLocks/>
          </p:cNvSpPr>
          <p:nvPr/>
        </p:nvSpPr>
        <p:spPr bwMode="auto">
          <a:xfrm>
            <a:off x="1304925" y="3005138"/>
            <a:ext cx="79295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When we add the word ‘</a:t>
            </a:r>
            <a:r>
              <a:rPr lang="en-US" b="1">
                <a:solidFill>
                  <a:schemeClr val="tx1"/>
                </a:solidFill>
                <a:latin typeface="System Font Regular" charset="0"/>
                <a:cs typeface="System Font Regular" charset="0"/>
                <a:sym typeface="System Font Regular" charset="0"/>
              </a:rPr>
              <a:t>not</a:t>
            </a:r>
            <a:r>
              <a:rPr lang="en-US">
                <a:solidFill>
                  <a:schemeClr val="tx1"/>
                </a:solidFill>
                <a:latin typeface="System Font Regular" charset="0"/>
                <a:cs typeface="System Font Regular" charset="0"/>
                <a:sym typeface="System Font Regular" charset="0"/>
              </a:rPr>
              <a:t>’ to a sentence.</a:t>
            </a:r>
          </a:p>
        </p:txBody>
      </p:sp>
    </p:spTree>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p:txBody>
          <a:bodyPr/>
          <a:lstStyle/>
          <a:p>
            <a:pPr eaLnBrk="1" hangingPunct="1">
              <a:defRPr/>
            </a:pPr>
            <a:r>
              <a:rPr lang="en-US" altLang="en-US" smtClean="0"/>
              <a:t>Negation</a:t>
            </a:r>
          </a:p>
        </p:txBody>
      </p:sp>
      <p:sp>
        <p:nvSpPr>
          <p:cNvPr id="75778" name="Rectangle 2"/>
          <p:cNvSpPr>
            <a:spLocks noGrp="1" noChangeArrowheads="1"/>
          </p:cNvSpPr>
          <p:nvPr>
            <p:ph type="body" idx="1"/>
          </p:nvPr>
        </p:nvSpPr>
        <p:spPr>
          <a:xfrm>
            <a:off x="838200" y="2971800"/>
            <a:ext cx="10464800" cy="5715000"/>
          </a:xfrm>
        </p:spPr>
        <p:txBody>
          <a:bodyPr/>
          <a:lstStyle/>
          <a:p>
            <a:pPr eaLnBrk="1" hangingPunct="1">
              <a:buFontTx/>
              <a:buBlip>
                <a:blip r:embed="rId2"/>
              </a:buBlip>
              <a:defRPr/>
            </a:pPr>
            <a:r>
              <a:rPr lang="en-US" altLang="en-US" sz="4800" smtClean="0"/>
              <a:t>I like snakes</a:t>
            </a:r>
          </a:p>
          <a:p>
            <a:pPr eaLnBrk="1" hangingPunct="1">
              <a:buFontTx/>
              <a:buBlip>
                <a:blip r:embed="rId2"/>
              </a:buBlip>
              <a:defRPr/>
            </a:pPr>
            <a:r>
              <a:rPr lang="en-US" altLang="en-US" sz="4800" smtClean="0"/>
              <a:t>I </a:t>
            </a:r>
            <a:r>
              <a:rPr lang="en-US" altLang="en-US" sz="4800" smtClean="0">
                <a:solidFill>
                  <a:srgbClr val="A40800"/>
                </a:solidFill>
                <a:latin typeface="Georgia Bold" charset="0"/>
                <a:ea typeface="Georgia Bold" charset="0"/>
                <a:cs typeface="Georgia Bold" charset="0"/>
                <a:sym typeface="Georgia Bold" charset="0"/>
              </a:rPr>
              <a:t>do not</a:t>
            </a:r>
            <a:r>
              <a:rPr lang="en-US" altLang="en-US" sz="4800" smtClean="0"/>
              <a:t> like snakes</a:t>
            </a: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4368800"/>
            <a:ext cx="491331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5780" name="Rectangle 4"/>
          <p:cNvSpPr>
            <a:spLocks/>
          </p:cNvSpPr>
          <p:nvPr/>
        </p:nvSpPr>
        <p:spPr bwMode="auto">
          <a:xfrm>
            <a:off x="1304925" y="3005138"/>
            <a:ext cx="79295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When we add the word ‘</a:t>
            </a:r>
            <a:r>
              <a:rPr lang="en-US" b="1">
                <a:solidFill>
                  <a:schemeClr val="tx1"/>
                </a:solidFill>
                <a:latin typeface="System Font Regular" charset="0"/>
                <a:cs typeface="System Font Regular" charset="0"/>
                <a:sym typeface="System Font Regular" charset="0"/>
              </a:rPr>
              <a:t>not</a:t>
            </a:r>
            <a:r>
              <a:rPr lang="en-US">
                <a:solidFill>
                  <a:schemeClr val="tx1"/>
                </a:solidFill>
                <a:latin typeface="System Font Regular" charset="0"/>
                <a:cs typeface="System Font Regular" charset="0"/>
                <a:sym typeface="System Font Regular" charset="0"/>
              </a:rPr>
              <a:t>’ to a sentence.</a:t>
            </a:r>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977900"/>
            <a:ext cx="33591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2" name="Rectangle 2"/>
          <p:cNvSpPr>
            <a:spLocks/>
          </p:cNvSpPr>
          <p:nvPr/>
        </p:nvSpPr>
        <p:spPr bwMode="auto">
          <a:xfrm>
            <a:off x="6719888" y="1852613"/>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6803" name="Rectangle 3"/>
          <p:cNvSpPr>
            <a:spLocks/>
          </p:cNvSpPr>
          <p:nvPr/>
        </p:nvSpPr>
        <p:spPr bwMode="auto">
          <a:xfrm>
            <a:off x="6599238" y="32766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p:cNvSpPr>
          <p:nvPr/>
        </p:nvSpPr>
        <p:spPr bwMode="auto">
          <a:xfrm>
            <a:off x="6719888" y="1852613"/>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7826" name="Rectangle 3"/>
          <p:cNvSpPr>
            <a:spLocks/>
          </p:cNvSpPr>
          <p:nvPr/>
        </p:nvSpPr>
        <p:spPr bwMode="auto">
          <a:xfrm>
            <a:off x="6599238" y="32766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78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9725"/>
            <a:ext cx="5910263"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p:cNvSpPr>
          <p:nvPr/>
        </p:nvSpPr>
        <p:spPr bwMode="auto">
          <a:xfrm>
            <a:off x="6719888" y="2184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8850" name="Rectangle 2"/>
          <p:cNvSpPr>
            <a:spLocks/>
          </p:cNvSpPr>
          <p:nvPr/>
        </p:nvSpPr>
        <p:spPr bwMode="auto">
          <a:xfrm>
            <a:off x="6718300" y="35814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2184400"/>
            <a:ext cx="46386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6719888" y="2184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79874" name="Rectangle 2"/>
          <p:cNvSpPr>
            <a:spLocks/>
          </p:cNvSpPr>
          <p:nvPr/>
        </p:nvSpPr>
        <p:spPr bwMode="auto">
          <a:xfrm>
            <a:off x="6718300" y="35814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swim?</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798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4948238"/>
            <a:ext cx="129222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98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1533525"/>
            <a:ext cx="38100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7289800"/>
            <a:ext cx="442118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58547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 y="25908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799013"/>
            <a:ext cx="33528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846"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eaLnBrk="1" hangingPunct="1"/>
            <a:r>
              <a:rPr lang="en-US" sz="6400">
                <a:solidFill>
                  <a:srgbClr val="FFEFCB"/>
                </a:solidFill>
                <a:latin typeface="ヒラギノ角ゴ Pro W6" charset="0"/>
                <a:ea typeface="ヒラギノ角ゴ Pro W6" charset="0"/>
                <a:cs typeface="ヒラギノ角ゴ Pro W6" charset="0"/>
                <a:sym typeface="ヒラギノ角ゴ Pro W6" charset="0"/>
              </a:rPr>
              <a:t>Adventures</a:t>
            </a:r>
          </a:p>
        </p:txBody>
      </p:sp>
      <p:pic>
        <p:nvPicPr>
          <p:cNvPr id="3584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6642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914650"/>
            <a:ext cx="18796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5550" y="52705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0898"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016625"/>
            <a:ext cx="43561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1922"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5913" y="5748338"/>
            <a:ext cx="33131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2946"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94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5288" y="5453063"/>
            <a:ext cx="32639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3970" name="Rectangle 2"/>
          <p:cNvSpPr>
            <a:spLocks/>
          </p:cNvSpPr>
          <p:nvPr/>
        </p:nvSpPr>
        <p:spPr bwMode="auto">
          <a:xfrm>
            <a:off x="6719888" y="4241800"/>
            <a:ext cx="5073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climb?</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7275"/>
            <a:ext cx="47371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39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2675" y="5973763"/>
            <a:ext cx="4421188"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4994"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49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33015">
            <a:off x="1003300" y="427038"/>
            <a:ext cx="362108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6018"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825" y="773113"/>
            <a:ext cx="46736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7042"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7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1366838"/>
            <a:ext cx="32956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p:cNvSpPr>
          <p:nvPr/>
        </p:nvSpPr>
        <p:spPr bwMode="auto">
          <a:xfrm>
            <a:off x="6821488" y="2692400"/>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This is a _____________ .</a:t>
            </a:r>
          </a:p>
        </p:txBody>
      </p:sp>
      <p:sp>
        <p:nvSpPr>
          <p:cNvPr id="88066" name="Rectangle 2"/>
          <p:cNvSpPr>
            <a:spLocks/>
          </p:cNvSpPr>
          <p:nvPr/>
        </p:nvSpPr>
        <p:spPr bwMode="auto">
          <a:xfrm>
            <a:off x="7035800" y="4281488"/>
            <a:ext cx="44418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chemeClr val="tx1"/>
                </a:solidFill>
                <a:latin typeface="System Font Regular" charset="0"/>
                <a:cs typeface="System Font Regular" charset="0"/>
                <a:sym typeface="System Font Regular" charset="0"/>
              </a:rPr>
              <a:t>Can it fly?</a:t>
            </a:r>
          </a:p>
          <a:p>
            <a:pPr algn="ctr" eaLnBrk="1" hangingPunct="1"/>
            <a:endParaRPr lang="en-US">
              <a:solidFill>
                <a:schemeClr val="tx1"/>
              </a:solidFill>
              <a:latin typeface="System Font Regular" charset="0"/>
              <a:cs typeface="System Font Regular" charset="0"/>
              <a:sym typeface="System Font Regular" charset="0"/>
            </a:endParaRPr>
          </a:p>
          <a:p>
            <a:pPr algn="ctr" eaLnBrk="1" hangingPunct="1"/>
            <a:r>
              <a:rPr lang="en-US">
                <a:solidFill>
                  <a:schemeClr val="tx1"/>
                </a:solidFill>
                <a:latin typeface="System Font Bold" charset="0"/>
                <a:cs typeface="System Font Bold" charset="0"/>
                <a:sym typeface="System Font Bold" charset="0"/>
              </a:rPr>
              <a:t>Yes it can / No it cannot</a:t>
            </a:r>
          </a:p>
        </p:txBody>
      </p:sp>
      <p:pic>
        <p:nvPicPr>
          <p:cNvPr id="880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660900"/>
            <a:ext cx="59690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844550"/>
            <a:ext cx="40767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909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I just learned</a:t>
            </a:r>
          </a:p>
        </p:txBody>
      </p:sp>
      <p:sp>
        <p:nvSpPr>
          <p:cNvPr id="89091"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Negation</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89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90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300" y="5257800"/>
            <a:ext cx="3784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90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New words I learned today</a:t>
            </a:r>
          </a:p>
        </p:txBody>
      </p:sp>
      <p:pic>
        <p:nvPicPr>
          <p:cNvPr id="911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aphicFrame>
        <p:nvGraphicFramePr>
          <p:cNvPr id="82947" name="Group 3"/>
          <p:cNvGraphicFramePr>
            <a:graphicFrameLocks noGrp="1"/>
          </p:cNvGraphicFramePr>
          <p:nvPr/>
        </p:nvGraphicFramePr>
        <p:xfrm>
          <a:off x="2044700" y="26035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91150" name="Rectangle 20"/>
          <p:cNvSpPr>
            <a:spLocks/>
          </p:cNvSpPr>
          <p:nvPr/>
        </p:nvSpPr>
        <p:spPr bwMode="auto">
          <a:xfrm>
            <a:off x="7556500" y="4779963"/>
            <a:ext cx="168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Floss</a:t>
            </a:r>
          </a:p>
        </p:txBody>
      </p:sp>
      <p:sp>
        <p:nvSpPr>
          <p:cNvPr id="91151" name="Rectangle 20"/>
          <p:cNvSpPr>
            <a:spLocks/>
          </p:cNvSpPr>
          <p:nvPr/>
        </p:nvSpPr>
        <p:spPr bwMode="auto">
          <a:xfrm>
            <a:off x="2922588" y="4748213"/>
            <a:ext cx="2538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Outback</a:t>
            </a:r>
          </a:p>
        </p:txBody>
      </p:sp>
      <p:sp>
        <p:nvSpPr>
          <p:cNvPr id="91152" name="Rectangle 20"/>
          <p:cNvSpPr>
            <a:spLocks/>
          </p:cNvSpPr>
          <p:nvPr/>
        </p:nvSpPr>
        <p:spPr bwMode="auto">
          <a:xfrm>
            <a:off x="2901950" y="7475538"/>
            <a:ext cx="1954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Koala</a:t>
            </a:r>
          </a:p>
        </p:txBody>
      </p:sp>
      <p:sp>
        <p:nvSpPr>
          <p:cNvPr id="91153" name="Rectangle 20"/>
          <p:cNvSpPr>
            <a:spLocks/>
          </p:cNvSpPr>
          <p:nvPr/>
        </p:nvSpPr>
        <p:spPr bwMode="auto">
          <a:xfrm>
            <a:off x="7294563" y="7510463"/>
            <a:ext cx="2736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Kangaroo</a:t>
            </a:r>
          </a:p>
        </p:txBody>
      </p:sp>
      <p:pic>
        <p:nvPicPr>
          <p:cNvPr id="91154"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770188"/>
            <a:ext cx="311467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5"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13" y="2684463"/>
            <a:ext cx="2611437"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15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0775" y="5461000"/>
            <a:ext cx="17399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157"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48572">
            <a:off x="7793038" y="5610225"/>
            <a:ext cx="1647825"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789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6400">
                <a:cs typeface="Georgia" charset="0"/>
              </a:rPr>
              <a:t>What will I learn today?</a:t>
            </a:r>
          </a:p>
        </p:txBody>
      </p:sp>
      <p:sp>
        <p:nvSpPr>
          <p:cNvPr id="37891" name="Rectangle 3"/>
          <p:cNvSpPr>
            <a:spLocks/>
          </p:cNvSpPr>
          <p:nvPr/>
        </p:nvSpPr>
        <p:spPr bwMode="auto">
          <a:xfrm>
            <a:off x="1016000" y="2189163"/>
            <a:ext cx="1192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Sounds of the letters ‘ss’</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Negation (Using ‘do not’)</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New Australia Words</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378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93186"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Char char="•"/>
            </a:pPr>
            <a:r>
              <a:rPr lang="en-US" sz="3000">
                <a:solidFill>
                  <a:srgbClr val="005A7C"/>
                </a:solidFill>
                <a:latin typeface="Century Gothic" charset="0"/>
                <a:cs typeface="Century Gothic" charset="0"/>
                <a:sym typeface="Century Gothic" charset="0"/>
              </a:rPr>
              <a:t>Negation</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31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318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9318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72475" y="5813425"/>
            <a:ext cx="31940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850" y="3049588"/>
            <a:ext cx="47371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95234"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Sounds of the letters ‘ss’</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523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52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675" y="2808288"/>
            <a:ext cx="8572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9523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0513" y="4516438"/>
            <a:ext cx="2924175"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5238" name="Rectangle 1"/>
          <p:cNvSpPr>
            <a:spLocks noChangeArrowheads="1"/>
          </p:cNvSpPr>
          <p:nvPr/>
        </p:nvSpPr>
        <p:spPr bwMode="auto">
          <a:xfrm>
            <a:off x="6286500" y="5245100"/>
            <a:ext cx="4576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solidFill>
                  <a:srgbClr val="005A7C"/>
                </a:solidFill>
                <a:latin typeface="Century Gothic" charset="0"/>
                <a:cs typeface="Century Gothic" charset="0"/>
                <a:sym typeface="Century Gothic" charset="0"/>
              </a:rPr>
              <a:t>This is a ___________.</a:t>
            </a:r>
            <a:endParaRPr lang="en-US"/>
          </a:p>
        </p:txBody>
      </p:sp>
    </p:spTree>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97282" name="Rectangle 3"/>
          <p:cNvSpPr>
            <a:spLocks/>
          </p:cNvSpPr>
          <p:nvPr/>
        </p:nvSpPr>
        <p:spPr bwMode="auto">
          <a:xfrm>
            <a:off x="2060575" y="1990725"/>
            <a:ext cx="119253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New Australia Words</a:t>
            </a:r>
          </a:p>
          <a:p>
            <a:pPr eaLnBrk="1" hangingPunct="1">
              <a:spcBef>
                <a:spcPts val="2000"/>
              </a:spcBef>
            </a:pPr>
            <a:endParaRPr lang="en-US" sz="3000">
              <a:solidFill>
                <a:srgbClr val="005A7C"/>
              </a:solidFill>
              <a:latin typeface="Century Gothic" charset="0"/>
              <a:cs typeface="Century Gothic" charset="0"/>
              <a:sym typeface="Century Gothic" charset="0"/>
            </a:endParaRPr>
          </a:p>
          <a:p>
            <a:pPr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728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728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750" y="2500313"/>
            <a:ext cx="8572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9728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89288" y="4229100"/>
            <a:ext cx="6408737"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9330" name="Rectangle 2"/>
          <p:cNvSpPr>
            <a:spLocks/>
          </p:cNvSpPr>
          <p:nvPr/>
        </p:nvSpPr>
        <p:spPr bwMode="auto">
          <a:xfrm>
            <a:off x="1270000" y="1022350"/>
            <a:ext cx="1173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406400" indent="-406400" eaLnBrk="1" hangingPunct="1">
              <a:spcBef>
                <a:spcPts val="3200"/>
              </a:spcBef>
              <a:buSzPct val="77000"/>
              <a:buFontTx/>
              <a:buBlip>
                <a:blip r:embed="rId4"/>
              </a:buBlip>
            </a:pPr>
            <a:r>
              <a:rPr lang="en-US" sz="4800">
                <a:solidFill>
                  <a:schemeClr val="tx1"/>
                </a:solidFill>
                <a:cs typeface="Georgia" charset="0"/>
              </a:rPr>
              <a:t>Final Thoughts</a:t>
            </a:r>
          </a:p>
        </p:txBody>
      </p:sp>
      <p:sp>
        <p:nvSpPr>
          <p:cNvPr id="99331"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Do you have any questions?</a:t>
            </a:r>
          </a:p>
          <a:p>
            <a:pPr marL="863600" indent="-647700" eaLnBrk="1" hangingPunct="1">
              <a:spcBef>
                <a:spcPts val="2000"/>
              </a:spcBef>
              <a:buSzPct val="77000"/>
              <a:buFontTx/>
              <a:buBlip>
                <a:blip r:embed="rId5"/>
              </a:buBlip>
            </a:pPr>
            <a:r>
              <a:rPr lang="en-US" sz="3000">
                <a:solidFill>
                  <a:srgbClr val="005A7C"/>
                </a:solidFill>
                <a:latin typeface="Century Gothic" charset="0"/>
                <a:cs typeface="Century Gothic" charset="0"/>
                <a:sym typeface="Century Gothic" charset="0"/>
              </a:rPr>
              <a:t>Do you understand the handout?</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993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93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933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Before next class ... </a:t>
            </a:r>
          </a:p>
        </p:txBody>
      </p:sp>
      <p:sp>
        <p:nvSpPr>
          <p:cNvPr id="101378" name="Rectangle 2"/>
          <p:cNvSpPr>
            <a:spLocks/>
          </p:cNvSpPr>
          <p:nvPr/>
        </p:nvSpPr>
        <p:spPr bwMode="auto">
          <a:xfrm>
            <a:off x="977900" y="1866900"/>
            <a:ext cx="119253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Listen and read along with the ‘Kangaroo Country’ book</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Complete the worksheet </a:t>
            </a: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Practice writing new vocabulary words</a:t>
            </a:r>
          </a:p>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1013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13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8575"/>
            <a:ext cx="13195300" cy="989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2289175"/>
            <a:ext cx="34925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0" name="Rectangle 2"/>
          <p:cNvSpPr>
            <a:spLocks/>
          </p:cNvSpPr>
          <p:nvPr/>
        </p:nvSpPr>
        <p:spPr bwMode="auto">
          <a:xfrm>
            <a:off x="1778000" y="533400"/>
            <a:ext cx="9436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Kangaroos have pouches for their babies!</a:t>
            </a:r>
          </a:p>
          <a:p>
            <a:pPr eaLnBrk="1" hangingPunct="1">
              <a:spcBef>
                <a:spcPts val="2000"/>
              </a:spcBef>
            </a:pPr>
            <a:r>
              <a:rPr lang="en-US">
                <a:solidFill>
                  <a:srgbClr val="005A7C"/>
                </a:solidFill>
                <a:latin typeface="Century Gothic" charset="0"/>
                <a:cs typeface="Century Gothic" charset="0"/>
                <a:sym typeface="Century Gothic" charset="0"/>
              </a:rPr>
              <a:t>Their babies are called kids!</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87600"/>
            <a:ext cx="38989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2" name="Rectangle 4"/>
          <p:cNvSpPr>
            <a:spLocks/>
          </p:cNvSpPr>
          <p:nvPr/>
        </p:nvSpPr>
        <p:spPr bwMode="auto">
          <a:xfrm>
            <a:off x="2730500" y="7835900"/>
            <a:ext cx="75311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Why do you think kangaroos keep their babies in pouches?</a:t>
            </a:r>
          </a:p>
        </p:txBody>
      </p:sp>
    </p:spTree>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44550"/>
            <a:ext cx="12276137" cy="777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p:txBody>
          <a:bodyPr/>
          <a:lstStyle/>
          <a:p>
            <a:pPr eaLnBrk="1" hangingPunct="1"/>
            <a:r>
              <a:rPr lang="en-US">
                <a:latin typeface="Marker Felt" charset="0"/>
                <a:ea typeface="Kaiti SC Regular" charset="0"/>
                <a:cs typeface="Kaiti SC Regular" charset="0"/>
              </a:rPr>
              <a:t>Today’s letters! -&gt; ‘SS’</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4000500"/>
            <a:ext cx="37719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1" name="Group 1"/>
          <p:cNvGraphicFramePr>
            <a:graphicFrameLocks noGrp="1"/>
          </p:cNvGraphicFramePr>
          <p:nvPr/>
        </p:nvGraphicFramePr>
        <p:xfrm>
          <a:off x="1155700" y="1943100"/>
          <a:ext cx="10463213" cy="6731000"/>
        </p:xfrm>
        <a:graphic>
          <a:graphicData uri="http://schemas.openxmlformats.org/drawingml/2006/table">
            <a:tbl>
              <a:tblPr/>
              <a:tblGrid>
                <a:gridCol w="3487738"/>
                <a:gridCol w="3487737"/>
                <a:gridCol w="3487738"/>
              </a:tblGrid>
              <a:tr h="336550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36550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3200" b="0" i="0" u="none" strike="noStrike" cap="none" normalizeH="0" baseline="0">
                        <a:ln>
                          <a:noFill/>
                        </a:ln>
                        <a:solidFill>
                          <a:srgbClr val="1F1F1F"/>
                        </a:solidFill>
                        <a:effectLst/>
                        <a:latin typeface="Georgia" charset="0"/>
                        <a:ea typeface="Songti SC Regular" charset="0"/>
                        <a:cs typeface="Songti SC Regular" charset="0"/>
                        <a:sym typeface="Georgia" charset="0"/>
                      </a:endParaRPr>
                    </a:p>
                  </a:txBody>
                  <a:tcPr marL="50800" marR="50800" marT="50800" marB="50800" anchor="ctr" horzOverflow="overflow">
                    <a:lnL w="12700" cap="flat" cmpd="sng" algn="ctr">
                      <a:solidFill>
                        <a:srgbClr val="84D3DA"/>
                      </a:solidFill>
                      <a:prstDash val="solid"/>
                      <a:round/>
                      <a:headEnd type="none" w="med" len="med"/>
                      <a:tailEnd type="none" w="med" len="med"/>
                    </a:lnL>
                    <a:lnR w="12700" cap="flat" cmpd="sng" algn="ctr">
                      <a:solidFill>
                        <a:srgbClr val="84D3DA"/>
                      </a:solidFill>
                      <a:prstDash val="solid"/>
                      <a:round/>
                      <a:headEnd type="none" w="med" len="med"/>
                      <a:tailEnd type="none" w="med" len="med"/>
                    </a:lnR>
                    <a:lnT w="12700" cap="flat" cmpd="sng" algn="ctr">
                      <a:solidFill>
                        <a:srgbClr val="84D3DA"/>
                      </a:solidFill>
                      <a:prstDash val="solid"/>
                      <a:round/>
                      <a:headEnd type="none" w="med" len="med"/>
                      <a:tailEnd type="none" w="med" len="med"/>
                    </a:lnT>
                    <a:lnB w="12700" cap="flat" cmpd="sng" algn="ctr">
                      <a:solidFill>
                        <a:srgbClr val="84D3DA"/>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bl>
          </a:graphicData>
        </a:graphic>
      </p:graphicFrame>
      <p:sp>
        <p:nvSpPr>
          <p:cNvPr id="41999" name="Rectangle 25"/>
          <p:cNvSpPr>
            <a:spLocks/>
          </p:cNvSpPr>
          <p:nvPr/>
        </p:nvSpPr>
        <p:spPr bwMode="auto">
          <a:xfrm>
            <a:off x="2108200" y="730250"/>
            <a:ext cx="80645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a:solidFill>
                  <a:srgbClr val="005A7C"/>
                </a:solidFill>
                <a:latin typeface="Century Gothic" charset="0"/>
                <a:cs typeface="Century Gothic" charset="0"/>
                <a:sym typeface="Century Gothic" charset="0"/>
              </a:rPr>
              <a:t>Write in the correct ‘ss’ word</a:t>
            </a:r>
          </a:p>
          <a:p>
            <a:pPr algn="ctr" eaLnBrk="1" hangingPunct="1">
              <a:spcBef>
                <a:spcPts val="2000"/>
              </a:spcBef>
            </a:pPr>
            <a:endParaRPr lang="en-US">
              <a:solidFill>
                <a:schemeClr val="tx1"/>
              </a:solidFill>
              <a:cs typeface="Georgia" charset="0"/>
            </a:endParaRPr>
          </a:p>
        </p:txBody>
      </p:sp>
      <p:pic>
        <p:nvPicPr>
          <p:cNvPr id="4200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2079625"/>
            <a:ext cx="1790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2082800"/>
            <a:ext cx="1930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2"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0" y="2147888"/>
            <a:ext cx="9525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3"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063" y="5410200"/>
            <a:ext cx="276383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4"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0" y="5446713"/>
            <a:ext cx="8763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5"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9000" y="5376863"/>
            <a:ext cx="27305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6"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7750" y="101600"/>
            <a:ext cx="18605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7" name="Picture 3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3800" y="48133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8" name="Picture 3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6000" y="81280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9" name="Picture 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5600" y="81661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10" name="Picture 3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0800" y="81407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11" name="Picture 3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9700" y="48133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12" name="Picture 3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7900" y="48133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2298700"/>
            <a:ext cx="3003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0" y="2108200"/>
            <a:ext cx="1930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0" y="2173288"/>
            <a:ext cx="9525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4556125"/>
            <a:ext cx="1790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375" y="4191000"/>
            <a:ext cx="13176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500" y="4483100"/>
            <a:ext cx="3225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5" name="Rectangle 7"/>
          <p:cNvSpPr>
            <a:spLocks/>
          </p:cNvSpPr>
          <p:nvPr/>
        </p:nvSpPr>
        <p:spPr bwMode="auto">
          <a:xfrm>
            <a:off x="1346200" y="812800"/>
            <a:ext cx="100711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spcBef>
                <a:spcPts val="2000"/>
              </a:spcBef>
            </a:pPr>
            <a:r>
              <a:rPr lang="en-US" sz="4800">
                <a:solidFill>
                  <a:srgbClr val="005A7C"/>
                </a:solidFill>
                <a:latin typeface="Century Gothic" charset="0"/>
                <a:cs typeface="Century Gothic" charset="0"/>
                <a:sym typeface="Century Gothic" charset="0"/>
              </a:rPr>
              <a:t>Write a sentence with a ‘ss’ word </a:t>
            </a:r>
          </a:p>
          <a:p>
            <a:pPr algn="ctr" eaLnBrk="1" hangingPunct="1">
              <a:spcBef>
                <a:spcPts val="2000"/>
              </a:spcBef>
            </a:pPr>
            <a:endParaRPr lang="en-US" sz="4800">
              <a:solidFill>
                <a:schemeClr val="tx1"/>
              </a:solidFill>
              <a:latin typeface="Georgia Bold" charset="0"/>
              <a:cs typeface="Georgia Bold" charset="0"/>
              <a:sym typeface="Georgia Bold" charset="0"/>
            </a:endParaRPr>
          </a:p>
        </p:txBody>
      </p:sp>
      <p:sp>
        <p:nvSpPr>
          <p:cNvPr id="43016" name="Rectangle 8"/>
          <p:cNvSpPr>
            <a:spLocks/>
          </p:cNvSpPr>
          <p:nvPr/>
        </p:nvSpPr>
        <p:spPr bwMode="auto">
          <a:xfrm>
            <a:off x="1314450" y="7061200"/>
            <a:ext cx="10136188" cy="1689100"/>
          </a:xfrm>
          <a:prstGeom prst="rect">
            <a:avLst/>
          </a:prstGeom>
          <a:solidFill>
            <a:schemeClr val="accent1"/>
          </a:solidFill>
          <a:ln w="12700">
            <a:solidFill>
              <a:srgbClr val="000000"/>
            </a:solidFill>
            <a:miter lim="800000"/>
            <a:headEnd/>
            <a:tailEnd/>
          </a:ln>
        </p:spPr>
        <p:txBody>
          <a:bodyPr wrap="none" lIns="0" tIns="0" rIns="0" bIns="0" anchor="ctr">
            <a:spAutoFit/>
          </a:bodyPr>
          <a:lstStyle/>
          <a:p>
            <a:pPr algn="ctr" eaLnBrk="1" hangingPunct="1"/>
            <a:r>
              <a:rPr lang="en-US">
                <a:solidFill>
                  <a:schemeClr val="tx1"/>
                </a:solidFill>
                <a:cs typeface="Georgia" charset="0"/>
              </a:rPr>
              <a:t>__________________________________</a:t>
            </a:r>
          </a:p>
          <a:p>
            <a:pPr algn="ctr" eaLnBrk="1" hangingPunct="1"/>
            <a:r>
              <a:rPr lang="en-US">
                <a:solidFill>
                  <a:schemeClr val="tx1"/>
                </a:solidFill>
                <a:cs typeface="Georgia" charset="0"/>
              </a:rPr>
              <a:t>__________________________________</a:t>
            </a:r>
          </a:p>
          <a:p>
            <a:pPr algn="ctr" eaLnBrk="1" hangingPunct="1"/>
            <a:r>
              <a:rPr lang="en-US">
                <a:solidFill>
                  <a:schemeClr val="tx1"/>
                </a:solidFill>
                <a:cs typeface="Georgia" charset="0"/>
              </a:rPr>
              <a:t>__________________________________</a:t>
            </a: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eaLnBrk="1" hangingPunct="1">
              <a:spcBef>
                <a:spcPts val="3200"/>
              </a:spcBef>
              <a:buSzPct val="77000"/>
              <a:buFontTx/>
              <a:buBlip>
                <a:blip r:embed="rId3"/>
              </a:buBlip>
            </a:pPr>
            <a:r>
              <a:rPr lang="en-US" sz="6400">
                <a:cs typeface="Georgia" charset="0"/>
              </a:rPr>
              <a:t>What did I learn today?</a:t>
            </a:r>
          </a:p>
        </p:txBody>
      </p:sp>
      <p:sp>
        <p:nvSpPr>
          <p:cNvPr id="44034" name="Rectangle 2"/>
          <p:cNvSpPr>
            <a:spLocks/>
          </p:cNvSpPr>
          <p:nvPr/>
        </p:nvSpPr>
        <p:spPr bwMode="auto">
          <a:xfrm>
            <a:off x="977900" y="2241550"/>
            <a:ext cx="1192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eaLnBrk="1" hangingPunct="1">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The sounds of the letters ‘ss’</a:t>
            </a: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a:p>
            <a:pPr marL="863600" indent="-647700" eaLnBrk="1" hangingPunct="1">
              <a:spcBef>
                <a:spcPts val="2000"/>
              </a:spcBef>
            </a:pPr>
            <a:endParaRPr lang="en-US" sz="3000">
              <a:solidFill>
                <a:srgbClr val="005A7C"/>
              </a:solidFill>
              <a:latin typeface="Century Gothic" charset="0"/>
              <a:cs typeface="Century Gothic" charset="0"/>
              <a:sym typeface="Century Gothic" charset="0"/>
            </a:endParaRPr>
          </a:p>
        </p:txBody>
      </p:sp>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2679700"/>
            <a:ext cx="8572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440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8850" y="4826000"/>
            <a:ext cx="3003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3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4800" y="4802188"/>
            <a:ext cx="9525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3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7700" y="4733925"/>
            <a:ext cx="1790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40" name="Picture 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56700" y="76708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41" name="Picture 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3100" y="76708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42" name="Picture 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7670800"/>
            <a:ext cx="276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Title &amp; Bullets - Righ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Righ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Title &amp; Bullets - Lef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Lef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Photo - Horizont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Horizont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itle - To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 Top">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Blank">
  <a:themeElements>
    <a:clrScheme name="">
      <a:dk1>
        <a:srgbClr val="004E74"/>
      </a:dk1>
      <a:lt1>
        <a:srgbClr val="FFB18B"/>
      </a:lt1>
      <a:dk2>
        <a:srgbClr val="000000"/>
      </a:dk2>
      <a:lt2>
        <a:srgbClr val="000000"/>
      </a:lt2>
      <a:accent1>
        <a:srgbClr val="FFFFFF"/>
      </a:accent1>
      <a:accent2>
        <a:srgbClr val="333399"/>
      </a:accent2>
      <a:accent3>
        <a:srgbClr val="FFD5C4"/>
      </a:accent3>
      <a:accent4>
        <a:srgbClr val="004162"/>
      </a:accent4>
      <a:accent5>
        <a:srgbClr val="FFFFFF"/>
      </a:accent5>
      <a:accent6>
        <a:srgbClr val="2D2D8A"/>
      </a:accent6>
      <a:hlink>
        <a:srgbClr val="009999"/>
      </a:hlink>
      <a:folHlink>
        <a:srgbClr val="99CC00"/>
      </a:folHlink>
    </a:clrScheme>
    <a:fontScheme name="Blank">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itle &amp; 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Blank">
  <a:themeElements>
    <a:clrScheme name="">
      <a:dk1>
        <a:srgbClr val="422E1F"/>
      </a:dk1>
      <a:lt1>
        <a:srgbClr val="BDD1E0"/>
      </a:lt1>
      <a:dk2>
        <a:srgbClr val="000000"/>
      </a:dk2>
      <a:lt2>
        <a:srgbClr val="808080"/>
      </a:lt2>
      <a:accent1>
        <a:srgbClr val="FFFFFF"/>
      </a:accent1>
      <a:accent2>
        <a:srgbClr val="333399"/>
      </a:accent2>
      <a:accent3>
        <a:srgbClr val="DBE5ED"/>
      </a:accent3>
      <a:accent4>
        <a:srgbClr val="372619"/>
      </a:accent4>
      <a:accent5>
        <a:srgbClr val="FFFFFF"/>
      </a:accent5>
      <a:accent6>
        <a:srgbClr val="2D2D8A"/>
      </a:accent6>
      <a:hlink>
        <a:srgbClr val="009999"/>
      </a:hlink>
      <a:folHlink>
        <a:srgbClr val="99CC00"/>
      </a:folHlink>
    </a:clrScheme>
    <a:fontScheme name="Blank">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Photo - 3 U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3 Up">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Photo - Vertic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Vertic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Pages>0</Pages>
  <Words>1622</Words>
  <Characters>0</Characters>
  <Application>Microsoft Macintosh PowerPoint</Application>
  <PresentationFormat>Custom</PresentationFormat>
  <Lines>0</Lines>
  <Paragraphs>214</Paragraphs>
  <Slides>57</Slides>
  <Notes>18</Notes>
  <HiddenSlides>0</HiddenSlides>
  <MMClips>0</MMClips>
  <ScaleCrop>false</ScaleCrop>
  <HeadingPairs>
    <vt:vector size="6" baseType="variant">
      <vt:variant>
        <vt:lpstr>Fonts Used</vt:lpstr>
      </vt:variant>
      <vt:variant>
        <vt:i4>19</vt:i4>
      </vt:variant>
      <vt:variant>
        <vt:lpstr>Theme</vt:lpstr>
      </vt:variant>
      <vt:variant>
        <vt:i4>27</vt:i4>
      </vt:variant>
      <vt:variant>
        <vt:lpstr>Slide Titles</vt:lpstr>
      </vt:variant>
      <vt:variant>
        <vt:i4>57</vt:i4>
      </vt:variant>
    </vt:vector>
  </HeadingPairs>
  <TitlesOfParts>
    <vt:vector size="103" baseType="lpstr">
      <vt:lpstr>Georgia</vt:lpstr>
      <vt:lpstr>Songti SC Regular</vt:lpstr>
      <vt:lpstr>Arial</vt:lpstr>
      <vt:lpstr>Georgia Italic</vt:lpstr>
      <vt:lpstr>Party LET</vt:lpstr>
      <vt:lpstr>Savoye LET Plain:1.0</vt:lpstr>
      <vt:lpstr>Songti SC Light</vt:lpstr>
      <vt:lpstr>Chalkboard</vt:lpstr>
      <vt:lpstr>Kaiti SC Regular</vt:lpstr>
      <vt:lpstr>Marker Felt</vt:lpstr>
      <vt:lpstr>System Font Regular</vt:lpstr>
      <vt:lpstr>.PingFang SC Regular</vt:lpstr>
      <vt:lpstr>Al Bayan</vt:lpstr>
      <vt:lpstr>Lucida Grande</vt:lpstr>
      <vt:lpstr>Century Gothic</vt:lpstr>
      <vt:lpstr>ヒラギノ角ゴ Pro W6</vt:lpstr>
      <vt:lpstr>Georgia Bold</vt:lpstr>
      <vt:lpstr>System Font Bold</vt:lpstr>
      <vt:lpstr>Yu Gothic</vt:lpstr>
      <vt:lpstr>Title &amp; Subtitle</vt:lpstr>
      <vt:lpstr>Photo - Horizontal</vt:lpstr>
      <vt:lpstr>Title - Top</vt:lpstr>
      <vt:lpstr>Title - Top</vt:lpstr>
      <vt:lpstr>Blank</vt:lpstr>
      <vt:lpstr>Title &amp; Bullets</vt:lpstr>
      <vt:lpstr>Blank</vt:lpstr>
      <vt:lpstr>Photo - 3 Up</vt:lpstr>
      <vt:lpstr>Photo - Vertical</vt:lpstr>
      <vt:lpstr>Title &amp; Bullets - Right</vt:lpstr>
      <vt:lpstr>Title &amp; Subtitle - Photo</vt:lpstr>
      <vt:lpstr>Bullets</vt:lpstr>
      <vt:lpstr>Title &amp; Bullets - 2 Column</vt:lpstr>
      <vt:lpstr>Title, Bullets &amp; Photo</vt:lpstr>
      <vt:lpstr>Title &amp; Subtitle</vt:lpstr>
      <vt:lpstr>Title - Center</vt:lpstr>
      <vt:lpstr>Title &amp; Bullets</vt:lpstr>
      <vt:lpstr>Blank</vt:lpstr>
      <vt:lpstr>Title - Top</vt:lpstr>
      <vt:lpstr>Title &amp; Bullets - Right</vt:lpstr>
      <vt:lpstr>Title &amp; Bullets - Left</vt:lpstr>
      <vt:lpstr>Title &amp; Bullets - 2 Column</vt:lpstr>
      <vt:lpstr>Title, Bullets &amp; Photo</vt:lpstr>
      <vt:lpstr>Photo - Vertical</vt:lpstr>
      <vt:lpstr>Bullets</vt:lpstr>
      <vt:lpstr>Title &amp; Bullets - Left</vt:lpstr>
      <vt:lpstr>Photo - Horizontal</vt:lpstr>
      <vt:lpstr>PowerPoint Presentation</vt:lpstr>
      <vt:lpstr>PowerPoint Presentation</vt:lpstr>
      <vt:lpstr>PowerPoint Presentation</vt:lpstr>
      <vt:lpstr>PowerPoint Presentation</vt:lpstr>
      <vt:lpstr>PowerPoint Presentation</vt:lpstr>
      <vt:lpstr>Today’s letters! -&gt; ‘SS’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You’re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Negation</vt:lpstr>
      <vt:lpstr>Negation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Joseph Park</cp:lastModifiedBy>
  <cp:revision>7</cp:revision>
  <dcterms:modified xsi:type="dcterms:W3CDTF">2016-04-30T15:11:41Z</dcterms:modified>
</cp:coreProperties>
</file>