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652" r:id="rId3"/>
    <p:sldMasterId id="2147483654" r:id="rId4"/>
    <p:sldMasterId id="2147483659" r:id="rId5"/>
    <p:sldMasterId id="2147483662" r:id="rId6"/>
    <p:sldMasterId id="2147483663" r:id="rId7"/>
    <p:sldMasterId id="2147483664" r:id="rId8"/>
    <p:sldMasterId id="2147483665" r:id="rId9"/>
    <p:sldMasterId id="2147483666" r:id="rId10"/>
    <p:sldMasterId id="2147483667" r:id="rId11"/>
    <p:sldMasterId id="2147483668" r:id="rId12"/>
    <p:sldMasterId id="2147483669" r:id="rId13"/>
    <p:sldMasterId id="2147483670" r:id="rId14"/>
    <p:sldMasterId id="2147483672" r:id="rId15"/>
    <p:sldMasterId id="2147483673" r:id="rId16"/>
    <p:sldMasterId id="2147483674" r:id="rId17"/>
    <p:sldMasterId id="2147483675" r:id="rId18"/>
    <p:sldMasterId id="2147483677" r:id="rId19"/>
    <p:sldMasterId id="2147483678" r:id="rId20"/>
    <p:sldMasterId id="2147483679" r:id="rId21"/>
    <p:sldMasterId id="2147483680" r:id="rId22"/>
    <p:sldMasterId id="2147483681" r:id="rId23"/>
    <p:sldMasterId id="2147483682" r:id="rId24"/>
    <p:sldMasterId id="2147483683" r:id="rId25"/>
    <p:sldMasterId id="2147483684" r:id="rId26"/>
    <p:sldMasterId id="2147483685" r:id="rId27"/>
    <p:sldMasterId id="2147483686" r:id="rId28"/>
    <p:sldMasterId id="2147483687" r:id="rId29"/>
    <p:sldMasterId id="2147483688" r:id="rId30"/>
  </p:sldMasterIdLst>
  <p:notesMasterIdLst>
    <p:notesMasterId r:id="rId56"/>
  </p:notesMasterIdLst>
  <p:sldIdLst>
    <p:sldId id="256" r:id="rId31"/>
    <p:sldId id="258" r:id="rId32"/>
    <p:sldId id="304" r:id="rId33"/>
    <p:sldId id="265" r:id="rId34"/>
    <p:sldId id="307" r:id="rId35"/>
    <p:sldId id="305" r:id="rId36"/>
    <p:sldId id="308" r:id="rId37"/>
    <p:sldId id="310" r:id="rId38"/>
    <p:sldId id="313" r:id="rId39"/>
    <p:sldId id="314" r:id="rId40"/>
    <p:sldId id="317" r:id="rId41"/>
    <p:sldId id="319" r:id="rId42"/>
    <p:sldId id="321" r:id="rId43"/>
    <p:sldId id="323" r:id="rId44"/>
    <p:sldId id="324" r:id="rId45"/>
    <p:sldId id="326" r:id="rId46"/>
    <p:sldId id="328" r:id="rId47"/>
    <p:sldId id="330" r:id="rId48"/>
    <p:sldId id="293" r:id="rId49"/>
    <p:sldId id="335" r:id="rId50"/>
    <p:sldId id="289" r:id="rId51"/>
    <p:sldId id="336" r:id="rId52"/>
    <p:sldId id="345" r:id="rId53"/>
    <p:sldId id="288" r:id="rId54"/>
    <p:sldId id="279" r:id="rId55"/>
  </p:sldIdLst>
  <p:sldSz cx="13004800" cy="9753600"/>
  <p:notesSz cx="6858000" cy="9144000"/>
  <p:defaultTextStyle>
    <a:defPPr>
      <a:defRPr lang="en-US"/>
    </a:defPPr>
    <a:lvl1pPr algn="ctr" rtl="0" fontAlgn="base">
      <a:spcBef>
        <a:spcPct val="0"/>
      </a:spcBef>
      <a:spcAft>
        <a:spcPct val="0"/>
      </a:spcAft>
      <a:defRPr sz="3600" kern="1200">
        <a:solidFill>
          <a:srgbClr val="004E74"/>
        </a:solidFill>
        <a:latin typeface="Georgia" charset="0"/>
        <a:ea typeface="Songti SC Regular" charset="0"/>
        <a:cs typeface="Songti SC Regular" charset="0"/>
        <a:sym typeface="Georgia" charset="0"/>
      </a:defRPr>
    </a:lvl1pPr>
    <a:lvl2pPr marL="457200" algn="ctr" rtl="0" fontAlgn="base">
      <a:spcBef>
        <a:spcPct val="0"/>
      </a:spcBef>
      <a:spcAft>
        <a:spcPct val="0"/>
      </a:spcAft>
      <a:defRPr sz="3600" kern="1200">
        <a:solidFill>
          <a:srgbClr val="004E74"/>
        </a:solidFill>
        <a:latin typeface="Georgia" charset="0"/>
        <a:ea typeface="Songti SC Regular" charset="0"/>
        <a:cs typeface="Songti SC Regular" charset="0"/>
        <a:sym typeface="Georgia" charset="0"/>
      </a:defRPr>
    </a:lvl2pPr>
    <a:lvl3pPr marL="914400" algn="ctr" rtl="0" fontAlgn="base">
      <a:spcBef>
        <a:spcPct val="0"/>
      </a:spcBef>
      <a:spcAft>
        <a:spcPct val="0"/>
      </a:spcAft>
      <a:defRPr sz="3600" kern="1200">
        <a:solidFill>
          <a:srgbClr val="004E74"/>
        </a:solidFill>
        <a:latin typeface="Georgia" charset="0"/>
        <a:ea typeface="Songti SC Regular" charset="0"/>
        <a:cs typeface="Songti SC Regular" charset="0"/>
        <a:sym typeface="Georgia" charset="0"/>
      </a:defRPr>
    </a:lvl3pPr>
    <a:lvl4pPr marL="1371600" algn="ctr" rtl="0" fontAlgn="base">
      <a:spcBef>
        <a:spcPct val="0"/>
      </a:spcBef>
      <a:spcAft>
        <a:spcPct val="0"/>
      </a:spcAft>
      <a:defRPr sz="3600" kern="1200">
        <a:solidFill>
          <a:srgbClr val="004E74"/>
        </a:solidFill>
        <a:latin typeface="Georgia" charset="0"/>
        <a:ea typeface="Songti SC Regular" charset="0"/>
        <a:cs typeface="Songti SC Regular" charset="0"/>
        <a:sym typeface="Georgia" charset="0"/>
      </a:defRPr>
    </a:lvl4pPr>
    <a:lvl5pPr marL="1828800" algn="ctr" rtl="0" fontAlgn="base">
      <a:spcBef>
        <a:spcPct val="0"/>
      </a:spcBef>
      <a:spcAft>
        <a:spcPct val="0"/>
      </a:spcAft>
      <a:defRPr sz="3600" kern="1200">
        <a:solidFill>
          <a:srgbClr val="004E74"/>
        </a:solidFill>
        <a:latin typeface="Georgia" charset="0"/>
        <a:ea typeface="Songti SC Regular" charset="0"/>
        <a:cs typeface="Songti SC Regular" charset="0"/>
        <a:sym typeface="Georgia" charset="0"/>
      </a:defRPr>
    </a:lvl5pPr>
    <a:lvl6pPr marL="2286000" algn="l" defTabSz="457200" rtl="0" eaLnBrk="1" latinLnBrk="0" hangingPunct="1">
      <a:defRPr sz="3600" kern="1200">
        <a:solidFill>
          <a:srgbClr val="004E74"/>
        </a:solidFill>
        <a:latin typeface="Georgia" charset="0"/>
        <a:ea typeface="Songti SC Regular" charset="0"/>
        <a:cs typeface="Songti SC Regular" charset="0"/>
        <a:sym typeface="Georgia" charset="0"/>
      </a:defRPr>
    </a:lvl6pPr>
    <a:lvl7pPr marL="2743200" algn="l" defTabSz="457200" rtl="0" eaLnBrk="1" latinLnBrk="0" hangingPunct="1">
      <a:defRPr sz="3600" kern="1200">
        <a:solidFill>
          <a:srgbClr val="004E74"/>
        </a:solidFill>
        <a:latin typeface="Georgia" charset="0"/>
        <a:ea typeface="Songti SC Regular" charset="0"/>
        <a:cs typeface="Songti SC Regular" charset="0"/>
        <a:sym typeface="Georgia" charset="0"/>
      </a:defRPr>
    </a:lvl7pPr>
    <a:lvl8pPr marL="3200400" algn="l" defTabSz="457200" rtl="0" eaLnBrk="1" latinLnBrk="0" hangingPunct="1">
      <a:defRPr sz="3600" kern="1200">
        <a:solidFill>
          <a:srgbClr val="004E74"/>
        </a:solidFill>
        <a:latin typeface="Georgia" charset="0"/>
        <a:ea typeface="Songti SC Regular" charset="0"/>
        <a:cs typeface="Songti SC Regular" charset="0"/>
        <a:sym typeface="Georgia" charset="0"/>
      </a:defRPr>
    </a:lvl8pPr>
    <a:lvl9pPr marL="3657600" algn="l" defTabSz="457200" rtl="0" eaLnBrk="1" latinLnBrk="0" hangingPunct="1">
      <a:defRPr sz="3600" kern="1200">
        <a:solidFill>
          <a:srgbClr val="004E74"/>
        </a:solidFill>
        <a:latin typeface="Georgia" charset="0"/>
        <a:ea typeface="Songti SC Regular" charset="0"/>
        <a:cs typeface="Songti SC Regular" charset="0"/>
        <a:sym typeface="Georgi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67"/>
    <a:srgbClr val="CF4C82"/>
    <a:srgbClr val="D02175"/>
    <a:srgbClr val="FEFFF8"/>
    <a:srgbClr val="DA5258"/>
    <a:srgbClr val="606099"/>
    <a:srgbClr val="F5B948"/>
    <a:srgbClr val="FF41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80" y="-80"/>
      </p:cViewPr>
      <p:guideLst>
        <p:guide orient="horz" pos="3027"/>
        <p:guide pos="409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20.xml"/><Relationship Id="rId51" Type="http://schemas.openxmlformats.org/officeDocument/2006/relationships/slide" Target="slides/slide21.xml"/><Relationship Id="rId52" Type="http://schemas.openxmlformats.org/officeDocument/2006/relationships/slide" Target="slides/slide22.xml"/><Relationship Id="rId53" Type="http://schemas.openxmlformats.org/officeDocument/2006/relationships/slide" Target="slides/slide23.xml"/><Relationship Id="rId54" Type="http://schemas.openxmlformats.org/officeDocument/2006/relationships/slide" Target="slides/slide24.xml"/><Relationship Id="rId55" Type="http://schemas.openxmlformats.org/officeDocument/2006/relationships/slide" Target="slides/slide25.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10.xml"/><Relationship Id="rId41" Type="http://schemas.openxmlformats.org/officeDocument/2006/relationships/slide" Target="slides/slide11.xml"/><Relationship Id="rId42" Type="http://schemas.openxmlformats.org/officeDocument/2006/relationships/slide" Target="slides/slide12.xml"/><Relationship Id="rId43" Type="http://schemas.openxmlformats.org/officeDocument/2006/relationships/slide" Target="slides/slide13.xml"/><Relationship Id="rId44" Type="http://schemas.openxmlformats.org/officeDocument/2006/relationships/slide" Target="slides/slide14.xml"/><Relationship Id="rId45" Type="http://schemas.openxmlformats.org/officeDocument/2006/relationships/slide" Target="slides/slide15.xml"/><Relationship Id="rId46" Type="http://schemas.openxmlformats.org/officeDocument/2006/relationships/slide" Target="slides/slide16.xml"/><Relationship Id="rId47" Type="http://schemas.openxmlformats.org/officeDocument/2006/relationships/slide" Target="slides/slide17.xml"/><Relationship Id="rId48" Type="http://schemas.openxmlformats.org/officeDocument/2006/relationships/slide" Target="slides/slide18.xml"/><Relationship Id="rId4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 Target="slides/slide1.xml"/><Relationship Id="rId32" Type="http://schemas.openxmlformats.org/officeDocument/2006/relationships/slide" Target="slides/slide2.xml"/><Relationship Id="rId33" Type="http://schemas.openxmlformats.org/officeDocument/2006/relationships/slide" Target="slides/slide3.xml"/><Relationship Id="rId34" Type="http://schemas.openxmlformats.org/officeDocument/2006/relationships/slide" Target="slides/slide4.xml"/><Relationship Id="rId35" Type="http://schemas.openxmlformats.org/officeDocument/2006/relationships/slide" Target="slides/slide5.xml"/><Relationship Id="rId36" Type="http://schemas.openxmlformats.org/officeDocument/2006/relationships/slide" Target="slides/slide6.xml"/><Relationship Id="rId37" Type="http://schemas.openxmlformats.org/officeDocument/2006/relationships/slide" Target="slides/slide7.xml"/><Relationship Id="rId38" Type="http://schemas.openxmlformats.org/officeDocument/2006/relationships/slide" Target="slides/slide8.xml"/><Relationship Id="rId39" Type="http://schemas.openxmlformats.org/officeDocument/2006/relationships/slide" Target="slides/slide9.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4034"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Tree>
    <p:extLst>
      <p:ext uri="{BB962C8B-B14F-4D97-AF65-F5344CB8AC3E}">
        <p14:creationId xmlns:p14="http://schemas.microsoft.com/office/powerpoint/2010/main" val="214249455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eorgia"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Georgia"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Georgia"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Georgia"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Georgia"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a:solidFill>
            <a:srgbClr val="FFFFFF"/>
          </a:solidFill>
          <a:ln/>
        </p:spPr>
      </p:sp>
      <p:sp>
        <p:nvSpPr>
          <p:cNvPr id="89091"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2200" dirty="0">
              <a:latin typeface="Lucida Grande" charset="0"/>
              <a:cs typeface="Lucida Grande" charset="0"/>
              <a:sym typeface="Lucida Gran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Rot="1" noChangeAspect="1" noChangeArrowheads="1" noTextEdit="1"/>
          </p:cNvSpPr>
          <p:nvPr>
            <p:ph type="sldImg"/>
          </p:nvPr>
        </p:nvSpPr>
        <p:spPr>
          <a:solidFill>
            <a:srgbClr val="FFFFFF"/>
          </a:solidFill>
          <a:ln/>
        </p:spPr>
      </p:sp>
      <p:sp>
        <p:nvSpPr>
          <p:cNvPr id="106499"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r>
              <a:rPr lang="en-US" sz="2200" dirty="0" smtClean="0">
                <a:latin typeface="Lucida Grande" charset="0"/>
                <a:cs typeface="Lucida Grande" charset="0"/>
                <a:sym typeface="Lucida Grande" charset="0"/>
              </a:rPr>
              <a:t>Play the </a:t>
            </a:r>
            <a:r>
              <a:rPr lang="ja-JP" altLang="en-US" sz="2200" dirty="0" smtClean="0">
                <a:latin typeface="Arial"/>
                <a:cs typeface="Lucida Grande" charset="0"/>
                <a:sym typeface="Lucida Grande" charset="0"/>
              </a:rPr>
              <a:t>‘</a:t>
            </a:r>
            <a:r>
              <a:rPr lang="en-US" sz="2200" dirty="0" smtClean="0">
                <a:latin typeface="Lucida Grande" charset="0"/>
                <a:cs typeface="Lucida Grande" charset="0"/>
                <a:sym typeface="Lucida Grande" charset="0"/>
              </a:rPr>
              <a:t>where are we going today?</a:t>
            </a:r>
            <a:r>
              <a:rPr lang="ja-JP" altLang="en-US" sz="2200" dirty="0" smtClean="0">
                <a:latin typeface="Arial"/>
                <a:cs typeface="Lucida Grande" charset="0"/>
                <a:sym typeface="Lucida Grande" charset="0"/>
              </a:rPr>
              <a:t>’</a:t>
            </a:r>
            <a:r>
              <a:rPr lang="en-US" sz="2200" dirty="0" smtClean="0">
                <a:latin typeface="Lucida Grande" charset="0"/>
                <a:cs typeface="Lucida Grande" charset="0"/>
                <a:sym typeface="Lucida Grande" charset="0"/>
              </a:rPr>
              <a:t> video.  They can guess where they will be going.</a:t>
            </a:r>
          </a:p>
          <a:p>
            <a:pPr>
              <a:defRPr/>
            </a:pPr>
            <a:r>
              <a:rPr lang="en-US" sz="2200" dirty="0" smtClean="0">
                <a:latin typeface="Lucida Grande" charset="0"/>
                <a:cs typeface="Lucida Grande" charset="0"/>
                <a:sym typeface="Lucida Grande" charset="0"/>
              </a:rPr>
              <a:t>Have the students talk about the picture, there are books and children all holding hands.  The students are learning about places all over the world!</a:t>
            </a:r>
            <a:endParaRPr lang="en-US" sz="2200" dirty="0">
              <a:latin typeface="Lucida Grande" charset="0"/>
              <a:cs typeface="Lucida Grande" charset="0"/>
              <a:sym typeface="Lucida Grande"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a:solidFill>
            <a:srgbClr val="FFFFFF"/>
          </a:solidFill>
          <a:ln/>
        </p:spPr>
      </p:sp>
      <p:sp>
        <p:nvSpPr>
          <p:cNvPr id="91139"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171450" indent="-171450">
              <a:buClr>
                <a:srgbClr val="000000"/>
              </a:buClr>
              <a:buFont typeface="Arial" charset="0"/>
              <a:buChar char="•"/>
              <a:defRPr/>
            </a:pPr>
            <a:endParaRPr lang="en-US" dirty="0">
              <a:solidFill>
                <a:srgbClr val="000000"/>
              </a:solidFill>
              <a:latin typeface="System Font Regular" charset="0"/>
              <a:cs typeface="System Font Regular" charset="0"/>
              <a:sym typeface="System Font Regular"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Rot="1" noChangeAspect="1" noChangeArrowheads="1" noTextEdit="1"/>
          </p:cNvSpPr>
          <p:nvPr>
            <p:ph type="sldImg"/>
          </p:nvPr>
        </p:nvSpPr>
        <p:spPr>
          <a:solidFill>
            <a:srgbClr val="FFFFFF"/>
          </a:solidFill>
          <a:ln/>
        </p:spPr>
      </p:sp>
      <p:sp>
        <p:nvSpPr>
          <p:cNvPr id="106499"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r>
              <a:rPr lang="en-US" sz="2200" dirty="0" smtClean="0">
                <a:latin typeface="Lucida Grande" charset="0"/>
                <a:cs typeface="Lucida Grande" charset="0"/>
                <a:sym typeface="Lucida Grande" charset="0"/>
              </a:rPr>
              <a:t>We are going to Costa Rica!  Have the students talk about how far away Costa Rica is from China, they can also talk about the size difference in the countries.  You can also ask the students to tell you what </a:t>
            </a:r>
            <a:r>
              <a:rPr lang="en-US" sz="2200" dirty="0" err="1" smtClean="0">
                <a:latin typeface="Lucida Grande" charset="0"/>
                <a:cs typeface="Lucida Grande" charset="0"/>
                <a:sym typeface="Lucida Grande" charset="0"/>
              </a:rPr>
              <a:t>colours</a:t>
            </a:r>
            <a:r>
              <a:rPr lang="en-US" sz="2200" dirty="0" smtClean="0">
                <a:latin typeface="Lucida Grande" charset="0"/>
                <a:cs typeface="Lucida Grande" charset="0"/>
                <a:sym typeface="Lucida Grande" charset="0"/>
              </a:rPr>
              <a:t> the flags are.  Ask them if they know anything about Costa Rica!</a:t>
            </a:r>
            <a:endParaRPr lang="en-US" sz="2200" dirty="0">
              <a:latin typeface="Lucida Grande" charset="0"/>
              <a:cs typeface="Lucida Grande" charset="0"/>
              <a:sym typeface="Lucida Grande"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a:solidFill>
            <a:srgbClr val="FFFFFF"/>
          </a:solidFill>
          <a:ln/>
        </p:spPr>
      </p:sp>
      <p:sp>
        <p:nvSpPr>
          <p:cNvPr id="115715"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r>
              <a:rPr lang="en-US" sz="2200" dirty="0" smtClean="0">
                <a:latin typeface="Lucida Grande" charset="0"/>
                <a:cs typeface="Lucida Grande" charset="0"/>
                <a:sym typeface="Lucida Grande" charset="0"/>
              </a:rPr>
              <a:t>We are going to the jungle in Costa Rica!  Have the students point out what they see in this image. Have them circle key words and write them down on the board as well.  Have them circle things like specific animals and have them tell you about the forest and about how green the environment is!</a:t>
            </a:r>
            <a:endParaRPr lang="en-US" sz="2200" dirty="0">
              <a:latin typeface="Lucida Grande" charset="0"/>
              <a:cs typeface="Lucida Grande" charset="0"/>
              <a:sym typeface="Lucida Grande"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a:solidFill>
            <a:srgbClr val="FFFFFF"/>
          </a:solidFill>
          <a:ln/>
        </p:spPr>
      </p:sp>
      <p:sp>
        <p:nvSpPr>
          <p:cNvPr id="115715"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r>
              <a:rPr lang="en-US" sz="2200" dirty="0" smtClean="0">
                <a:latin typeface="Lucida Grande" charset="0"/>
                <a:cs typeface="Lucida Grande" charset="0"/>
                <a:sym typeface="Lucida Grande" charset="0"/>
              </a:rPr>
              <a:t>Todays letters are </a:t>
            </a:r>
            <a:r>
              <a:rPr lang="en-US" sz="2200" dirty="0" err="1" smtClean="0">
                <a:latin typeface="Lucida Grande" charset="0"/>
                <a:cs typeface="Lucida Grande" charset="0"/>
                <a:sym typeface="Lucida Grande" charset="0"/>
              </a:rPr>
              <a:t>pp</a:t>
            </a:r>
            <a:r>
              <a:rPr lang="en-US" sz="2200" dirty="0" smtClean="0">
                <a:latin typeface="Lucida Grande" charset="0"/>
                <a:cs typeface="Lucida Grande" charset="0"/>
                <a:sym typeface="Lucida Grande" charset="0"/>
              </a:rPr>
              <a:t>, see if they know any words that have the letters</a:t>
            </a:r>
            <a:r>
              <a:rPr lang="ja-JP" altLang="en-US" sz="2200" dirty="0" smtClean="0">
                <a:latin typeface="Arial"/>
                <a:cs typeface="Lucida Grande" charset="0"/>
                <a:sym typeface="Lucida Grande" charset="0"/>
              </a:rPr>
              <a:t>’</a:t>
            </a:r>
            <a:r>
              <a:rPr lang="en-US" sz="2200" dirty="0" smtClean="0">
                <a:latin typeface="Lucida Grande" charset="0"/>
                <a:cs typeface="Lucida Grande" charset="0"/>
                <a:sym typeface="Lucida Grande" charset="0"/>
              </a:rPr>
              <a:t> </a:t>
            </a:r>
            <a:r>
              <a:rPr lang="en-US" sz="2200" dirty="0" err="1" smtClean="0">
                <a:latin typeface="Lucida Grande" charset="0"/>
                <a:cs typeface="Lucida Grande" charset="0"/>
                <a:sym typeface="Lucida Grande" charset="0"/>
              </a:rPr>
              <a:t>pp</a:t>
            </a:r>
            <a:r>
              <a:rPr lang="ja-JP" altLang="en-US" sz="2200" dirty="0" smtClean="0">
                <a:latin typeface="Arial"/>
                <a:cs typeface="Lucida Grande" charset="0"/>
                <a:sym typeface="Lucida Grande" charset="0"/>
              </a:rPr>
              <a:t>’</a:t>
            </a:r>
            <a:r>
              <a:rPr lang="en-US" sz="2200" dirty="0" smtClean="0">
                <a:latin typeface="Lucida Grande" charset="0"/>
                <a:cs typeface="Lucida Grande" charset="0"/>
                <a:sym typeface="Lucida Grande" charset="0"/>
              </a:rPr>
              <a:t> in it.  Write these words down on the whiteboard.  Have the students sound out the letters.</a:t>
            </a:r>
            <a:endParaRPr lang="en-US" sz="2200" dirty="0">
              <a:latin typeface="Lucida Grande" charset="0"/>
              <a:cs typeface="Lucida Grande" charset="0"/>
              <a:sym typeface="Lucida Grande"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Grp="1" noRot="1" noChangeAspect="1" noChangeArrowheads="1" noTextEdit="1"/>
          </p:cNvSpPr>
          <p:nvPr>
            <p:ph type="sldImg"/>
          </p:nvPr>
        </p:nvSpPr>
        <p:spPr>
          <a:solidFill>
            <a:srgbClr val="FFFFFF"/>
          </a:solidFill>
          <a:ln/>
        </p:spPr>
      </p:sp>
      <p:sp>
        <p:nvSpPr>
          <p:cNvPr id="10342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r>
              <a:rPr lang="en-US" sz="2200" dirty="0" smtClean="0">
                <a:latin typeface="Lucida Grande" charset="0"/>
                <a:cs typeface="Lucida Grande" charset="0"/>
                <a:sym typeface="Lucida Grande" charset="0"/>
              </a:rPr>
              <a:t>Find the movie clip </a:t>
            </a:r>
            <a:r>
              <a:rPr lang="ja-JP" altLang="en-US" sz="2200" dirty="0" smtClean="0">
                <a:latin typeface="Arial"/>
                <a:cs typeface="Lucida Grande" charset="0"/>
                <a:sym typeface="Lucida Grande" charset="0"/>
              </a:rPr>
              <a:t>“</a:t>
            </a:r>
            <a:r>
              <a:rPr lang="en-US" sz="2200" dirty="0" smtClean="0">
                <a:latin typeface="Lucida Grande" charset="0"/>
                <a:cs typeface="Lucida Grande" charset="0"/>
                <a:sym typeface="Lucida Grande" charset="0"/>
              </a:rPr>
              <a:t>Flippers</a:t>
            </a:r>
            <a:r>
              <a:rPr lang="ja-JP" altLang="en-US" sz="2200" dirty="0" smtClean="0">
                <a:latin typeface="Arial"/>
                <a:cs typeface="Lucida Grande" charset="0"/>
                <a:sym typeface="Lucida Grande" charset="0"/>
              </a:rPr>
              <a:t>”</a:t>
            </a:r>
            <a:r>
              <a:rPr lang="en-US" sz="2200" dirty="0" smtClean="0">
                <a:latin typeface="Lucida Grande" charset="0"/>
                <a:cs typeface="Lucida Grande" charset="0"/>
                <a:sym typeface="Lucida Grande" charset="0"/>
              </a:rPr>
              <a:t> and play it for the students.  It is a blank image so that the students can only hear the water splashing and not see it.  Have the students guess before showing them the next slide.</a:t>
            </a:r>
            <a:endParaRPr lang="en-US" sz="2200" dirty="0">
              <a:latin typeface="Lucida Grande" charset="0"/>
              <a:cs typeface="Lucida Grande" charset="0"/>
              <a:sym typeface="Lucida Grande"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solidFill>
            <a:srgbClr val="FFFFFF"/>
          </a:solidFill>
          <a:ln/>
        </p:spPr>
      </p:sp>
      <p:sp>
        <p:nvSpPr>
          <p:cNvPr id="121859"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r>
              <a:rPr lang="en-US" sz="2200">
                <a:latin typeface="Lucida Grande" charset="0"/>
                <a:cs typeface="Lucida Grande" charset="0"/>
                <a:sym typeface="Lucida Grande" charset="0"/>
              </a:rPr>
              <a:t>Wrap up your lesson and play the extra activities if you have any time. Answer any questions and pull up the worksheet if you want and go over the activities with them to ensure they understand.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Grp="1" noRot="1" noChangeAspect="1" noChangeArrowheads="1" noTextEdit="1"/>
          </p:cNvSpPr>
          <p:nvPr>
            <p:ph type="sldImg"/>
          </p:nvPr>
        </p:nvSpPr>
        <p:spPr>
          <a:solidFill>
            <a:srgbClr val="FFFFFF"/>
          </a:solidFill>
          <a:ln/>
        </p:spPr>
      </p:sp>
      <p:sp>
        <p:nvSpPr>
          <p:cNvPr id="122883"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171450" indent="-171450" eaLnBrk="1" hangingPunct="1">
              <a:buClr>
                <a:srgbClr val="000000"/>
              </a:buClr>
              <a:buFontTx/>
              <a:buChar char="•"/>
              <a:defRPr/>
            </a:pPr>
            <a:r>
              <a:rPr lang="en-US">
                <a:solidFill>
                  <a:srgbClr val="000000"/>
                </a:solidFill>
                <a:latin typeface="System Font Regular" charset="0"/>
                <a:cs typeface="System Font Regular" charset="0"/>
                <a:sym typeface="System Font Regular" charset="0"/>
              </a:rPr>
              <a:t>You can read these goals to them or have them read the goals if they can. </a:t>
            </a:r>
          </a:p>
          <a:p>
            <a:pPr marL="171450" indent="-171450" eaLnBrk="1" hangingPunct="1">
              <a:buClr>
                <a:srgbClr val="000000"/>
              </a:buClr>
              <a:buFontTx/>
              <a:buChar char="•"/>
              <a:defRPr/>
            </a:pPr>
            <a:r>
              <a:rPr lang="en-US">
                <a:solidFill>
                  <a:srgbClr val="000000"/>
                </a:solidFill>
                <a:latin typeface="System Font Regular" charset="0"/>
                <a:cs typeface="System Font Regular" charset="0"/>
                <a:sym typeface="System Font Regular" charset="0"/>
              </a:rPr>
              <a:t>Underlining sentences and asking students to read one sentence at a time works well.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Grp="1" noRot="1" noChangeAspect="1" noChangeArrowheads="1" noTextEdit="1"/>
          </p:cNvSpPr>
          <p:nvPr>
            <p:ph type="sldImg"/>
          </p:nvPr>
        </p:nvSpPr>
        <p:spPr>
          <a:solidFill>
            <a:srgbClr val="FFFFFF"/>
          </a:solidFill>
          <a:ln/>
        </p:spPr>
      </p:sp>
      <p:sp>
        <p:nvSpPr>
          <p:cNvPr id="92163"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r>
              <a:rPr lang="en-US" dirty="0" smtClean="0">
                <a:solidFill>
                  <a:srgbClr val="000000"/>
                </a:solidFill>
                <a:latin typeface="System Font Regular" charset="0"/>
                <a:cs typeface="System Font Regular" charset="0"/>
                <a:sym typeface="System Font Regular" charset="0"/>
              </a:rPr>
              <a:t>Have the students read the goals if they can. I find that underlining sentences and asking students to read one sentence at a time works well.</a:t>
            </a:r>
            <a:endParaRPr lang="en-US" dirty="0">
              <a:solidFill>
                <a:srgbClr val="000000"/>
              </a:solidFill>
              <a:latin typeface="System Font Regular" charset="0"/>
              <a:cs typeface="System Font Regular" charset="0"/>
              <a:sym typeface="System Font Regular"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r>
              <a:rPr lang="en-US" sz="1400" dirty="0" smtClean="0">
                <a:latin typeface="Lucida Grande" charset="0"/>
                <a:cs typeface="Lucida Grande" charset="0"/>
                <a:sym typeface="Lucida Grande" charset="0"/>
              </a:rPr>
              <a:t>Have one of the students read the title or you can read it yourself.  Have the students point out what they see in the image as well as what kind of animal is in the image.  You can even ask the students how they feel right now and see if they are able to answer it.</a:t>
            </a:r>
          </a:p>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solidFill>
            <a:srgbClr val="FFFFFF"/>
          </a:solidFill>
          <a:ln/>
        </p:spPr>
      </p:sp>
      <p:sp>
        <p:nvSpPr>
          <p:cNvPr id="9830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en-US" sz="1400" dirty="0">
              <a:solidFill>
                <a:srgbClr val="000000"/>
              </a:solidFill>
              <a:latin typeface="Lucida Grande" charset="0"/>
              <a:cs typeface="Lucida Grande" charset="0"/>
              <a:sym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407445464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02969046"/>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63317218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2943610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2394921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92897280"/>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72014728"/>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263025236"/>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45852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7396756"/>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7747365"/>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9313599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90800"/>
            <a:ext cx="2616200" cy="37211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90800"/>
            <a:ext cx="7696200" cy="372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21270093"/>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36199671"/>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234819260"/>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11958511"/>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1607512"/>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37692721"/>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79554393"/>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231519932"/>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966072"/>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9247055"/>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96611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195724188"/>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5556161"/>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92118191"/>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530046350"/>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96606353"/>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1085825"/>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24327608"/>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75525165"/>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76539672"/>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091574"/>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4761504"/>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62431698"/>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7035326"/>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63784010"/>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441860972"/>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573924974"/>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8296382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11756429"/>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60088883"/>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32053137"/>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47733423"/>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19666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6939283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7979887"/>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4788105"/>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441218889"/>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5669472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136659108"/>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2680867"/>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5653104"/>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86035370"/>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88054546"/>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976461547"/>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81903892"/>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850157"/>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1457887"/>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2853820"/>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04105800"/>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15251060"/>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088564923"/>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53762854"/>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192283"/>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33472018"/>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91194862"/>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46197271"/>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237691950"/>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28015"/>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6891828"/>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6917246"/>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5389722"/>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64884699"/>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387216350"/>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89783588"/>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91121461"/>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33225077"/>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095990542"/>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27109368"/>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262266931"/>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270341"/>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5201173"/>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6404845"/>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58720363"/>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450026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991123332"/>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6970566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3712121"/>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855613"/>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36320445"/>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05157007"/>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206088747"/>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83947"/>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339308"/>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6063698"/>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00736858"/>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28732702"/>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53646025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5143832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618697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74002959"/>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45724622"/>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20386165"/>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578560970"/>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259287"/>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8731688"/>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7085622"/>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33876376"/>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5506128"/>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6545103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7761025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2565668"/>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09547381"/>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0046749"/>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397000" y="5765800"/>
            <a:ext cx="5029200" cy="20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5765800"/>
            <a:ext cx="5029200" cy="20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74750769"/>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65924628"/>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861984102"/>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44049"/>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1302385"/>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7502456"/>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97962108"/>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1320800"/>
            <a:ext cx="2711450" cy="6477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79500" y="1320800"/>
            <a:ext cx="79819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8806973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76449768"/>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245154151"/>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42075424"/>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3762272"/>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69853608"/>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22835759"/>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30202018"/>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75194"/>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5440642"/>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2971936"/>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967414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02891280"/>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78431520"/>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551950353"/>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36175008"/>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6894833"/>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879600" y="2628900"/>
            <a:ext cx="4546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628900"/>
            <a:ext cx="4546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80561254"/>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4698034"/>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012611218"/>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619144"/>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430098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7601679"/>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4218028024"/>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54498389"/>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800100"/>
            <a:ext cx="2311400" cy="7086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879600" y="800100"/>
            <a:ext cx="6781800" cy="708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25181935"/>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789223989"/>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12143968"/>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8722443"/>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67325777"/>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47101523"/>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370807565"/>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192050"/>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8387563"/>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752169744"/>
      </p:ext>
    </p:extLst>
  </p:cSld>
  <p:clrMapOvr>
    <a:masterClrMapping/>
  </p:clrMapOvr>
  <p:transition xmlns:p14="http://schemas.microsoft.com/office/powerpoint/2010/mai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0212819"/>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35598725"/>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433886476"/>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847837775"/>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89456020"/>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74327477"/>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99253687"/>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45246328"/>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535575138"/>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658923"/>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32899265"/>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0558790"/>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5078915"/>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50418839"/>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800100"/>
            <a:ext cx="2925762" cy="79121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800100"/>
            <a:ext cx="8624888" cy="7912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64373978"/>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43293079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89709479"/>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6302413"/>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861300" y="2628900"/>
            <a:ext cx="155575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9569450" y="2628900"/>
            <a:ext cx="155575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8859152"/>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36707463"/>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99022694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9718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9718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49685978"/>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11258"/>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8025802"/>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3189002"/>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72798082"/>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800100"/>
            <a:ext cx="2311400" cy="7086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879600" y="800100"/>
            <a:ext cx="6781800" cy="708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36757446"/>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628157914"/>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81152794"/>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74054425"/>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879600" y="2628900"/>
            <a:ext cx="2171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203700" y="2628900"/>
            <a:ext cx="2171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4658061"/>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51462541"/>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8282977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17921359"/>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257147"/>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2614670"/>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6320231"/>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4063646"/>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800100"/>
            <a:ext cx="2311400" cy="7086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879600" y="800100"/>
            <a:ext cx="6781800" cy="708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54971964"/>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476544012"/>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67378428"/>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0108746"/>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879600" y="2628900"/>
            <a:ext cx="4546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628900"/>
            <a:ext cx="4546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8512472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112371681"/>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85588941"/>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4469195"/>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349733"/>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7502535"/>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476227"/>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53103959"/>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800100"/>
            <a:ext cx="2311400" cy="7086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879600" y="800100"/>
            <a:ext cx="6781800" cy="708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59044667"/>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018254362"/>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76505426"/>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34773820"/>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413473"/>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879600" y="2628900"/>
            <a:ext cx="2171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203700" y="2628900"/>
            <a:ext cx="2171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03314219"/>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37954277"/>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122800553"/>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516651"/>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9750474"/>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2283515"/>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96039961"/>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800100"/>
            <a:ext cx="2311400" cy="7086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879600" y="800100"/>
            <a:ext cx="6781800" cy="708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59553117"/>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448113772"/>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7682275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60127366"/>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6647233"/>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49701031"/>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19200" y="5549900"/>
            <a:ext cx="2749550" cy="143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121150" y="5549900"/>
            <a:ext cx="2749550" cy="143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31856129"/>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42888355"/>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250265716"/>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221770"/>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6392023"/>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4474586"/>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84379016"/>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30850" y="1854200"/>
            <a:ext cx="1479550" cy="5130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92200" y="1854200"/>
            <a:ext cx="4286250" cy="513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86249595"/>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800059840"/>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eorgi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3787229"/>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89675591"/>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28202326"/>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1879600" y="1600200"/>
            <a:ext cx="45466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1600200"/>
            <a:ext cx="45466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16647156"/>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67709031"/>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2967876"/>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229079"/>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2022704"/>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Savoye LET Plain: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8148031"/>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09973111"/>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749617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390525"/>
            <a:ext cx="8624888" cy="7496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5515269"/>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80408841"/>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560230038"/>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6369917"/>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49408618"/>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971800"/>
            <a:ext cx="2400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822700" y="2971800"/>
            <a:ext cx="2400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95911913"/>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30469371"/>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482636312"/>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542373"/>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5543183"/>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eorgi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1096657"/>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49774143"/>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432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4000"/>
            <a:ext cx="7696200" cy="843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44157961"/>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432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4000"/>
            <a:ext cx="7696200" cy="843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559581"/>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77953728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95469911"/>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47743972"/>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41591117"/>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73750964"/>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96538268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4978400"/>
            <a:ext cx="5156200" cy="133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4978400"/>
            <a:ext cx="5156200" cy="133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0028807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240353"/>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8186024"/>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8084537"/>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4243336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12986314"/>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4073155051"/>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22456874"/>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72870906"/>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4978400"/>
            <a:ext cx="5156200" cy="133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4978400"/>
            <a:ext cx="5156200" cy="133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35280672"/>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8109048"/>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09483292"/>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710940761"/>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730025"/>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7809370"/>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eorgia Italic"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6801665"/>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7857301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90800"/>
            <a:ext cx="2616200" cy="37211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90800"/>
            <a:ext cx="7696200" cy="372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78956412"/>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1770116233"/>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24082303"/>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10660610"/>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63602180"/>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327120394"/>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55241449"/>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3154621198"/>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744415"/>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575070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6408684"/>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98957857"/>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89500984"/>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391988603"/>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34041650"/>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4931480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52654"/>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3263919"/>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6526182"/>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803915934"/>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615312"/>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259899"/>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3347897"/>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30349714"/>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60974790"/>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4111837179"/>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4669162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6616234"/>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6103849"/>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61809398"/>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33671480"/>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09574031"/>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958623"/>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7633302"/>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241555"/>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5383298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453433789"/>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CA"/>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737434865"/>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eorgia Italic"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8182344"/>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86988168"/>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21882516"/>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8207466"/>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120067158"/>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981158401"/>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001252"/>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8317732"/>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5450882"/>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83678212"/>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7691009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8.xml"/><Relationship Id="rId12" Type="http://schemas.openxmlformats.org/officeDocument/2006/relationships/theme" Target="../theme/theme28.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6" Type="http://schemas.openxmlformats.org/officeDocument/2006/relationships/image" Target="../media/image29.png"/><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theme" Target="../theme/theme29.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0.xml"/><Relationship Id="rId12" Type="http://schemas.openxmlformats.org/officeDocument/2006/relationships/theme" Target="../theme/theme30.xml"/><Relationship Id="rId13" Type="http://schemas.openxmlformats.org/officeDocument/2006/relationships/image" Target="../media/image2.jpeg"/><Relationship Id="rId14" Type="http://schemas.openxmlformats.org/officeDocument/2006/relationships/image" Target="../media/image30.png"/><Relationship Id="rId15" Type="http://schemas.openxmlformats.org/officeDocument/2006/relationships/image" Target="../media/image31.png"/><Relationship Id="rId16" Type="http://schemas.openxmlformats.org/officeDocument/2006/relationships/image" Target="../media/image32.png"/><Relationship Id="rId17" Type="http://schemas.openxmlformats.org/officeDocument/2006/relationships/image" Target="../media/image33.png"/><Relationship Id="rId18" Type="http://schemas.openxmlformats.org/officeDocument/2006/relationships/image" Target="../media/image34.png"/><Relationship Id="rId1" Type="http://schemas.openxmlformats.org/officeDocument/2006/relationships/slideLayout" Target="../slideLayouts/slideLayout320.xml"/><Relationship Id="rId2" Type="http://schemas.openxmlformats.org/officeDocument/2006/relationships/slideLayout" Target="../slideLayouts/slideLayout321.xml"/><Relationship Id="rId3" Type="http://schemas.openxmlformats.org/officeDocument/2006/relationships/slideLayout" Target="../slideLayouts/slideLayout322.xml"/><Relationship Id="rId4" Type="http://schemas.openxmlformats.org/officeDocument/2006/relationships/slideLayout" Target="../slideLayouts/slideLayout323.xml"/><Relationship Id="rId5" Type="http://schemas.openxmlformats.org/officeDocument/2006/relationships/slideLayout" Target="../slideLayouts/slideLayout324.xml"/><Relationship Id="rId6" Type="http://schemas.openxmlformats.org/officeDocument/2006/relationships/slideLayout" Target="../slideLayouts/slideLayout325.xml"/><Relationship Id="rId7" Type="http://schemas.openxmlformats.org/officeDocument/2006/relationships/slideLayout" Target="../slideLayouts/slideLayout326.xml"/><Relationship Id="rId8" Type="http://schemas.openxmlformats.org/officeDocument/2006/relationships/slideLayout" Target="../slideLayouts/slideLayout327.xml"/><Relationship Id="rId9" Type="http://schemas.openxmlformats.org/officeDocument/2006/relationships/slideLayout" Target="../slideLayouts/slideLayout328.xml"/><Relationship Id="rId10" Type="http://schemas.openxmlformats.org/officeDocument/2006/relationships/slideLayout" Target="../slideLayouts/slideLayout3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1.jpeg"/><Relationship Id="rId14" Type="http://schemas.openxmlformats.org/officeDocument/2006/relationships/image" Target="../media/image22.jpeg"/><Relationship Id="rId15" Type="http://schemas.openxmlformats.org/officeDocument/2006/relationships/image" Target="../media/image23.jpeg"/><Relationship Id="rId16" Type="http://schemas.openxmlformats.org/officeDocument/2006/relationships/image" Target="../media/image24.jpeg"/><Relationship Id="rId17" Type="http://schemas.openxmlformats.org/officeDocument/2006/relationships/image" Target="../media/image25.jpeg"/><Relationship Id="rId18" Type="http://schemas.openxmlformats.org/officeDocument/2006/relationships/image" Target="../media/image26.jpeg"/><Relationship Id="rId19" Type="http://schemas.openxmlformats.org/officeDocument/2006/relationships/image" Target="../media/image27.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20" Type="http://schemas.openxmlformats.org/officeDocument/2006/relationships/image" Target="../media/image28.png"/><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5"/>
          <p:cNvGrpSpPr>
            <a:grpSpLocks/>
          </p:cNvGrpSpPr>
          <p:nvPr/>
        </p:nvGrpSpPr>
        <p:grpSpPr bwMode="auto">
          <a:xfrm>
            <a:off x="184150" y="0"/>
            <a:ext cx="12820650" cy="9753600"/>
            <a:chOff x="0" y="432"/>
            <a:chExt cx="8075" cy="6144"/>
          </a:xfrm>
        </p:grpSpPr>
        <p:pic>
          <p:nvPicPr>
            <p:cNvPr id="1031" name="Picture 1"/>
            <p:cNvPicPr>
              <a:picLocks noChangeAspect="1" noChangeArrowheads="1"/>
            </p:cNvPicPr>
            <p:nvPr/>
          </p:nvPicPr>
          <p:blipFill>
            <a:blip r:embed="rId14">
              <a:alphaModFix amt="75000"/>
              <a:extLst>
                <a:ext uri="{28A0092B-C50C-407E-A947-70E740481C1C}">
                  <a14:useLocalDpi xmlns:a14="http://schemas.microsoft.com/office/drawing/2010/main"/>
                </a:ext>
              </a:extLst>
            </a:blip>
            <a:srcRect/>
            <a:stretch>
              <a:fillRect/>
            </a:stretch>
          </p:blipFill>
          <p:spPr bwMode="auto">
            <a:xfrm>
              <a:off x="3107" y="1267"/>
              <a:ext cx="3756" cy="2303"/>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pic>
          <p:nvPicPr>
            <p:cNvPr id="1032" name="Picture 2"/>
            <p:cNvPicPr>
              <a:picLocks noChangeAspect="1" noChangeArrowheads="1"/>
            </p:cNvPicPr>
            <p:nvPr/>
          </p:nvPicPr>
          <p:blipFill>
            <a:blip r:embed="rId15" cstate="screen">
              <a:alphaModFix amt="75000"/>
              <a:extLst>
                <a:ext uri="{28A0092B-C50C-407E-A947-70E740481C1C}">
                  <a14:useLocalDpi xmlns:a14="http://schemas.microsoft.com/office/drawing/2010/main"/>
                </a:ext>
              </a:extLst>
            </a:blip>
            <a:srcRect b="7584"/>
            <a:stretch>
              <a:fillRect/>
            </a:stretch>
          </p:blipFill>
          <p:spPr bwMode="auto">
            <a:xfrm>
              <a:off x="0" y="4553"/>
              <a:ext cx="1935" cy="2023"/>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pic>
          <p:nvPicPr>
            <p:cNvPr id="1033" name="Picture 3"/>
            <p:cNvPicPr>
              <a:picLocks noChangeAspect="1" noChangeArrowheads="1"/>
            </p:cNvPicPr>
            <p:nvPr/>
          </p:nvPicPr>
          <p:blipFill>
            <a:blip r:embed="rId16" cstate="screen">
              <a:alphaModFix amt="75000"/>
              <a:extLst>
                <a:ext uri="{28A0092B-C50C-407E-A947-70E740481C1C}">
                  <a14:useLocalDpi xmlns:a14="http://schemas.microsoft.com/office/drawing/2010/main"/>
                </a:ext>
              </a:extLst>
            </a:blip>
            <a:srcRect t="19234"/>
            <a:stretch>
              <a:fillRect/>
            </a:stretch>
          </p:blipFill>
          <p:spPr bwMode="auto">
            <a:xfrm>
              <a:off x="227" y="432"/>
              <a:ext cx="1206" cy="1814"/>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pic>
          <p:nvPicPr>
            <p:cNvPr id="1034" name="Picture 4"/>
            <p:cNvPicPr>
              <a:picLocks noChangeAspect="1" noChangeArrowheads="1"/>
            </p:cNvPicPr>
            <p:nvPr/>
          </p:nvPicPr>
          <p:blipFill>
            <a:blip r:embed="rId17">
              <a:alphaModFix amt="75000"/>
              <a:extLst>
                <a:ext uri="{28A0092B-C50C-407E-A947-70E740481C1C}">
                  <a14:useLocalDpi xmlns:a14="http://schemas.microsoft.com/office/drawing/2010/main"/>
                </a:ext>
              </a:extLst>
            </a:blip>
            <a:srcRect/>
            <a:stretch>
              <a:fillRect/>
            </a:stretch>
          </p:blipFill>
          <p:spPr bwMode="auto">
            <a:xfrm>
              <a:off x="6192" y="4548"/>
              <a:ext cx="1883" cy="1814"/>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grpSp>
      <p:pic>
        <p:nvPicPr>
          <p:cNvPr id="1027" name="Picture 6"/>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rot="-107999">
            <a:off x="469900" y="5689600"/>
            <a:ext cx="1016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8" name="Picture 7"/>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622300" y="2349500"/>
            <a:ext cx="11760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9" name="Rectangle 8"/>
          <p:cNvSpPr>
            <a:spLocks noGrp="1" noChangeArrowheads="1"/>
          </p:cNvSpPr>
          <p:nvPr>
            <p:ph type="body" idx="1"/>
          </p:nvPr>
        </p:nvSpPr>
        <p:spPr bwMode="auto">
          <a:xfrm>
            <a:off x="1270000" y="4978400"/>
            <a:ext cx="10464800"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eorgia Italic" charset="0"/>
              </a:rPr>
              <a:t>Click to edit Master text styles</a:t>
            </a:r>
          </a:p>
          <a:p>
            <a:pPr lvl="1"/>
            <a:r>
              <a:rPr lang="en-US">
                <a:sym typeface="Georgia Italic" charset="0"/>
              </a:rPr>
              <a:t>Second level</a:t>
            </a:r>
          </a:p>
          <a:p>
            <a:pPr lvl="2"/>
            <a:r>
              <a:rPr lang="en-US">
                <a:sym typeface="Georgia Italic" charset="0"/>
              </a:rPr>
              <a:t>Third level</a:t>
            </a:r>
          </a:p>
          <a:p>
            <a:pPr lvl="3"/>
            <a:r>
              <a:rPr lang="en-US">
                <a:sym typeface="Georgia Italic" charset="0"/>
              </a:rPr>
              <a:t>Fourth level</a:t>
            </a:r>
          </a:p>
          <a:p>
            <a:pPr lvl="4"/>
            <a:r>
              <a:rPr lang="en-US">
                <a:sym typeface="Georgia Italic" charset="0"/>
              </a:rPr>
              <a:t>Fifth level</a:t>
            </a:r>
          </a:p>
        </p:txBody>
      </p:sp>
      <p:sp>
        <p:nvSpPr>
          <p:cNvPr id="1030" name="Rectangle 9"/>
          <p:cNvSpPr>
            <a:spLocks noGrp="1" noChangeArrowheads="1"/>
          </p:cNvSpPr>
          <p:nvPr>
            <p:ph type="title"/>
          </p:nvPr>
        </p:nvSpPr>
        <p:spPr bwMode="auto">
          <a:xfrm>
            <a:off x="1270000" y="2590800"/>
            <a:ext cx="104648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eorgia Italic" charset="0"/>
              </a:rPr>
              <a:t>Click to edit Master title style</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xmlns:p14="http://schemas.microsoft.com/office/powerpoint/2010/main"/>
  <p:txStyles>
    <p:titleStyle>
      <a:lvl1pPr algn="ctr" rtl="0" eaLnBrk="0" fontAlgn="base" hangingPunct="0">
        <a:spcBef>
          <a:spcPct val="0"/>
        </a:spcBef>
        <a:spcAft>
          <a:spcPct val="0"/>
        </a:spcAft>
        <a:defRPr sz="7200">
          <a:solidFill>
            <a:srgbClr val="1F1F1F"/>
          </a:solidFill>
          <a:latin typeface="+mj-lt"/>
          <a:ea typeface="+mj-ea"/>
          <a:cs typeface="+mj-cs"/>
          <a:sym typeface="Georgia Italic" charset="0"/>
        </a:defRPr>
      </a:lvl1pPr>
      <a:lvl2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2pPr>
      <a:lvl3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3pPr>
      <a:lvl4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4pPr>
      <a:lvl5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5pPr>
      <a:lvl6pPr marL="4572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6pPr>
      <a:lvl7pPr marL="9144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7pPr>
      <a:lvl8pPr marL="13716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8pPr>
      <a:lvl9pPr marL="18288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9pPr>
    </p:titleStyle>
    <p:bodyStyle>
      <a:lvl1pPr marL="342900" indent="-342900" algn="ctr" rtl="0" eaLnBrk="0" fontAlgn="base" hangingPunct="0">
        <a:spcBef>
          <a:spcPct val="0"/>
        </a:spcBef>
        <a:spcAft>
          <a:spcPct val="0"/>
        </a:spcAft>
        <a:defRPr sz="3800">
          <a:solidFill>
            <a:srgbClr val="B2312C"/>
          </a:solidFill>
          <a:latin typeface="+mn-lt"/>
          <a:ea typeface="+mn-ea"/>
          <a:cs typeface="+mn-cs"/>
          <a:sym typeface="Georgia Italic" charset="0"/>
        </a:defRPr>
      </a:lvl1pPr>
      <a:lvl2pPr marL="742950" indent="-285750" algn="ctr" rtl="0" eaLnBrk="0" fontAlgn="base" hangingPunct="0">
        <a:spcBef>
          <a:spcPct val="0"/>
        </a:spcBef>
        <a:spcAft>
          <a:spcPct val="0"/>
        </a:spcAft>
        <a:defRPr sz="3800">
          <a:solidFill>
            <a:srgbClr val="B2312C"/>
          </a:solidFill>
          <a:latin typeface="+mn-lt"/>
          <a:ea typeface="+mn-ea"/>
          <a:cs typeface="+mn-cs"/>
          <a:sym typeface="Georgia Italic" charset="0"/>
        </a:defRPr>
      </a:lvl2pPr>
      <a:lvl3pPr marL="1143000" indent="-228600" algn="ctr" rtl="0" eaLnBrk="0" fontAlgn="base" hangingPunct="0">
        <a:spcBef>
          <a:spcPct val="0"/>
        </a:spcBef>
        <a:spcAft>
          <a:spcPct val="0"/>
        </a:spcAft>
        <a:defRPr sz="3800">
          <a:solidFill>
            <a:srgbClr val="B2312C"/>
          </a:solidFill>
          <a:latin typeface="+mn-lt"/>
          <a:ea typeface="+mn-ea"/>
          <a:cs typeface="+mn-cs"/>
          <a:sym typeface="Georgia Italic" charset="0"/>
        </a:defRPr>
      </a:lvl3pPr>
      <a:lvl4pPr marL="1600200" indent="-228600" algn="ctr" rtl="0" eaLnBrk="0" fontAlgn="base" hangingPunct="0">
        <a:spcBef>
          <a:spcPct val="0"/>
        </a:spcBef>
        <a:spcAft>
          <a:spcPct val="0"/>
        </a:spcAft>
        <a:defRPr sz="3800">
          <a:solidFill>
            <a:srgbClr val="B2312C"/>
          </a:solidFill>
          <a:latin typeface="+mn-lt"/>
          <a:ea typeface="+mn-ea"/>
          <a:cs typeface="+mn-cs"/>
          <a:sym typeface="Georgia Italic" charset="0"/>
        </a:defRPr>
      </a:lvl4pPr>
      <a:lvl5pPr marL="2057400" indent="-228600" algn="ctr" rtl="0" eaLnBrk="0" fontAlgn="base" hangingPunct="0">
        <a:spcBef>
          <a:spcPct val="0"/>
        </a:spcBef>
        <a:spcAft>
          <a:spcPct val="0"/>
        </a:spcAft>
        <a:defRPr sz="3800">
          <a:solidFill>
            <a:srgbClr val="B2312C"/>
          </a:solidFill>
          <a:latin typeface="+mn-lt"/>
          <a:ea typeface="+mn-ea"/>
          <a:cs typeface="+mn-cs"/>
          <a:sym typeface="Georgia Italic" charset="0"/>
        </a:defRPr>
      </a:lvl5pPr>
      <a:lvl6pPr marL="457200" algn="ctr" rtl="0" fontAlgn="base">
        <a:spcBef>
          <a:spcPct val="0"/>
        </a:spcBef>
        <a:spcAft>
          <a:spcPct val="0"/>
        </a:spcAft>
        <a:defRPr sz="3800">
          <a:solidFill>
            <a:srgbClr val="B2312C"/>
          </a:solidFill>
          <a:latin typeface="+mn-lt"/>
          <a:ea typeface="+mn-ea"/>
          <a:cs typeface="+mn-cs"/>
          <a:sym typeface="Georgia Italic" charset="0"/>
        </a:defRPr>
      </a:lvl6pPr>
      <a:lvl7pPr marL="914400" algn="ctr" rtl="0" fontAlgn="base">
        <a:spcBef>
          <a:spcPct val="0"/>
        </a:spcBef>
        <a:spcAft>
          <a:spcPct val="0"/>
        </a:spcAft>
        <a:defRPr sz="3800">
          <a:solidFill>
            <a:srgbClr val="B2312C"/>
          </a:solidFill>
          <a:latin typeface="+mn-lt"/>
          <a:ea typeface="+mn-ea"/>
          <a:cs typeface="+mn-cs"/>
          <a:sym typeface="Georgia Italic" charset="0"/>
        </a:defRPr>
      </a:lvl7pPr>
      <a:lvl8pPr marL="1371600" algn="ctr" rtl="0" fontAlgn="base">
        <a:spcBef>
          <a:spcPct val="0"/>
        </a:spcBef>
        <a:spcAft>
          <a:spcPct val="0"/>
        </a:spcAft>
        <a:defRPr sz="3800">
          <a:solidFill>
            <a:srgbClr val="B2312C"/>
          </a:solidFill>
          <a:latin typeface="+mn-lt"/>
          <a:ea typeface="+mn-ea"/>
          <a:cs typeface="+mn-cs"/>
          <a:sym typeface="Georgia Italic" charset="0"/>
        </a:defRPr>
      </a:lvl8pPr>
      <a:lvl9pPr marL="1828800" algn="ctr" rtl="0" fontAlgn="base">
        <a:spcBef>
          <a:spcPct val="0"/>
        </a:spcBef>
        <a:spcAft>
          <a:spcPct val="0"/>
        </a:spcAft>
        <a:defRPr sz="3800">
          <a:solidFill>
            <a:srgbClr val="B2312C"/>
          </a:solidFill>
          <a:latin typeface="+mn-lt"/>
          <a:ea typeface="+mn-ea"/>
          <a:cs typeface="+mn-cs"/>
          <a:sym typeface="Georgia Italic"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ＭＳ Ｐゴシック" charset="0"/>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ＭＳ Ｐゴシック" charset="0"/>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20483"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xmlns:p14="http://schemas.microsoft.com/office/powerpoint/2010/main"/>
  <p:txStyles>
    <p:titleStyle>
      <a:lvl1pPr algn="ctr" rtl="0" eaLnBrk="0" fontAlgn="base" hangingPunct="0">
        <a:spcBef>
          <a:spcPct val="0"/>
        </a:spcBef>
        <a:spcAft>
          <a:spcPct val="0"/>
        </a:spcAft>
        <a:defRPr sz="70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ＭＳ Ｐゴシック" charset="0"/>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21507"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xmlns:p14="http://schemas.microsoft.com/office/powerpoint/2010/main"/>
  <p:txStyles>
    <p:titleStyle>
      <a:lvl1pPr algn="ctr" rtl="0" eaLnBrk="0" fontAlgn="base" hangingPunct="0">
        <a:spcBef>
          <a:spcPct val="0"/>
        </a:spcBef>
        <a:spcAft>
          <a:spcPct val="0"/>
        </a:spcAft>
        <a:defRPr sz="70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70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7000">
          <a:solidFill>
            <a:schemeClr val="tx1"/>
          </a:solidFill>
          <a:latin typeface="Gill Sans" charset="0"/>
          <a:ea typeface="PingFang SC Regular" charset="0"/>
          <a:cs typeface="PingFang SC Regular"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ＭＳ Ｐゴシック" charset="0"/>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ＭＳ Ｐゴシック" charset="0"/>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4579"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ＭＳ Ｐゴシック" charset="0"/>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5603"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ＭＳ Ｐゴシック" charset="0"/>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6627"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ＭＳ Ｐゴシック" charset="0"/>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7651"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ＭＳ Ｐゴシック" charset="0"/>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bwMode="auto">
          <a:xfrm>
            <a:off x="1079500" y="1320800"/>
            <a:ext cx="10845800" cy="444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Party LET" charset="0"/>
              </a:rPr>
              <a:t>Click to edit Master title style</a:t>
            </a:r>
          </a:p>
        </p:txBody>
      </p:sp>
      <p:pic>
        <p:nvPicPr>
          <p:cNvPr id="21507"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1508" name="Picture 3"/>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9701" name="Rectangle 4"/>
          <p:cNvSpPr>
            <a:spLocks noGrp="1" noChangeArrowheads="1"/>
          </p:cNvSpPr>
          <p:nvPr>
            <p:ph type="body" idx="1"/>
          </p:nvPr>
        </p:nvSpPr>
        <p:spPr bwMode="auto">
          <a:xfrm>
            <a:off x="1397000" y="5765800"/>
            <a:ext cx="10210800"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ransition xmlns:p14="http://schemas.microsoft.com/office/powerpoint/2010/main"/>
  <p:txStyles>
    <p:titleStyle>
      <a:lvl1pPr algn="ctr" rtl="0" eaLnBrk="0" fontAlgn="base" hangingPunct="0">
        <a:spcBef>
          <a:spcPct val="0"/>
        </a:spcBef>
        <a:spcAft>
          <a:spcPct val="0"/>
        </a:spcAft>
        <a:defRPr sz="12000">
          <a:solidFill>
            <a:schemeClr val="tx1"/>
          </a:solidFill>
          <a:latin typeface="+mj-lt"/>
          <a:ea typeface="+mj-ea"/>
          <a:cs typeface="+mj-cs"/>
          <a:sym typeface="Party LET" charset="0"/>
        </a:defRPr>
      </a:lvl1pPr>
      <a:lvl2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9pPr>
    </p:titleStyle>
    <p:bodyStyle>
      <a:lvl1pPr marL="342900" indent="-342900" algn="ctr" rtl="0" eaLnBrk="0" fontAlgn="base" hangingPunct="0">
        <a:spcBef>
          <a:spcPct val="0"/>
        </a:spcBef>
        <a:spcAft>
          <a:spcPct val="0"/>
        </a:spcAft>
        <a:defRPr sz="4200">
          <a:solidFill>
            <a:schemeClr val="tx1"/>
          </a:solidFill>
          <a:latin typeface="+mn-lt"/>
          <a:ea typeface="+mn-ea"/>
          <a:cs typeface="+mn-cs"/>
          <a:sym typeface="Savoye LET Plain:1.0" charset="0"/>
        </a:defRPr>
      </a:lvl1pPr>
      <a:lvl2pPr marL="742950" indent="-285750" algn="ctr" rtl="0" eaLnBrk="0" fontAlgn="base" hangingPunct="0">
        <a:spcBef>
          <a:spcPct val="0"/>
        </a:spcBef>
        <a:spcAft>
          <a:spcPct val="0"/>
        </a:spcAft>
        <a:defRPr sz="4200">
          <a:solidFill>
            <a:schemeClr val="tx1"/>
          </a:solidFill>
          <a:latin typeface="+mn-lt"/>
          <a:ea typeface="+mn-ea"/>
          <a:cs typeface="+mn-cs"/>
          <a:sym typeface="Savoye LET Plain:1.0" charset="0"/>
        </a:defRPr>
      </a:lvl2pPr>
      <a:lvl3pPr marL="11430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3pPr>
      <a:lvl4pPr marL="16002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4pPr>
      <a:lvl5pPr marL="20574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5pPr>
      <a:lvl6pPr marL="457200" algn="ctr" rtl="0" fontAlgn="base">
        <a:spcBef>
          <a:spcPct val="0"/>
        </a:spcBef>
        <a:spcAft>
          <a:spcPct val="0"/>
        </a:spcAft>
        <a:defRPr sz="4200">
          <a:solidFill>
            <a:schemeClr val="tx1"/>
          </a:solidFill>
          <a:latin typeface="+mn-lt"/>
          <a:ea typeface="+mn-ea"/>
          <a:cs typeface="+mn-cs"/>
          <a:sym typeface="Savoye LET Plain:1.0" charset="0"/>
        </a:defRPr>
      </a:lvl6pPr>
      <a:lvl7pPr marL="914400" algn="ctr" rtl="0" fontAlgn="base">
        <a:spcBef>
          <a:spcPct val="0"/>
        </a:spcBef>
        <a:spcAft>
          <a:spcPct val="0"/>
        </a:spcAft>
        <a:defRPr sz="4200">
          <a:solidFill>
            <a:schemeClr val="tx1"/>
          </a:solidFill>
          <a:latin typeface="+mn-lt"/>
          <a:ea typeface="+mn-ea"/>
          <a:cs typeface="+mn-cs"/>
          <a:sym typeface="Savoye LET Plain:1.0" charset="0"/>
        </a:defRPr>
      </a:lvl7pPr>
      <a:lvl8pPr marL="1371600" algn="ctr" rtl="0" fontAlgn="base">
        <a:spcBef>
          <a:spcPct val="0"/>
        </a:spcBef>
        <a:spcAft>
          <a:spcPct val="0"/>
        </a:spcAft>
        <a:defRPr sz="4200">
          <a:solidFill>
            <a:schemeClr val="tx1"/>
          </a:solidFill>
          <a:latin typeface="+mn-lt"/>
          <a:ea typeface="+mn-ea"/>
          <a:cs typeface="+mn-cs"/>
          <a:sym typeface="Savoye LET Plain:1.0" charset="0"/>
        </a:defRPr>
      </a:lvl8pPr>
      <a:lvl9pPr marL="1828800" algn="ctr" rtl="0" fontAlgn="base">
        <a:spcBef>
          <a:spcPct val="0"/>
        </a:spcBef>
        <a:spcAft>
          <a:spcPct val="0"/>
        </a:spcAft>
        <a:defRPr sz="42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2057400" y="6426200"/>
            <a:ext cx="8890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Party LET" charset="0"/>
              </a:rPr>
              <a:t>Click to edit Master title style</a:t>
            </a:r>
          </a:p>
        </p:txBody>
      </p:sp>
      <p:pic>
        <p:nvPicPr>
          <p:cNvPr id="3075"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6" name="Picture 3"/>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342900" indent="-342900" algn="ctr" rtl="0" eaLnBrk="0" fontAlgn="base" hangingPunct="0">
        <a:spcBef>
          <a:spcPct val="0"/>
        </a:spcBef>
        <a:spcAft>
          <a:spcPct val="0"/>
        </a:spcAft>
        <a:defRPr sz="4200">
          <a:solidFill>
            <a:schemeClr val="tx1"/>
          </a:solidFill>
          <a:latin typeface="+mn-lt"/>
          <a:ea typeface="+mn-ea"/>
          <a:cs typeface="+mn-cs"/>
          <a:sym typeface="Savoye LET Plain:1.0" charset="0"/>
        </a:defRPr>
      </a:lvl1pPr>
      <a:lvl2pPr marL="742950" indent="-285750" algn="ctr" rtl="0" eaLnBrk="0" fontAlgn="base" hangingPunct="0">
        <a:spcBef>
          <a:spcPct val="0"/>
        </a:spcBef>
        <a:spcAft>
          <a:spcPct val="0"/>
        </a:spcAft>
        <a:defRPr sz="4200">
          <a:solidFill>
            <a:schemeClr val="tx1"/>
          </a:solidFill>
          <a:latin typeface="+mn-lt"/>
          <a:ea typeface="+mn-ea"/>
          <a:cs typeface="+mn-cs"/>
          <a:sym typeface="Savoye LET Plain:1.0" charset="0"/>
        </a:defRPr>
      </a:lvl2pPr>
      <a:lvl3pPr marL="11430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3pPr>
      <a:lvl4pPr marL="16002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4pPr>
      <a:lvl5pPr marL="20574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5pPr>
      <a:lvl6pPr marL="457200" algn="ctr" rtl="0" fontAlgn="base">
        <a:spcBef>
          <a:spcPct val="0"/>
        </a:spcBef>
        <a:spcAft>
          <a:spcPct val="0"/>
        </a:spcAft>
        <a:defRPr sz="4200">
          <a:solidFill>
            <a:schemeClr val="tx1"/>
          </a:solidFill>
          <a:latin typeface="+mn-lt"/>
          <a:ea typeface="+mn-ea"/>
          <a:cs typeface="+mn-cs"/>
          <a:sym typeface="Savoye LET Plain:1.0" charset="0"/>
        </a:defRPr>
      </a:lvl6pPr>
      <a:lvl7pPr marL="914400" algn="ctr" rtl="0" fontAlgn="base">
        <a:spcBef>
          <a:spcPct val="0"/>
        </a:spcBef>
        <a:spcAft>
          <a:spcPct val="0"/>
        </a:spcAft>
        <a:defRPr sz="4200">
          <a:solidFill>
            <a:schemeClr val="tx1"/>
          </a:solidFill>
          <a:latin typeface="+mn-lt"/>
          <a:ea typeface="+mn-ea"/>
          <a:cs typeface="+mn-cs"/>
          <a:sym typeface="Savoye LET Plain:1.0" charset="0"/>
        </a:defRPr>
      </a:lvl7pPr>
      <a:lvl8pPr marL="1371600" algn="ctr" rtl="0" fontAlgn="base">
        <a:spcBef>
          <a:spcPct val="0"/>
        </a:spcBef>
        <a:spcAft>
          <a:spcPct val="0"/>
        </a:spcAft>
        <a:defRPr sz="4200">
          <a:solidFill>
            <a:schemeClr val="tx1"/>
          </a:solidFill>
          <a:latin typeface="+mn-lt"/>
          <a:ea typeface="+mn-ea"/>
          <a:cs typeface="+mn-cs"/>
          <a:sym typeface="Savoye LET Plain:1.0" charset="0"/>
        </a:defRPr>
      </a:lvl8pPr>
      <a:lvl9pPr marL="1828800" algn="ctr" rtl="0" fontAlgn="base">
        <a:spcBef>
          <a:spcPct val="0"/>
        </a:spcBef>
        <a:spcAft>
          <a:spcPct val="0"/>
        </a:spcAft>
        <a:defRPr sz="42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bwMode="auto">
          <a:xfrm>
            <a:off x="1879600" y="2527300"/>
            <a:ext cx="9245600" cy="444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rty LET" charset="0"/>
              </a:rPr>
              <a:t>Click to edit Master title style</a:t>
            </a:r>
          </a:p>
        </p:txBody>
      </p:sp>
      <p:pic>
        <p:nvPicPr>
          <p:cNvPr id="22531"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532" name="Picture 3"/>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ransition xmlns:p14="http://schemas.microsoft.com/office/powerpoint/2010/main"/>
  <p:txStyles>
    <p:titleStyle>
      <a:lvl1pPr algn="ctr" rtl="0" eaLnBrk="0" fontAlgn="base" hangingPunct="0">
        <a:spcBef>
          <a:spcPct val="0"/>
        </a:spcBef>
        <a:spcAft>
          <a:spcPct val="0"/>
        </a:spcAft>
        <a:defRPr sz="12000">
          <a:solidFill>
            <a:schemeClr val="tx1"/>
          </a:solidFill>
          <a:latin typeface="+mj-lt"/>
          <a:ea typeface="+mj-ea"/>
          <a:cs typeface="+mj-cs"/>
          <a:sym typeface="Party LET" charset="0"/>
        </a:defRPr>
      </a:lvl1pPr>
      <a:lvl2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120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12000">
          <a:solidFill>
            <a:schemeClr val="tx1"/>
          </a:solidFill>
          <a:latin typeface="Party LET" charset="0"/>
          <a:ea typeface="Songti SC Regular" charset="0"/>
          <a:cs typeface="Songti SC Regular" charset="0"/>
          <a:sym typeface="Party LET" charset="0"/>
        </a:defRPr>
      </a:lvl9pPr>
    </p:titleStyle>
    <p:bodyStyle>
      <a:lvl1pPr marL="342900" indent="-342900" algn="ctr" rtl="0" eaLnBrk="0" fontAlgn="base" hangingPunct="0">
        <a:spcBef>
          <a:spcPct val="0"/>
        </a:spcBef>
        <a:spcAft>
          <a:spcPct val="0"/>
        </a:spcAft>
        <a:defRPr sz="4200">
          <a:solidFill>
            <a:schemeClr val="tx1"/>
          </a:solidFill>
          <a:latin typeface="+mn-lt"/>
          <a:ea typeface="+mn-ea"/>
          <a:cs typeface="+mn-cs"/>
          <a:sym typeface="Savoye LET Plain:1.0" charset="0"/>
        </a:defRPr>
      </a:lvl1pPr>
      <a:lvl2pPr marL="742950" indent="-285750" algn="ctr" rtl="0" eaLnBrk="0" fontAlgn="base" hangingPunct="0">
        <a:spcBef>
          <a:spcPct val="0"/>
        </a:spcBef>
        <a:spcAft>
          <a:spcPct val="0"/>
        </a:spcAft>
        <a:defRPr sz="4200">
          <a:solidFill>
            <a:schemeClr val="tx1"/>
          </a:solidFill>
          <a:latin typeface="+mn-lt"/>
          <a:ea typeface="+mn-ea"/>
          <a:cs typeface="+mn-cs"/>
          <a:sym typeface="Savoye LET Plain:1.0" charset="0"/>
        </a:defRPr>
      </a:lvl2pPr>
      <a:lvl3pPr marL="11430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3pPr>
      <a:lvl4pPr marL="16002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4pPr>
      <a:lvl5pPr marL="20574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5pPr>
      <a:lvl6pPr marL="457200" algn="ctr" rtl="0" fontAlgn="base">
        <a:spcBef>
          <a:spcPct val="0"/>
        </a:spcBef>
        <a:spcAft>
          <a:spcPct val="0"/>
        </a:spcAft>
        <a:defRPr sz="4200">
          <a:solidFill>
            <a:schemeClr val="tx1"/>
          </a:solidFill>
          <a:latin typeface="+mn-lt"/>
          <a:ea typeface="+mn-ea"/>
          <a:cs typeface="+mn-cs"/>
          <a:sym typeface="Savoye LET Plain:1.0" charset="0"/>
        </a:defRPr>
      </a:lvl6pPr>
      <a:lvl7pPr marL="914400" algn="ctr" rtl="0" fontAlgn="base">
        <a:spcBef>
          <a:spcPct val="0"/>
        </a:spcBef>
        <a:spcAft>
          <a:spcPct val="0"/>
        </a:spcAft>
        <a:defRPr sz="4200">
          <a:solidFill>
            <a:schemeClr val="tx1"/>
          </a:solidFill>
          <a:latin typeface="+mn-lt"/>
          <a:ea typeface="+mn-ea"/>
          <a:cs typeface="+mn-cs"/>
          <a:sym typeface="Savoye LET Plain:1.0" charset="0"/>
        </a:defRPr>
      </a:lvl7pPr>
      <a:lvl8pPr marL="1371600" algn="ctr" rtl="0" fontAlgn="base">
        <a:spcBef>
          <a:spcPct val="0"/>
        </a:spcBef>
        <a:spcAft>
          <a:spcPct val="0"/>
        </a:spcAft>
        <a:defRPr sz="4200">
          <a:solidFill>
            <a:schemeClr val="tx1"/>
          </a:solidFill>
          <a:latin typeface="+mn-lt"/>
          <a:ea typeface="+mn-ea"/>
          <a:cs typeface="+mn-cs"/>
          <a:sym typeface="Savoye LET Plain:1.0" charset="0"/>
        </a:defRPr>
      </a:lvl8pPr>
      <a:lvl9pPr marL="1828800" algn="ctr" rtl="0" fontAlgn="base">
        <a:spcBef>
          <a:spcPct val="0"/>
        </a:spcBef>
        <a:spcAft>
          <a:spcPct val="0"/>
        </a:spcAft>
        <a:defRPr sz="42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55" name="Picture 2"/>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1748" name="Rectangle 3"/>
          <p:cNvSpPr>
            <a:spLocks noGrp="1" noChangeArrowheads="1"/>
          </p:cNvSpPr>
          <p:nvPr>
            <p:ph type="title"/>
          </p:nvPr>
        </p:nvSpPr>
        <p:spPr bwMode="auto">
          <a:xfrm>
            <a:off x="1879600" y="800100"/>
            <a:ext cx="92456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rty LET" charset="0"/>
              </a:rPr>
              <a:t>Click to edit Master title style</a:t>
            </a:r>
          </a:p>
        </p:txBody>
      </p:sp>
      <p:sp>
        <p:nvSpPr>
          <p:cNvPr id="31749" name="Rectangle 4"/>
          <p:cNvSpPr>
            <a:spLocks noGrp="1" noChangeArrowheads="1"/>
          </p:cNvSpPr>
          <p:nvPr>
            <p:ph type="body" idx="1"/>
          </p:nvPr>
        </p:nvSpPr>
        <p:spPr bwMode="auto">
          <a:xfrm>
            <a:off x="1879600" y="2628900"/>
            <a:ext cx="9245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849313" indent="-569913" algn="l" rtl="0" eaLnBrk="0" fontAlgn="base" hangingPunct="0">
        <a:spcBef>
          <a:spcPts val="1100"/>
        </a:spcBef>
        <a:spcAft>
          <a:spcPct val="0"/>
        </a:spcAft>
        <a:buSzPct val="62000"/>
        <a:buChar char="•"/>
        <a:defRPr sz="4800">
          <a:solidFill>
            <a:schemeClr val="tx1"/>
          </a:solidFill>
          <a:latin typeface="+mn-lt"/>
          <a:ea typeface="+mn-ea"/>
          <a:cs typeface="+mn-cs"/>
          <a:sym typeface="Savoye LET Plain:1.0" charset="0"/>
        </a:defRPr>
      </a:lvl1pPr>
      <a:lvl2pPr marL="1190625" indent="-530225" algn="l" rtl="0" eaLnBrk="0" fontAlgn="base" hangingPunct="0">
        <a:spcBef>
          <a:spcPts val="1100"/>
        </a:spcBef>
        <a:spcAft>
          <a:spcPct val="0"/>
        </a:spcAft>
        <a:buSzPct val="62000"/>
        <a:buChar char="•"/>
        <a:defRPr sz="4200">
          <a:solidFill>
            <a:schemeClr val="tx1"/>
          </a:solidFill>
          <a:latin typeface="+mn-lt"/>
          <a:ea typeface="+mn-ea"/>
          <a:cs typeface="+mn-cs"/>
          <a:sym typeface="Savoye LET Plain:1.0" charset="0"/>
        </a:defRPr>
      </a:lvl2pPr>
      <a:lvl3pPr marL="15303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3pPr>
      <a:lvl4pPr marL="1936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4pPr>
      <a:lvl5pPr marL="2317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5pPr>
      <a:lvl6pPr marL="27749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6pPr>
      <a:lvl7pPr marL="32321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7pPr>
      <a:lvl8pPr marL="36893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8pPr>
      <a:lvl9pPr marL="41465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4579" name="Picture 2"/>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900113" indent="-569913" algn="l" rtl="0" eaLnBrk="0" fontAlgn="base" hangingPunct="0">
        <a:spcBef>
          <a:spcPts val="1100"/>
        </a:spcBef>
        <a:spcAft>
          <a:spcPct val="0"/>
        </a:spcAft>
        <a:buSzPct val="62000"/>
        <a:buChar char="•"/>
        <a:defRPr sz="4800">
          <a:solidFill>
            <a:schemeClr val="tx1"/>
          </a:solidFill>
          <a:latin typeface="+mn-lt"/>
          <a:ea typeface="+mn-ea"/>
          <a:cs typeface="+mn-cs"/>
          <a:sym typeface="Savoye LET Plain:1.0" charset="0"/>
        </a:defRPr>
      </a:lvl1pPr>
      <a:lvl2pPr marL="1241425" indent="-530225" algn="l" rtl="0" eaLnBrk="0" fontAlgn="base" hangingPunct="0">
        <a:spcBef>
          <a:spcPts val="1100"/>
        </a:spcBef>
        <a:spcAft>
          <a:spcPct val="0"/>
        </a:spcAft>
        <a:buSzPct val="62000"/>
        <a:buChar char="•"/>
        <a:defRPr sz="4200">
          <a:solidFill>
            <a:schemeClr val="tx1"/>
          </a:solidFill>
          <a:latin typeface="+mn-lt"/>
          <a:ea typeface="+mn-ea"/>
          <a:cs typeface="+mn-cs"/>
          <a:sym typeface="Savoye LET Plain:1.0" charset="0"/>
        </a:defRPr>
      </a:lvl2pPr>
      <a:lvl3pPr marL="15811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3pPr>
      <a:lvl4pPr marL="19875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4pPr>
      <a:lvl5pPr marL="23685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5pPr>
      <a:lvl6pPr marL="28257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6pPr>
      <a:lvl7pPr marL="32829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7pPr>
      <a:lvl8pPr marL="37401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8pPr>
      <a:lvl9pPr marL="41973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5603" name="Picture 2"/>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3796" name="Rectangle 3"/>
          <p:cNvSpPr>
            <a:spLocks noGrp="1" noChangeArrowheads="1"/>
          </p:cNvSpPr>
          <p:nvPr>
            <p:ph type="title"/>
          </p:nvPr>
        </p:nvSpPr>
        <p:spPr bwMode="auto">
          <a:xfrm>
            <a:off x="1879600" y="800100"/>
            <a:ext cx="92456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rty LET" charset="0"/>
              </a:rPr>
              <a:t>Click to edit Master title style</a:t>
            </a:r>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900113" indent="-569913" algn="l" rtl="0" eaLnBrk="0" fontAlgn="base" hangingPunct="0">
        <a:spcBef>
          <a:spcPts val="1100"/>
        </a:spcBef>
        <a:spcAft>
          <a:spcPct val="0"/>
        </a:spcAft>
        <a:buSzPct val="62000"/>
        <a:buChar char="•"/>
        <a:defRPr sz="4800">
          <a:solidFill>
            <a:schemeClr val="tx1"/>
          </a:solidFill>
          <a:latin typeface="+mn-lt"/>
          <a:ea typeface="+mn-ea"/>
          <a:cs typeface="+mn-cs"/>
          <a:sym typeface="Savoye LET Plain:1.0" charset="0"/>
        </a:defRPr>
      </a:lvl1pPr>
      <a:lvl2pPr marL="1241425" indent="-530225" algn="l" rtl="0" eaLnBrk="0" fontAlgn="base" hangingPunct="0">
        <a:spcBef>
          <a:spcPts val="1100"/>
        </a:spcBef>
        <a:spcAft>
          <a:spcPct val="0"/>
        </a:spcAft>
        <a:buSzPct val="62000"/>
        <a:buChar char="•"/>
        <a:defRPr sz="4200">
          <a:solidFill>
            <a:schemeClr val="tx1"/>
          </a:solidFill>
          <a:latin typeface="+mn-lt"/>
          <a:ea typeface="+mn-ea"/>
          <a:cs typeface="+mn-cs"/>
          <a:sym typeface="Savoye LET Plain:1.0" charset="0"/>
        </a:defRPr>
      </a:lvl2pPr>
      <a:lvl3pPr marL="15811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3pPr>
      <a:lvl4pPr marL="19875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4pPr>
      <a:lvl5pPr marL="23685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5pPr>
      <a:lvl6pPr marL="28257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6pPr>
      <a:lvl7pPr marL="32829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7pPr>
      <a:lvl8pPr marL="37401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8pPr>
      <a:lvl9pPr marL="41973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bwMode="auto">
          <a:xfrm>
            <a:off x="1879600" y="800100"/>
            <a:ext cx="92456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rty LET" charset="0"/>
              </a:rPr>
              <a:t>Click to edit Master title style</a:t>
            </a:r>
          </a:p>
        </p:txBody>
      </p:sp>
      <p:sp>
        <p:nvSpPr>
          <p:cNvPr id="34819" name="Rectangle 2"/>
          <p:cNvSpPr>
            <a:spLocks noGrp="1" noChangeArrowheads="1"/>
          </p:cNvSpPr>
          <p:nvPr>
            <p:ph type="body" idx="1"/>
          </p:nvPr>
        </p:nvSpPr>
        <p:spPr bwMode="auto">
          <a:xfrm>
            <a:off x="7861300" y="2628900"/>
            <a:ext cx="32639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pic>
        <p:nvPicPr>
          <p:cNvPr id="26628" name="Picture 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6629" name="Picture 4"/>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849313" indent="-569913" algn="l" rtl="0" eaLnBrk="0" fontAlgn="base" hangingPunct="0">
        <a:spcBef>
          <a:spcPts val="1100"/>
        </a:spcBef>
        <a:spcAft>
          <a:spcPct val="0"/>
        </a:spcAft>
        <a:buSzPct val="62000"/>
        <a:buChar char="•"/>
        <a:defRPr sz="4800">
          <a:solidFill>
            <a:schemeClr val="tx1"/>
          </a:solidFill>
          <a:latin typeface="+mn-lt"/>
          <a:ea typeface="+mn-ea"/>
          <a:cs typeface="+mn-cs"/>
          <a:sym typeface="Savoye LET Plain:1.0" charset="0"/>
        </a:defRPr>
      </a:lvl1pPr>
      <a:lvl2pPr marL="1190625" indent="-530225" algn="l" rtl="0" eaLnBrk="0" fontAlgn="base" hangingPunct="0">
        <a:spcBef>
          <a:spcPts val="1100"/>
        </a:spcBef>
        <a:spcAft>
          <a:spcPct val="0"/>
        </a:spcAft>
        <a:buSzPct val="62000"/>
        <a:buChar char="•"/>
        <a:defRPr sz="4200">
          <a:solidFill>
            <a:schemeClr val="tx1"/>
          </a:solidFill>
          <a:latin typeface="+mn-lt"/>
          <a:ea typeface="+mn-ea"/>
          <a:cs typeface="+mn-cs"/>
          <a:sym typeface="Savoye LET Plain:1.0" charset="0"/>
        </a:defRPr>
      </a:lvl2pPr>
      <a:lvl3pPr marL="15303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3pPr>
      <a:lvl4pPr marL="1936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4pPr>
      <a:lvl5pPr marL="2317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5pPr>
      <a:lvl6pPr marL="27749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6pPr>
      <a:lvl7pPr marL="32321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7pPr>
      <a:lvl8pPr marL="36893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8pPr>
      <a:lvl9pPr marL="41465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bwMode="auto">
          <a:xfrm>
            <a:off x="1879600" y="800100"/>
            <a:ext cx="92456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rty LET" charset="0"/>
              </a:rPr>
              <a:t>Click to edit Master title style</a:t>
            </a:r>
          </a:p>
        </p:txBody>
      </p:sp>
      <p:sp>
        <p:nvSpPr>
          <p:cNvPr id="35843" name="Rectangle 2"/>
          <p:cNvSpPr>
            <a:spLocks noGrp="1" noChangeArrowheads="1"/>
          </p:cNvSpPr>
          <p:nvPr>
            <p:ph type="body" idx="1"/>
          </p:nvPr>
        </p:nvSpPr>
        <p:spPr bwMode="auto">
          <a:xfrm>
            <a:off x="1879600" y="2628900"/>
            <a:ext cx="44958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pic>
        <p:nvPicPr>
          <p:cNvPr id="27652" name="Picture 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7653" name="Picture 4"/>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849313" indent="-569913" algn="l" rtl="0" eaLnBrk="0" fontAlgn="base" hangingPunct="0">
        <a:spcBef>
          <a:spcPts val="1100"/>
        </a:spcBef>
        <a:spcAft>
          <a:spcPct val="0"/>
        </a:spcAft>
        <a:buSzPct val="62000"/>
        <a:buChar char="•"/>
        <a:defRPr sz="4800">
          <a:solidFill>
            <a:schemeClr val="tx1"/>
          </a:solidFill>
          <a:latin typeface="+mn-lt"/>
          <a:ea typeface="+mn-ea"/>
          <a:cs typeface="+mn-cs"/>
          <a:sym typeface="Savoye LET Plain:1.0" charset="0"/>
        </a:defRPr>
      </a:lvl1pPr>
      <a:lvl2pPr marL="1190625" indent="-530225" algn="l" rtl="0" eaLnBrk="0" fontAlgn="base" hangingPunct="0">
        <a:spcBef>
          <a:spcPts val="1100"/>
        </a:spcBef>
        <a:spcAft>
          <a:spcPct val="0"/>
        </a:spcAft>
        <a:buSzPct val="62000"/>
        <a:buChar char="•"/>
        <a:defRPr sz="4200">
          <a:solidFill>
            <a:schemeClr val="tx1"/>
          </a:solidFill>
          <a:latin typeface="+mn-lt"/>
          <a:ea typeface="+mn-ea"/>
          <a:cs typeface="+mn-cs"/>
          <a:sym typeface="Savoye LET Plain:1.0" charset="0"/>
        </a:defRPr>
      </a:lvl2pPr>
      <a:lvl3pPr marL="15303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3pPr>
      <a:lvl4pPr marL="1936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4pPr>
      <a:lvl5pPr marL="2317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5pPr>
      <a:lvl6pPr marL="27749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6pPr>
      <a:lvl7pPr marL="32321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7pPr>
      <a:lvl8pPr marL="36893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8pPr>
      <a:lvl9pPr marL="41465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bwMode="auto">
          <a:xfrm>
            <a:off x="1879600" y="800100"/>
            <a:ext cx="92456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rty LET" charset="0"/>
              </a:rPr>
              <a:t>Click to edit Master title style</a:t>
            </a:r>
          </a:p>
        </p:txBody>
      </p:sp>
      <p:sp>
        <p:nvSpPr>
          <p:cNvPr id="36867" name="Rectangle 2"/>
          <p:cNvSpPr>
            <a:spLocks noGrp="1" noChangeArrowheads="1"/>
          </p:cNvSpPr>
          <p:nvPr>
            <p:ph type="body" idx="1"/>
          </p:nvPr>
        </p:nvSpPr>
        <p:spPr bwMode="auto">
          <a:xfrm>
            <a:off x="1879600" y="2628900"/>
            <a:ext cx="9245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pic>
        <p:nvPicPr>
          <p:cNvPr id="28676" name="Picture 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8677" name="Picture 4"/>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849313" indent="-569913" algn="l" rtl="0" eaLnBrk="0" fontAlgn="base" hangingPunct="0">
        <a:spcBef>
          <a:spcPts val="1100"/>
        </a:spcBef>
        <a:spcAft>
          <a:spcPct val="0"/>
        </a:spcAft>
        <a:buSzPct val="62000"/>
        <a:buChar char="•"/>
        <a:defRPr sz="4800">
          <a:solidFill>
            <a:schemeClr val="tx1"/>
          </a:solidFill>
          <a:latin typeface="+mn-lt"/>
          <a:ea typeface="+mn-ea"/>
          <a:cs typeface="+mn-cs"/>
          <a:sym typeface="Savoye LET Plain:1.0" charset="0"/>
        </a:defRPr>
      </a:lvl1pPr>
      <a:lvl2pPr marL="1190625" indent="-530225" algn="l" rtl="0" eaLnBrk="0" fontAlgn="base" hangingPunct="0">
        <a:spcBef>
          <a:spcPts val="1100"/>
        </a:spcBef>
        <a:spcAft>
          <a:spcPct val="0"/>
        </a:spcAft>
        <a:buSzPct val="62000"/>
        <a:buChar char="•"/>
        <a:defRPr sz="4200">
          <a:solidFill>
            <a:schemeClr val="tx1"/>
          </a:solidFill>
          <a:latin typeface="+mn-lt"/>
          <a:ea typeface="+mn-ea"/>
          <a:cs typeface="+mn-cs"/>
          <a:sym typeface="Savoye LET Plain:1.0" charset="0"/>
        </a:defRPr>
      </a:lvl2pPr>
      <a:lvl3pPr marL="15303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3pPr>
      <a:lvl4pPr marL="1936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4pPr>
      <a:lvl5pPr marL="2317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5pPr>
      <a:lvl6pPr marL="27749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6pPr>
      <a:lvl7pPr marL="32321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7pPr>
      <a:lvl8pPr marL="36893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8pPr>
      <a:lvl9pPr marL="41465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1879600" y="800100"/>
            <a:ext cx="92456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rty LET" charset="0"/>
              </a:rPr>
              <a:t>Click to edit Master title style</a:t>
            </a:r>
          </a:p>
        </p:txBody>
      </p:sp>
      <p:sp>
        <p:nvSpPr>
          <p:cNvPr id="37891" name="Rectangle 2"/>
          <p:cNvSpPr>
            <a:spLocks noGrp="1" noChangeArrowheads="1"/>
          </p:cNvSpPr>
          <p:nvPr>
            <p:ph type="body" idx="1"/>
          </p:nvPr>
        </p:nvSpPr>
        <p:spPr bwMode="auto">
          <a:xfrm>
            <a:off x="1879600" y="2628900"/>
            <a:ext cx="44958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pic>
        <p:nvPicPr>
          <p:cNvPr id="29700" name="Picture 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9701" name="Picture 4"/>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849313" indent="-569913" algn="l" rtl="0" eaLnBrk="0" fontAlgn="base" hangingPunct="0">
        <a:spcBef>
          <a:spcPts val="1100"/>
        </a:spcBef>
        <a:spcAft>
          <a:spcPct val="0"/>
        </a:spcAft>
        <a:buSzPct val="62000"/>
        <a:buChar char="•"/>
        <a:defRPr sz="4800">
          <a:solidFill>
            <a:schemeClr val="tx1"/>
          </a:solidFill>
          <a:latin typeface="+mn-lt"/>
          <a:ea typeface="+mn-ea"/>
          <a:cs typeface="+mn-cs"/>
          <a:sym typeface="Savoye LET Plain:1.0" charset="0"/>
        </a:defRPr>
      </a:lvl1pPr>
      <a:lvl2pPr marL="1190625" indent="-530225" algn="l" rtl="0" eaLnBrk="0" fontAlgn="base" hangingPunct="0">
        <a:spcBef>
          <a:spcPts val="1100"/>
        </a:spcBef>
        <a:spcAft>
          <a:spcPct val="0"/>
        </a:spcAft>
        <a:buSzPct val="62000"/>
        <a:buChar char="•"/>
        <a:defRPr sz="4200">
          <a:solidFill>
            <a:schemeClr val="tx1"/>
          </a:solidFill>
          <a:latin typeface="+mn-lt"/>
          <a:ea typeface="+mn-ea"/>
          <a:cs typeface="+mn-cs"/>
          <a:sym typeface="Savoye LET Plain:1.0" charset="0"/>
        </a:defRPr>
      </a:lvl2pPr>
      <a:lvl3pPr marL="15303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3pPr>
      <a:lvl4pPr marL="1936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4pPr>
      <a:lvl5pPr marL="2317750" indent="-488950" algn="l" rtl="0" eaLnBrk="0" fontAlgn="base" hangingPunct="0">
        <a:spcBef>
          <a:spcPts val="1100"/>
        </a:spcBef>
        <a:spcAft>
          <a:spcPct val="0"/>
        </a:spcAft>
        <a:buSzPct val="62000"/>
        <a:buChar char="•"/>
        <a:defRPr sz="3600">
          <a:solidFill>
            <a:schemeClr val="tx1"/>
          </a:solidFill>
          <a:latin typeface="+mn-lt"/>
          <a:ea typeface="+mn-ea"/>
          <a:cs typeface="+mn-cs"/>
          <a:sym typeface="Savoye LET Plain:1.0" charset="0"/>
        </a:defRPr>
      </a:lvl5pPr>
      <a:lvl6pPr marL="27749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6pPr>
      <a:lvl7pPr marL="32321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7pPr>
      <a:lvl8pPr marL="36893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8pPr>
      <a:lvl9pPr marL="4146550" indent="-488950" algn="l" rtl="0" fontAlgn="base">
        <a:spcBef>
          <a:spcPts val="11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bwMode="auto">
          <a:xfrm>
            <a:off x="1092200" y="1854200"/>
            <a:ext cx="5918200" cy="302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Party LET" charset="0"/>
              </a:rPr>
              <a:t>Click to edit Master title style</a:t>
            </a:r>
          </a:p>
        </p:txBody>
      </p:sp>
      <p:sp>
        <p:nvSpPr>
          <p:cNvPr id="38915" name="Rectangle 2"/>
          <p:cNvSpPr>
            <a:spLocks noGrp="1" noChangeArrowheads="1"/>
          </p:cNvSpPr>
          <p:nvPr>
            <p:ph type="body" idx="1"/>
          </p:nvPr>
        </p:nvSpPr>
        <p:spPr bwMode="auto">
          <a:xfrm>
            <a:off x="1219200" y="5549900"/>
            <a:ext cx="56515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pic>
        <p:nvPicPr>
          <p:cNvPr id="30724" name="Picture 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25" name="Picture 4"/>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26" name="Picture 5"/>
          <p:cNvPicPr>
            <a:picLocks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409700" y="4775200"/>
            <a:ext cx="5283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342900" indent="-342900" algn="ctr" rtl="0" eaLnBrk="0" fontAlgn="base" hangingPunct="0">
        <a:spcBef>
          <a:spcPct val="0"/>
        </a:spcBef>
        <a:spcAft>
          <a:spcPct val="0"/>
        </a:spcAft>
        <a:defRPr sz="4200">
          <a:solidFill>
            <a:schemeClr val="tx1"/>
          </a:solidFill>
          <a:latin typeface="+mn-lt"/>
          <a:ea typeface="+mn-ea"/>
          <a:cs typeface="+mn-cs"/>
          <a:sym typeface="Savoye LET Plain:1.0" charset="0"/>
        </a:defRPr>
      </a:lvl1pPr>
      <a:lvl2pPr marL="742950" indent="-285750" algn="ctr" rtl="0" eaLnBrk="0" fontAlgn="base" hangingPunct="0">
        <a:spcBef>
          <a:spcPct val="0"/>
        </a:spcBef>
        <a:spcAft>
          <a:spcPct val="0"/>
        </a:spcAft>
        <a:defRPr sz="4200">
          <a:solidFill>
            <a:schemeClr val="tx1"/>
          </a:solidFill>
          <a:latin typeface="+mn-lt"/>
          <a:ea typeface="+mn-ea"/>
          <a:cs typeface="+mn-cs"/>
          <a:sym typeface="Savoye LET Plain:1.0" charset="0"/>
        </a:defRPr>
      </a:lvl2pPr>
      <a:lvl3pPr marL="11430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3pPr>
      <a:lvl4pPr marL="16002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4pPr>
      <a:lvl5pPr marL="2057400" indent="-228600" algn="ctr" rtl="0" eaLnBrk="0" fontAlgn="base" hangingPunct="0">
        <a:spcBef>
          <a:spcPct val="0"/>
        </a:spcBef>
        <a:spcAft>
          <a:spcPct val="0"/>
        </a:spcAft>
        <a:defRPr sz="4200">
          <a:solidFill>
            <a:schemeClr val="tx1"/>
          </a:solidFill>
          <a:latin typeface="+mn-lt"/>
          <a:ea typeface="+mn-ea"/>
          <a:cs typeface="+mn-cs"/>
          <a:sym typeface="Savoye LET Plain:1.0" charset="0"/>
        </a:defRPr>
      </a:lvl5pPr>
      <a:lvl6pPr marL="457200" algn="ctr" rtl="0" fontAlgn="base">
        <a:spcBef>
          <a:spcPct val="0"/>
        </a:spcBef>
        <a:spcAft>
          <a:spcPct val="0"/>
        </a:spcAft>
        <a:defRPr sz="4200">
          <a:solidFill>
            <a:schemeClr val="tx1"/>
          </a:solidFill>
          <a:latin typeface="+mn-lt"/>
          <a:ea typeface="+mn-ea"/>
          <a:cs typeface="+mn-cs"/>
          <a:sym typeface="Savoye LET Plain:1.0" charset="0"/>
        </a:defRPr>
      </a:lvl6pPr>
      <a:lvl7pPr marL="914400" algn="ctr" rtl="0" fontAlgn="base">
        <a:spcBef>
          <a:spcPct val="0"/>
        </a:spcBef>
        <a:spcAft>
          <a:spcPct val="0"/>
        </a:spcAft>
        <a:defRPr sz="4200">
          <a:solidFill>
            <a:schemeClr val="tx1"/>
          </a:solidFill>
          <a:latin typeface="+mn-lt"/>
          <a:ea typeface="+mn-ea"/>
          <a:cs typeface="+mn-cs"/>
          <a:sym typeface="Savoye LET Plain:1.0" charset="0"/>
        </a:defRPr>
      </a:lvl7pPr>
      <a:lvl8pPr marL="1371600" algn="ctr" rtl="0" fontAlgn="base">
        <a:spcBef>
          <a:spcPct val="0"/>
        </a:spcBef>
        <a:spcAft>
          <a:spcPct val="0"/>
        </a:spcAft>
        <a:defRPr sz="4200">
          <a:solidFill>
            <a:schemeClr val="tx1"/>
          </a:solidFill>
          <a:latin typeface="+mn-lt"/>
          <a:ea typeface="+mn-ea"/>
          <a:cs typeface="+mn-cs"/>
          <a:sym typeface="Savoye LET Plain:1.0" charset="0"/>
        </a:defRPr>
      </a:lvl8pPr>
      <a:lvl9pPr marL="1828800" algn="ctr" rtl="0" fontAlgn="base">
        <a:spcBef>
          <a:spcPct val="0"/>
        </a:spcBef>
        <a:spcAft>
          <a:spcPct val="0"/>
        </a:spcAft>
        <a:defRPr sz="42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1"/>
          <p:cNvSpPr>
            <a:spLocks noGrp="1" noChangeArrowheads="1"/>
          </p:cNvSpPr>
          <p:nvPr>
            <p:ph type="body" idx="1"/>
          </p:nvPr>
        </p:nvSpPr>
        <p:spPr bwMode="auto">
          <a:xfrm>
            <a:off x="1879600" y="1600200"/>
            <a:ext cx="92456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Savoye LET Plain:1.0" charset="0"/>
              </a:rPr>
              <a:t>Click to edit Master text styles</a:t>
            </a:r>
          </a:p>
          <a:p>
            <a:pPr lvl="1"/>
            <a:r>
              <a:rPr lang="en-US">
                <a:sym typeface="Savoye LET Plain:1.0" charset="0"/>
              </a:rPr>
              <a:t>Second level</a:t>
            </a:r>
          </a:p>
          <a:p>
            <a:pPr lvl="2"/>
            <a:r>
              <a:rPr lang="en-US">
                <a:sym typeface="Savoye LET Plain:1.0" charset="0"/>
              </a:rPr>
              <a:t>Third level</a:t>
            </a:r>
          </a:p>
          <a:p>
            <a:pPr lvl="3"/>
            <a:r>
              <a:rPr lang="en-US">
                <a:sym typeface="Savoye LET Plain:1.0" charset="0"/>
              </a:rPr>
              <a:t>Fourth level</a:t>
            </a:r>
          </a:p>
          <a:p>
            <a:pPr lvl="4"/>
            <a:r>
              <a:rPr lang="en-US">
                <a:sym typeface="Savoye LET Plain:1.0" charset="0"/>
              </a:rPr>
              <a:t>Fifth level</a:t>
            </a:r>
          </a:p>
        </p:txBody>
      </p:sp>
      <p:pic>
        <p:nvPicPr>
          <p:cNvPr id="31747"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480800" y="304800"/>
            <a:ext cx="1155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1748" name="Picture 3"/>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19100" y="7759700"/>
            <a:ext cx="1612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Party LET" charset="0"/>
        </a:defRPr>
      </a:lvl1pPr>
      <a:lvl2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2pPr>
      <a:lvl3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3pPr>
      <a:lvl4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4pPr>
      <a:lvl5pPr algn="ctr" rtl="0" eaLnBrk="0" fontAlgn="base" hangingPunct="0">
        <a:spcBef>
          <a:spcPct val="0"/>
        </a:spcBef>
        <a:spcAft>
          <a:spcPct val="0"/>
        </a:spcAft>
        <a:defRPr sz="8400">
          <a:solidFill>
            <a:schemeClr val="tx1"/>
          </a:solidFill>
          <a:latin typeface="Party LET" charset="0"/>
          <a:ea typeface="Songti SC Regular" charset="0"/>
          <a:cs typeface="Songti SC Regular" charset="0"/>
          <a:sym typeface="Party LET" charset="0"/>
        </a:defRPr>
      </a:lvl5pPr>
      <a:lvl6pPr marL="4572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6pPr>
      <a:lvl7pPr marL="9144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7pPr>
      <a:lvl8pPr marL="13716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8pPr>
      <a:lvl9pPr marL="1828800" algn="ctr" rtl="0" fontAlgn="base">
        <a:spcBef>
          <a:spcPct val="0"/>
        </a:spcBef>
        <a:spcAft>
          <a:spcPct val="0"/>
        </a:spcAft>
        <a:defRPr sz="8400">
          <a:solidFill>
            <a:schemeClr val="tx1"/>
          </a:solidFill>
          <a:latin typeface="Party LET" charset="0"/>
          <a:ea typeface="Songti SC Regular" charset="0"/>
          <a:cs typeface="Songti SC Regular" charset="0"/>
          <a:sym typeface="Party LET" charset="0"/>
        </a:defRPr>
      </a:lvl9pPr>
    </p:titleStyle>
    <p:bodyStyle>
      <a:lvl1pPr marL="900113" indent="-569913" algn="l" rtl="0" eaLnBrk="0" fontAlgn="base" hangingPunct="0">
        <a:spcBef>
          <a:spcPts val="2700"/>
        </a:spcBef>
        <a:spcAft>
          <a:spcPct val="0"/>
        </a:spcAft>
        <a:buSzPct val="62000"/>
        <a:buChar char="•"/>
        <a:defRPr sz="4800">
          <a:solidFill>
            <a:schemeClr val="tx1"/>
          </a:solidFill>
          <a:latin typeface="+mn-lt"/>
          <a:ea typeface="+mn-ea"/>
          <a:cs typeface="+mn-cs"/>
          <a:sym typeface="Savoye LET Plain:1.0" charset="0"/>
        </a:defRPr>
      </a:lvl1pPr>
      <a:lvl2pPr marL="1241425" indent="-530225" algn="l" rtl="0" eaLnBrk="0" fontAlgn="base" hangingPunct="0">
        <a:spcBef>
          <a:spcPts val="2700"/>
        </a:spcBef>
        <a:spcAft>
          <a:spcPct val="0"/>
        </a:spcAft>
        <a:buSzPct val="62000"/>
        <a:buChar char="•"/>
        <a:defRPr sz="4200">
          <a:solidFill>
            <a:schemeClr val="tx1"/>
          </a:solidFill>
          <a:latin typeface="+mn-lt"/>
          <a:ea typeface="+mn-ea"/>
          <a:cs typeface="+mn-cs"/>
          <a:sym typeface="Savoye LET Plain:1.0" charset="0"/>
        </a:defRPr>
      </a:lvl2pPr>
      <a:lvl3pPr marL="1581150" indent="-488950" algn="l" rtl="0" eaLnBrk="0" fontAlgn="base" hangingPunct="0">
        <a:spcBef>
          <a:spcPts val="2700"/>
        </a:spcBef>
        <a:spcAft>
          <a:spcPct val="0"/>
        </a:spcAft>
        <a:buSzPct val="62000"/>
        <a:buChar char="•"/>
        <a:defRPr sz="3600">
          <a:solidFill>
            <a:schemeClr val="tx1"/>
          </a:solidFill>
          <a:latin typeface="+mn-lt"/>
          <a:ea typeface="+mn-ea"/>
          <a:cs typeface="+mn-cs"/>
          <a:sym typeface="Savoye LET Plain:1.0" charset="0"/>
        </a:defRPr>
      </a:lvl3pPr>
      <a:lvl4pPr marL="1987550" indent="-488950" algn="l" rtl="0" eaLnBrk="0" fontAlgn="base" hangingPunct="0">
        <a:spcBef>
          <a:spcPts val="2700"/>
        </a:spcBef>
        <a:spcAft>
          <a:spcPct val="0"/>
        </a:spcAft>
        <a:buSzPct val="62000"/>
        <a:buChar char="•"/>
        <a:defRPr sz="3600">
          <a:solidFill>
            <a:schemeClr val="tx1"/>
          </a:solidFill>
          <a:latin typeface="+mn-lt"/>
          <a:ea typeface="+mn-ea"/>
          <a:cs typeface="+mn-cs"/>
          <a:sym typeface="Savoye LET Plain:1.0" charset="0"/>
        </a:defRPr>
      </a:lvl4pPr>
      <a:lvl5pPr marL="2368550" indent="-488950" algn="l" rtl="0" eaLnBrk="0" fontAlgn="base" hangingPunct="0">
        <a:spcBef>
          <a:spcPts val="2700"/>
        </a:spcBef>
        <a:spcAft>
          <a:spcPct val="0"/>
        </a:spcAft>
        <a:buSzPct val="62000"/>
        <a:buChar char="•"/>
        <a:defRPr sz="3600">
          <a:solidFill>
            <a:schemeClr val="tx1"/>
          </a:solidFill>
          <a:latin typeface="+mn-lt"/>
          <a:ea typeface="+mn-ea"/>
          <a:cs typeface="+mn-cs"/>
          <a:sym typeface="Savoye LET Plain:1.0" charset="0"/>
        </a:defRPr>
      </a:lvl5pPr>
      <a:lvl6pPr marL="2825750" indent="-488950" algn="l" rtl="0" fontAlgn="base">
        <a:spcBef>
          <a:spcPts val="2700"/>
        </a:spcBef>
        <a:spcAft>
          <a:spcPct val="0"/>
        </a:spcAft>
        <a:buSzPct val="62000"/>
        <a:buChar char="•"/>
        <a:defRPr sz="3600">
          <a:solidFill>
            <a:schemeClr val="tx1"/>
          </a:solidFill>
          <a:latin typeface="+mn-lt"/>
          <a:ea typeface="+mn-ea"/>
          <a:cs typeface="+mn-cs"/>
          <a:sym typeface="Savoye LET Plain:1.0" charset="0"/>
        </a:defRPr>
      </a:lvl6pPr>
      <a:lvl7pPr marL="3282950" indent="-488950" algn="l" rtl="0" fontAlgn="base">
        <a:spcBef>
          <a:spcPts val="2700"/>
        </a:spcBef>
        <a:spcAft>
          <a:spcPct val="0"/>
        </a:spcAft>
        <a:buSzPct val="62000"/>
        <a:buChar char="•"/>
        <a:defRPr sz="3600">
          <a:solidFill>
            <a:schemeClr val="tx1"/>
          </a:solidFill>
          <a:latin typeface="+mn-lt"/>
          <a:ea typeface="+mn-ea"/>
          <a:cs typeface="+mn-cs"/>
          <a:sym typeface="Savoye LET Plain:1.0" charset="0"/>
        </a:defRPr>
      </a:lvl7pPr>
      <a:lvl8pPr marL="3740150" indent="-488950" algn="l" rtl="0" fontAlgn="base">
        <a:spcBef>
          <a:spcPts val="2700"/>
        </a:spcBef>
        <a:spcAft>
          <a:spcPct val="0"/>
        </a:spcAft>
        <a:buSzPct val="62000"/>
        <a:buChar char="•"/>
        <a:defRPr sz="3600">
          <a:solidFill>
            <a:schemeClr val="tx1"/>
          </a:solidFill>
          <a:latin typeface="+mn-lt"/>
          <a:ea typeface="+mn-ea"/>
          <a:cs typeface="+mn-cs"/>
          <a:sym typeface="Savoye LET Plain:1.0" charset="0"/>
        </a:defRPr>
      </a:lvl8pPr>
      <a:lvl9pPr marL="4197350" indent="-488950" algn="l" rtl="0" fontAlgn="base">
        <a:spcBef>
          <a:spcPts val="2700"/>
        </a:spcBef>
        <a:spcAft>
          <a:spcPct val="0"/>
        </a:spcAft>
        <a:buSzPct val="62000"/>
        <a:buChar char="•"/>
        <a:defRPr sz="3600">
          <a:solidFill>
            <a:schemeClr val="tx1"/>
          </a:solidFill>
          <a:latin typeface="+mn-lt"/>
          <a:ea typeface="+mn-ea"/>
          <a:cs typeface="+mn-cs"/>
          <a:sym typeface="Savoye LET Plain:1.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098" name="Group 9"/>
          <p:cNvGrpSpPr>
            <a:grpSpLocks/>
          </p:cNvGrpSpPr>
          <p:nvPr/>
        </p:nvGrpSpPr>
        <p:grpSpPr bwMode="auto">
          <a:xfrm>
            <a:off x="0" y="0"/>
            <a:ext cx="13004800" cy="9753600"/>
            <a:chOff x="392" y="364"/>
            <a:chExt cx="8192" cy="6144"/>
          </a:xfrm>
        </p:grpSpPr>
        <p:pic>
          <p:nvPicPr>
            <p:cNvPr id="4102" name="Picture 1"/>
            <p:cNvPicPr>
              <a:picLocks noChangeAspect="1" noChangeArrowheads="1"/>
            </p:cNvPicPr>
            <p:nvPr/>
          </p:nvPicPr>
          <p:blipFill>
            <a:blip r:embed="rId14">
              <a:alphaModFix amt="70000"/>
              <a:extLst>
                <a:ext uri="{28A0092B-C50C-407E-A947-70E740481C1C}">
                  <a14:useLocalDpi xmlns:a14="http://schemas.microsoft.com/office/drawing/2010/main"/>
                </a:ext>
              </a:extLst>
            </a:blip>
            <a:srcRect/>
            <a:stretch>
              <a:fillRect/>
            </a:stretch>
          </p:blipFill>
          <p:spPr bwMode="auto">
            <a:xfrm>
              <a:off x="392" y="6044"/>
              <a:ext cx="8192" cy="72"/>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pic>
          <p:nvPicPr>
            <p:cNvPr id="4103" name="Picture 2"/>
            <p:cNvPicPr>
              <a:picLocks noChangeAspect="1" noChangeArrowheads="1"/>
            </p:cNvPicPr>
            <p:nvPr/>
          </p:nvPicPr>
          <p:blipFill>
            <a:blip r:embed="rId15">
              <a:alphaModFix amt="70000"/>
              <a:extLst>
                <a:ext uri="{28A0092B-C50C-407E-A947-70E740481C1C}">
                  <a14:useLocalDpi xmlns:a14="http://schemas.microsoft.com/office/drawing/2010/main"/>
                </a:ext>
              </a:extLst>
            </a:blip>
            <a:srcRect/>
            <a:stretch>
              <a:fillRect/>
            </a:stretch>
          </p:blipFill>
          <p:spPr bwMode="auto">
            <a:xfrm>
              <a:off x="640" y="1596"/>
              <a:ext cx="7631" cy="144"/>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pic>
          <p:nvPicPr>
            <p:cNvPr id="4104" name="Picture 3"/>
            <p:cNvPicPr>
              <a:picLocks noChangeAspect="1" noChangeArrowheads="1"/>
            </p:cNvPicPr>
            <p:nvPr/>
          </p:nvPicPr>
          <p:blipFill>
            <a:blip r:embed="rId16">
              <a:alphaModFix amt="70000"/>
              <a:extLst>
                <a:ext uri="{28A0092B-C50C-407E-A947-70E740481C1C}">
                  <a14:useLocalDpi xmlns:a14="http://schemas.microsoft.com/office/drawing/2010/main"/>
                </a:ext>
              </a:extLst>
            </a:blip>
            <a:srcRect/>
            <a:stretch>
              <a:fillRect/>
            </a:stretch>
          </p:blipFill>
          <p:spPr bwMode="auto">
            <a:xfrm>
              <a:off x="8104" y="1508"/>
              <a:ext cx="144" cy="4656"/>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pic>
          <p:nvPicPr>
            <p:cNvPr id="4105" name="Picture 4"/>
            <p:cNvPicPr>
              <a:picLocks noChangeAspect="1" noChangeArrowheads="1"/>
            </p:cNvPicPr>
            <p:nvPr/>
          </p:nvPicPr>
          <p:blipFill>
            <a:blip r:embed="rId17" cstate="screen">
              <a:alphaModFix amt="70000"/>
              <a:extLst>
                <a:ext uri="{28A0092B-C50C-407E-A947-70E740481C1C}">
                  <a14:useLocalDpi xmlns:a14="http://schemas.microsoft.com/office/drawing/2010/main"/>
                </a:ext>
              </a:extLst>
            </a:blip>
            <a:srcRect/>
            <a:stretch>
              <a:fillRect/>
            </a:stretch>
          </p:blipFill>
          <p:spPr bwMode="auto">
            <a:xfrm rot="-5400000">
              <a:off x="-2307" y="3372"/>
              <a:ext cx="6144" cy="127"/>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pic>
          <p:nvPicPr>
            <p:cNvPr id="4106" name="Picture 5"/>
            <p:cNvPicPr>
              <a:picLocks noChangeAspect="1" noChangeArrowheads="1"/>
            </p:cNvPicPr>
            <p:nvPr/>
          </p:nvPicPr>
          <p:blipFill>
            <a:blip r:embed="rId18">
              <a:alphaModFix amt="50000"/>
              <a:extLst>
                <a:ext uri="{28A0092B-C50C-407E-A947-70E740481C1C}">
                  <a14:useLocalDpi xmlns:a14="http://schemas.microsoft.com/office/drawing/2010/main"/>
                </a:ext>
              </a:extLst>
            </a:blip>
            <a:srcRect/>
            <a:stretch>
              <a:fillRect/>
            </a:stretch>
          </p:blipFill>
          <p:spPr bwMode="auto">
            <a:xfrm>
              <a:off x="928" y="1684"/>
              <a:ext cx="7232" cy="144"/>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pic>
          <p:nvPicPr>
            <p:cNvPr id="4107" name="Picture 6"/>
            <p:cNvPicPr>
              <a:picLocks noChangeAspect="1" noChangeArrowheads="1"/>
            </p:cNvPicPr>
            <p:nvPr/>
          </p:nvPicPr>
          <p:blipFill>
            <a:blip r:embed="rId19">
              <a:alphaModFix amt="50000"/>
              <a:extLst>
                <a:ext uri="{28A0092B-C50C-407E-A947-70E740481C1C}">
                  <a14:useLocalDpi xmlns:a14="http://schemas.microsoft.com/office/drawing/2010/main"/>
                </a:ext>
              </a:extLst>
            </a:blip>
            <a:srcRect/>
            <a:stretch>
              <a:fillRect/>
            </a:stretch>
          </p:blipFill>
          <p:spPr bwMode="auto">
            <a:xfrm>
              <a:off x="928" y="5980"/>
              <a:ext cx="7232" cy="144"/>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pic>
          <p:nvPicPr>
            <p:cNvPr id="4108" name="Picture 7"/>
            <p:cNvPicPr>
              <a:picLocks noChangeAspect="1" noChangeArrowheads="1"/>
            </p:cNvPicPr>
            <p:nvPr/>
          </p:nvPicPr>
          <p:blipFill>
            <a:blip r:embed="rId20">
              <a:alphaModFix amt="50000"/>
              <a:extLst>
                <a:ext uri="{28A0092B-C50C-407E-A947-70E740481C1C}">
                  <a14:useLocalDpi xmlns:a14="http://schemas.microsoft.com/office/drawing/2010/main"/>
                </a:ext>
              </a:extLst>
            </a:blip>
            <a:srcRect/>
            <a:stretch>
              <a:fillRect/>
            </a:stretch>
          </p:blipFill>
          <p:spPr bwMode="auto">
            <a:xfrm rot="-5400000">
              <a:off x="-1325" y="3800"/>
              <a:ext cx="4407" cy="144"/>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pic>
          <p:nvPicPr>
            <p:cNvPr id="4109" name="Picture 8"/>
            <p:cNvPicPr>
              <a:picLocks noChangeAspect="1" noChangeArrowheads="1"/>
            </p:cNvPicPr>
            <p:nvPr/>
          </p:nvPicPr>
          <p:blipFill>
            <a:blip r:embed="rId21">
              <a:alphaModFix amt="50000"/>
              <a:extLst>
                <a:ext uri="{28A0092B-C50C-407E-A947-70E740481C1C}">
                  <a14:useLocalDpi xmlns:a14="http://schemas.microsoft.com/office/drawing/2010/main"/>
                </a:ext>
              </a:extLst>
            </a:blip>
            <a:srcRect/>
            <a:stretch>
              <a:fillRect/>
            </a:stretch>
          </p:blipFill>
          <p:spPr bwMode="auto">
            <a:xfrm rot="-5400000">
              <a:off x="6066" y="3841"/>
              <a:ext cx="4184" cy="142"/>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grpSp>
      <p:sp>
        <p:nvSpPr>
          <p:cNvPr id="5123" name="Rectangle 10"/>
          <p:cNvSpPr>
            <a:spLocks noGrp="1" noChangeArrowheads="1"/>
          </p:cNvSpPr>
          <p:nvPr>
            <p:ph type="body" idx="1"/>
          </p:nvPr>
        </p:nvSpPr>
        <p:spPr bwMode="auto">
          <a:xfrm>
            <a:off x="1270000" y="29718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eorgia" charset="0"/>
              </a:rPr>
              <a:t>Click to edit Master text styles</a:t>
            </a:r>
          </a:p>
          <a:p>
            <a:pPr lvl="1"/>
            <a:r>
              <a:rPr lang="en-US">
                <a:sym typeface="Georgia" charset="0"/>
              </a:rPr>
              <a:t>Second level</a:t>
            </a:r>
          </a:p>
          <a:p>
            <a:pPr lvl="2"/>
            <a:r>
              <a:rPr lang="en-US">
                <a:sym typeface="Georgia" charset="0"/>
              </a:rPr>
              <a:t>Third level</a:t>
            </a:r>
          </a:p>
          <a:p>
            <a:pPr lvl="3"/>
            <a:r>
              <a:rPr lang="en-US">
                <a:sym typeface="Georgia" charset="0"/>
              </a:rPr>
              <a:t>Fourth level</a:t>
            </a:r>
          </a:p>
          <a:p>
            <a:pPr lvl="4"/>
            <a:r>
              <a:rPr lang="en-US">
                <a:sym typeface="Georgia" charset="0"/>
              </a:rPr>
              <a:t>Fifth level</a:t>
            </a:r>
          </a:p>
        </p:txBody>
      </p:sp>
      <p:pic>
        <p:nvPicPr>
          <p:cNvPr id="4100" name="Picture 11"/>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990600" y="254000"/>
            <a:ext cx="110109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5" name="Rectangle 12"/>
          <p:cNvSpPr>
            <a:spLocks noGrp="1" noChangeArrowheads="1"/>
          </p:cNvSpPr>
          <p:nvPr>
            <p:ph type="title"/>
          </p:nvPr>
        </p:nvSpPr>
        <p:spPr bwMode="auto">
          <a:xfrm>
            <a:off x="1270000" y="254000"/>
            <a:ext cx="104648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arker Felt" charset="0"/>
              </a:rPr>
              <a:t>Click to edit Master title style</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7200">
          <a:solidFill>
            <a:srgbClr val="437D3C"/>
          </a:solidFill>
          <a:latin typeface="+mj-lt"/>
          <a:ea typeface="+mj-ea"/>
          <a:cs typeface="+mj-cs"/>
          <a:sym typeface="Marker Felt" charset="0"/>
        </a:defRPr>
      </a:lvl1pPr>
      <a:lvl2pPr algn="ctr" rtl="0" eaLnBrk="0" fontAlgn="base" hangingPunct="0">
        <a:spcBef>
          <a:spcPct val="0"/>
        </a:spcBef>
        <a:spcAft>
          <a:spcPct val="0"/>
        </a:spcAft>
        <a:defRPr sz="7200">
          <a:solidFill>
            <a:srgbClr val="437D3C"/>
          </a:solidFill>
          <a:latin typeface="Marker Felt" charset="0"/>
          <a:ea typeface="Kaiti SC Regular" charset="0"/>
          <a:cs typeface="Kaiti SC Regular" charset="0"/>
          <a:sym typeface="Marker Felt" charset="0"/>
        </a:defRPr>
      </a:lvl2pPr>
      <a:lvl3pPr algn="ctr" rtl="0" eaLnBrk="0" fontAlgn="base" hangingPunct="0">
        <a:spcBef>
          <a:spcPct val="0"/>
        </a:spcBef>
        <a:spcAft>
          <a:spcPct val="0"/>
        </a:spcAft>
        <a:defRPr sz="7200">
          <a:solidFill>
            <a:srgbClr val="437D3C"/>
          </a:solidFill>
          <a:latin typeface="Marker Felt" charset="0"/>
          <a:ea typeface="Kaiti SC Regular" charset="0"/>
          <a:cs typeface="Kaiti SC Regular" charset="0"/>
          <a:sym typeface="Marker Felt" charset="0"/>
        </a:defRPr>
      </a:lvl3pPr>
      <a:lvl4pPr algn="ctr" rtl="0" eaLnBrk="0" fontAlgn="base" hangingPunct="0">
        <a:spcBef>
          <a:spcPct val="0"/>
        </a:spcBef>
        <a:spcAft>
          <a:spcPct val="0"/>
        </a:spcAft>
        <a:defRPr sz="7200">
          <a:solidFill>
            <a:srgbClr val="437D3C"/>
          </a:solidFill>
          <a:latin typeface="Marker Felt" charset="0"/>
          <a:ea typeface="Kaiti SC Regular" charset="0"/>
          <a:cs typeface="Kaiti SC Regular" charset="0"/>
          <a:sym typeface="Marker Felt" charset="0"/>
        </a:defRPr>
      </a:lvl4pPr>
      <a:lvl5pPr algn="ctr" rtl="0" eaLnBrk="0" fontAlgn="base" hangingPunct="0">
        <a:spcBef>
          <a:spcPct val="0"/>
        </a:spcBef>
        <a:spcAft>
          <a:spcPct val="0"/>
        </a:spcAft>
        <a:defRPr sz="7200">
          <a:solidFill>
            <a:srgbClr val="437D3C"/>
          </a:solidFill>
          <a:latin typeface="Marker Felt" charset="0"/>
          <a:ea typeface="Kaiti SC Regular" charset="0"/>
          <a:cs typeface="Kaiti SC Regular" charset="0"/>
          <a:sym typeface="Marker Felt" charset="0"/>
        </a:defRPr>
      </a:lvl5pPr>
      <a:lvl6pPr marL="457200" algn="ctr" rtl="0" fontAlgn="base">
        <a:spcBef>
          <a:spcPct val="0"/>
        </a:spcBef>
        <a:spcAft>
          <a:spcPct val="0"/>
        </a:spcAft>
        <a:defRPr sz="7200">
          <a:solidFill>
            <a:srgbClr val="437D3C"/>
          </a:solidFill>
          <a:latin typeface="Marker Felt" charset="0"/>
          <a:ea typeface="Kaiti SC Regular" charset="0"/>
          <a:cs typeface="Kaiti SC Regular" charset="0"/>
          <a:sym typeface="Marker Felt" charset="0"/>
        </a:defRPr>
      </a:lvl6pPr>
      <a:lvl7pPr marL="914400" algn="ctr" rtl="0" fontAlgn="base">
        <a:spcBef>
          <a:spcPct val="0"/>
        </a:spcBef>
        <a:spcAft>
          <a:spcPct val="0"/>
        </a:spcAft>
        <a:defRPr sz="7200">
          <a:solidFill>
            <a:srgbClr val="437D3C"/>
          </a:solidFill>
          <a:latin typeface="Marker Felt" charset="0"/>
          <a:ea typeface="Kaiti SC Regular" charset="0"/>
          <a:cs typeface="Kaiti SC Regular" charset="0"/>
          <a:sym typeface="Marker Felt" charset="0"/>
        </a:defRPr>
      </a:lvl7pPr>
      <a:lvl8pPr marL="1371600" algn="ctr" rtl="0" fontAlgn="base">
        <a:spcBef>
          <a:spcPct val="0"/>
        </a:spcBef>
        <a:spcAft>
          <a:spcPct val="0"/>
        </a:spcAft>
        <a:defRPr sz="7200">
          <a:solidFill>
            <a:srgbClr val="437D3C"/>
          </a:solidFill>
          <a:latin typeface="Marker Felt" charset="0"/>
          <a:ea typeface="Kaiti SC Regular" charset="0"/>
          <a:cs typeface="Kaiti SC Regular" charset="0"/>
          <a:sym typeface="Marker Felt" charset="0"/>
        </a:defRPr>
      </a:lvl8pPr>
      <a:lvl9pPr marL="1828800" algn="ctr" rtl="0" fontAlgn="base">
        <a:spcBef>
          <a:spcPct val="0"/>
        </a:spcBef>
        <a:spcAft>
          <a:spcPct val="0"/>
        </a:spcAft>
        <a:defRPr sz="7200">
          <a:solidFill>
            <a:srgbClr val="437D3C"/>
          </a:solidFill>
          <a:latin typeface="Marker Felt" charset="0"/>
          <a:ea typeface="Kaiti SC Regular" charset="0"/>
          <a:cs typeface="Kaiti SC Regular" charset="0"/>
          <a:sym typeface="Marker Felt" charset="0"/>
        </a:defRPr>
      </a:lvl9pPr>
    </p:titleStyle>
    <p:bodyStyle>
      <a:lvl1pPr marL="4064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1pPr>
      <a:lvl2pPr marL="736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2pPr>
      <a:lvl3pPr marL="1117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3pPr>
      <a:lvl4pPr marL="1498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4pPr>
      <a:lvl5pPr marL="1879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5pPr>
      <a:lvl6pPr marL="23368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6pPr>
      <a:lvl7pPr marL="27940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7pPr>
      <a:lvl8pPr marL="32512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8pPr>
      <a:lvl9pPr marL="37084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32770" name="Group 6"/>
          <p:cNvGrpSpPr>
            <a:grpSpLocks/>
          </p:cNvGrpSpPr>
          <p:nvPr/>
        </p:nvGrpSpPr>
        <p:grpSpPr bwMode="auto">
          <a:xfrm>
            <a:off x="-11113" y="-50800"/>
            <a:ext cx="13015913" cy="9804400"/>
            <a:chOff x="12601" y="0"/>
            <a:chExt cx="8199" cy="6176"/>
          </a:xfrm>
        </p:grpSpPr>
        <p:pic>
          <p:nvPicPr>
            <p:cNvPr id="32774" name="Picture 1"/>
            <p:cNvPicPr>
              <a:picLocks noChangeAspect="1" noChangeArrowheads="1"/>
            </p:cNvPicPr>
            <p:nvPr/>
          </p:nvPicPr>
          <p:blipFill>
            <a:blip r:embed="rId14">
              <a:alphaModFix amt="70000"/>
              <a:extLst>
                <a:ext uri="{28A0092B-C50C-407E-A947-70E740481C1C}">
                  <a14:useLocalDpi xmlns:a14="http://schemas.microsoft.com/office/drawing/2010/main"/>
                </a:ext>
              </a:extLst>
            </a:blip>
            <a:srcRect/>
            <a:stretch>
              <a:fillRect/>
            </a:stretch>
          </p:blipFill>
          <p:spPr bwMode="auto">
            <a:xfrm>
              <a:off x="12601" y="5689"/>
              <a:ext cx="8199" cy="117"/>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pic>
          <p:nvPicPr>
            <p:cNvPr id="32775" name="Picture 3"/>
            <p:cNvPicPr>
              <a:picLocks noChangeAspect="1" noChangeArrowheads="1"/>
            </p:cNvPicPr>
            <p:nvPr/>
          </p:nvPicPr>
          <p:blipFill>
            <a:blip r:embed="rId15">
              <a:alphaModFix amt="70000"/>
              <a:extLst>
                <a:ext uri="{28A0092B-C50C-407E-A947-70E740481C1C}">
                  <a14:useLocalDpi xmlns:a14="http://schemas.microsoft.com/office/drawing/2010/main"/>
                </a:ext>
              </a:extLst>
            </a:blip>
            <a:srcRect/>
            <a:stretch>
              <a:fillRect/>
            </a:stretch>
          </p:blipFill>
          <p:spPr bwMode="auto">
            <a:xfrm>
              <a:off x="13032" y="1344"/>
              <a:ext cx="7440" cy="16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pic>
          <p:nvPicPr>
            <p:cNvPr id="32776" name="Picture 4"/>
            <p:cNvPicPr>
              <a:picLocks noChangeAspect="1" noChangeArrowheads="1"/>
            </p:cNvPicPr>
            <p:nvPr/>
          </p:nvPicPr>
          <p:blipFill>
            <a:blip r:embed="rId16">
              <a:alphaModFix amt="70000"/>
              <a:extLst>
                <a:ext uri="{28A0092B-C50C-407E-A947-70E740481C1C}">
                  <a14:useLocalDpi xmlns:a14="http://schemas.microsoft.com/office/drawing/2010/main"/>
                </a:ext>
              </a:extLst>
            </a:blip>
            <a:srcRect/>
            <a:stretch>
              <a:fillRect/>
            </a:stretch>
          </p:blipFill>
          <p:spPr bwMode="auto">
            <a:xfrm rot="-5400000">
              <a:off x="9918" y="3014"/>
              <a:ext cx="6176" cy="148"/>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pic>
          <p:nvPicPr>
            <p:cNvPr id="32777" name="Picture 5"/>
            <p:cNvPicPr>
              <a:picLocks noChangeAspect="1" noChangeArrowheads="1"/>
            </p:cNvPicPr>
            <p:nvPr/>
          </p:nvPicPr>
          <p:blipFill>
            <a:blip r:embed="rId17">
              <a:alphaModFix amt="70000"/>
              <a:extLst>
                <a:ext uri="{28A0092B-C50C-407E-A947-70E740481C1C}">
                  <a14:useLocalDpi xmlns:a14="http://schemas.microsoft.com/office/drawing/2010/main"/>
                </a:ext>
              </a:extLst>
            </a:blip>
            <a:srcRect/>
            <a:stretch>
              <a:fillRect/>
            </a:stretch>
          </p:blipFill>
          <p:spPr bwMode="auto">
            <a:xfrm rot="-5400000">
              <a:off x="18304" y="3488"/>
              <a:ext cx="4272" cy="16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alpha val="70195"/>
                    </a:srgbClr>
                  </a:solidFill>
                  <a:miter lim="800000"/>
                  <a:headEnd/>
                  <a:tailEnd/>
                </a14:hiddenLine>
              </a:ext>
            </a:extLst>
          </p:spPr>
        </p:pic>
      </p:grpSp>
      <p:sp>
        <p:nvSpPr>
          <p:cNvPr id="40963" name="Rectangle 7"/>
          <p:cNvSpPr>
            <a:spLocks noGrp="1" noChangeArrowheads="1"/>
          </p:cNvSpPr>
          <p:nvPr>
            <p:ph type="body" idx="1"/>
          </p:nvPr>
        </p:nvSpPr>
        <p:spPr bwMode="auto">
          <a:xfrm>
            <a:off x="1270000" y="2971800"/>
            <a:ext cx="4953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eorgia" charset="0"/>
              </a:rPr>
              <a:t>Click to edit Master text styles</a:t>
            </a:r>
          </a:p>
          <a:p>
            <a:pPr lvl="1"/>
            <a:r>
              <a:rPr lang="en-US">
                <a:sym typeface="Georgia" charset="0"/>
              </a:rPr>
              <a:t>Second level</a:t>
            </a:r>
          </a:p>
          <a:p>
            <a:pPr lvl="2"/>
            <a:r>
              <a:rPr lang="en-US">
                <a:sym typeface="Georgia" charset="0"/>
              </a:rPr>
              <a:t>Third level</a:t>
            </a:r>
          </a:p>
          <a:p>
            <a:pPr lvl="3"/>
            <a:r>
              <a:rPr lang="en-US">
                <a:sym typeface="Georgia" charset="0"/>
              </a:rPr>
              <a:t>Fourth level</a:t>
            </a:r>
          </a:p>
          <a:p>
            <a:pPr lvl="4"/>
            <a:r>
              <a:rPr lang="en-US">
                <a:sym typeface="Georgia" charset="0"/>
              </a:rPr>
              <a:t>Fifth level</a:t>
            </a:r>
          </a:p>
        </p:txBody>
      </p:sp>
      <p:pic>
        <p:nvPicPr>
          <p:cNvPr id="32772" name="Picture 8"/>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774700" y="127000"/>
            <a:ext cx="114427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0965" name="Rectangle 9"/>
          <p:cNvSpPr>
            <a:spLocks noGrp="1" noChangeArrowheads="1"/>
          </p:cNvSpPr>
          <p:nvPr>
            <p:ph type="title"/>
          </p:nvPr>
        </p:nvSpPr>
        <p:spPr bwMode="auto">
          <a:xfrm>
            <a:off x="1270000" y="254000"/>
            <a:ext cx="104648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arker Felt" charset="0"/>
              </a:rPr>
              <a:t>Click to edit Master title style</a:t>
            </a:r>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Marker Felt" charset="0"/>
        </a:defRPr>
      </a:lvl1pPr>
      <a:lvl2pPr algn="ctr" rtl="0" eaLnBrk="0" fontAlgn="base" hangingPunct="0">
        <a:spcBef>
          <a:spcPct val="0"/>
        </a:spcBef>
        <a:spcAft>
          <a:spcPct val="0"/>
        </a:spcAft>
        <a:defRPr sz="7200">
          <a:solidFill>
            <a:schemeClr val="tx1"/>
          </a:solidFill>
          <a:latin typeface="Marker Felt" charset="0"/>
          <a:ea typeface="Kaiti SC Regular" charset="0"/>
          <a:cs typeface="Kaiti SC Regular" charset="0"/>
          <a:sym typeface="Marker Felt" charset="0"/>
        </a:defRPr>
      </a:lvl2pPr>
      <a:lvl3pPr algn="ctr" rtl="0" eaLnBrk="0" fontAlgn="base" hangingPunct="0">
        <a:spcBef>
          <a:spcPct val="0"/>
        </a:spcBef>
        <a:spcAft>
          <a:spcPct val="0"/>
        </a:spcAft>
        <a:defRPr sz="7200">
          <a:solidFill>
            <a:schemeClr val="tx1"/>
          </a:solidFill>
          <a:latin typeface="Marker Felt" charset="0"/>
          <a:ea typeface="Kaiti SC Regular" charset="0"/>
          <a:cs typeface="Kaiti SC Regular" charset="0"/>
          <a:sym typeface="Marker Felt" charset="0"/>
        </a:defRPr>
      </a:lvl3pPr>
      <a:lvl4pPr algn="ctr" rtl="0" eaLnBrk="0" fontAlgn="base" hangingPunct="0">
        <a:spcBef>
          <a:spcPct val="0"/>
        </a:spcBef>
        <a:spcAft>
          <a:spcPct val="0"/>
        </a:spcAft>
        <a:defRPr sz="7200">
          <a:solidFill>
            <a:schemeClr val="tx1"/>
          </a:solidFill>
          <a:latin typeface="Marker Felt" charset="0"/>
          <a:ea typeface="Kaiti SC Regular" charset="0"/>
          <a:cs typeface="Kaiti SC Regular" charset="0"/>
          <a:sym typeface="Marker Felt" charset="0"/>
        </a:defRPr>
      </a:lvl4pPr>
      <a:lvl5pPr algn="ctr" rtl="0" eaLnBrk="0" fontAlgn="base" hangingPunct="0">
        <a:spcBef>
          <a:spcPct val="0"/>
        </a:spcBef>
        <a:spcAft>
          <a:spcPct val="0"/>
        </a:spcAft>
        <a:defRPr sz="7200">
          <a:solidFill>
            <a:schemeClr val="tx1"/>
          </a:solidFill>
          <a:latin typeface="Marker Felt" charset="0"/>
          <a:ea typeface="Kaiti SC Regular" charset="0"/>
          <a:cs typeface="Kaiti SC Regular" charset="0"/>
          <a:sym typeface="Marker Felt" charset="0"/>
        </a:defRPr>
      </a:lvl5pPr>
      <a:lvl6pPr marL="457200" algn="ctr" rtl="0" fontAlgn="base">
        <a:spcBef>
          <a:spcPct val="0"/>
        </a:spcBef>
        <a:spcAft>
          <a:spcPct val="0"/>
        </a:spcAft>
        <a:defRPr sz="7200">
          <a:solidFill>
            <a:schemeClr val="tx1"/>
          </a:solidFill>
          <a:latin typeface="Marker Felt" charset="0"/>
          <a:ea typeface="Kaiti SC Regular" charset="0"/>
          <a:cs typeface="Kaiti SC Regular" charset="0"/>
          <a:sym typeface="Marker Felt" charset="0"/>
        </a:defRPr>
      </a:lvl6pPr>
      <a:lvl7pPr marL="914400" algn="ctr" rtl="0" fontAlgn="base">
        <a:spcBef>
          <a:spcPct val="0"/>
        </a:spcBef>
        <a:spcAft>
          <a:spcPct val="0"/>
        </a:spcAft>
        <a:defRPr sz="7200">
          <a:solidFill>
            <a:schemeClr val="tx1"/>
          </a:solidFill>
          <a:latin typeface="Marker Felt" charset="0"/>
          <a:ea typeface="Kaiti SC Regular" charset="0"/>
          <a:cs typeface="Kaiti SC Regular" charset="0"/>
          <a:sym typeface="Marker Felt" charset="0"/>
        </a:defRPr>
      </a:lvl7pPr>
      <a:lvl8pPr marL="1371600" algn="ctr" rtl="0" fontAlgn="base">
        <a:spcBef>
          <a:spcPct val="0"/>
        </a:spcBef>
        <a:spcAft>
          <a:spcPct val="0"/>
        </a:spcAft>
        <a:defRPr sz="7200">
          <a:solidFill>
            <a:schemeClr val="tx1"/>
          </a:solidFill>
          <a:latin typeface="Marker Felt" charset="0"/>
          <a:ea typeface="Kaiti SC Regular" charset="0"/>
          <a:cs typeface="Kaiti SC Regular" charset="0"/>
          <a:sym typeface="Marker Felt" charset="0"/>
        </a:defRPr>
      </a:lvl8pPr>
      <a:lvl9pPr marL="1828800" algn="ctr" rtl="0" fontAlgn="base">
        <a:spcBef>
          <a:spcPct val="0"/>
        </a:spcBef>
        <a:spcAft>
          <a:spcPct val="0"/>
        </a:spcAft>
        <a:defRPr sz="7200">
          <a:solidFill>
            <a:schemeClr val="tx1"/>
          </a:solidFill>
          <a:latin typeface="Marker Felt" charset="0"/>
          <a:ea typeface="Kaiti SC Regular" charset="0"/>
          <a:cs typeface="Kaiti SC Regular" charset="0"/>
          <a:sym typeface="Marker Felt" charset="0"/>
        </a:defRPr>
      </a:lvl9pPr>
    </p:titleStyle>
    <p:bodyStyle>
      <a:lvl1pPr marL="4064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1pPr>
      <a:lvl2pPr marL="736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2pPr>
      <a:lvl3pPr marL="1117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3pPr>
      <a:lvl4pPr marL="1498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4pPr>
      <a:lvl5pPr marL="1879600" indent="-406400" algn="l" rtl="0" eaLnBrk="0" fontAlgn="base" hangingPunct="0">
        <a:spcBef>
          <a:spcPts val="3200"/>
        </a:spcBef>
        <a:spcAft>
          <a:spcPct val="0"/>
        </a:spcAft>
        <a:buSzPct val="77000"/>
        <a:buChar char="•"/>
        <a:defRPr sz="3600">
          <a:solidFill>
            <a:schemeClr val="tx1"/>
          </a:solidFill>
          <a:latin typeface="+mn-lt"/>
          <a:ea typeface="+mn-ea"/>
          <a:cs typeface="+mn-cs"/>
          <a:sym typeface="Georgia" charset="0"/>
        </a:defRPr>
      </a:lvl5pPr>
      <a:lvl6pPr marL="23368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6pPr>
      <a:lvl7pPr marL="27940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7pPr>
      <a:lvl8pPr marL="32512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8pPr>
      <a:lvl9pPr marL="3708400" indent="-406400" algn="l" rtl="0" fontAlgn="base">
        <a:spcBef>
          <a:spcPts val="3200"/>
        </a:spcBef>
        <a:spcAft>
          <a:spcPct val="0"/>
        </a:spcAft>
        <a:buSzPct val="77000"/>
        <a:buChar char="•"/>
        <a:defRPr sz="36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preview.jpg"/>
          <p:cNvPicPr>
            <a:picLocks noChangeAspect="1"/>
          </p:cNvPicPr>
          <p:nvPr userDrawn="1"/>
        </p:nvPicPr>
        <p:blipFill>
          <a:blip r:embed="rId13" cstate="screen">
            <a:lum bright="70000" contrast="-70000"/>
            <a:extLst>
              <a:ext uri="{28A0092B-C50C-407E-A947-70E740481C1C}">
                <a14:useLocalDpi xmlns:a14="http://schemas.microsoft.com/office/drawing/2010/main"/>
              </a:ext>
            </a:extLst>
          </a:blip>
          <a:srcRect/>
          <a:stretch>
            <a:fillRect/>
          </a:stretch>
        </p:blipFill>
        <p:spPr bwMode="auto">
          <a:xfrm>
            <a:off x="-6350" y="6415088"/>
            <a:ext cx="3363913"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preview.jpg"/>
          <p:cNvPicPr>
            <a:picLocks noChangeAspect="1"/>
          </p:cNvPicPr>
          <p:nvPr userDrawn="1"/>
        </p:nvPicPr>
        <p:blipFill>
          <a:blip r:embed="rId13" cstate="screen">
            <a:lum bright="70000" contrast="-70000"/>
            <a:extLst>
              <a:ext uri="{28A0092B-C50C-407E-A947-70E740481C1C}">
                <a14:useLocalDpi xmlns:a14="http://schemas.microsoft.com/office/drawing/2010/main"/>
              </a:ext>
            </a:extLst>
          </a:blip>
          <a:srcRect/>
          <a:stretch>
            <a:fillRect/>
          </a:stretch>
        </p:blipFill>
        <p:spPr bwMode="auto">
          <a:xfrm>
            <a:off x="0" y="3065463"/>
            <a:ext cx="3363913"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preview.jpg"/>
          <p:cNvPicPr>
            <a:picLocks noChangeAspect="1"/>
          </p:cNvPicPr>
          <p:nvPr userDrawn="1"/>
        </p:nvPicPr>
        <p:blipFill>
          <a:blip r:embed="rId14" cstate="screen">
            <a:lum bright="70000" contrast="-70000"/>
            <a:extLst>
              <a:ext uri="{28A0092B-C50C-407E-A947-70E740481C1C}">
                <a14:useLocalDpi xmlns:a14="http://schemas.microsoft.com/office/drawing/2010/main"/>
              </a:ext>
            </a:extLst>
          </a:blip>
          <a:srcRect/>
          <a:stretch>
            <a:fillRect/>
          </a:stretch>
        </p:blipFill>
        <p:spPr bwMode="auto">
          <a:xfrm>
            <a:off x="0" y="0"/>
            <a:ext cx="3363913"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preview.jpg"/>
          <p:cNvPicPr>
            <a:picLocks noChangeAspect="1"/>
          </p:cNvPicPr>
          <p:nvPr userDrawn="1"/>
        </p:nvPicPr>
        <p:blipFill>
          <a:blip r:embed="rId13" cstate="screen">
            <a:lum bright="70000" contrast="-70000"/>
            <a:extLst>
              <a:ext uri="{28A0092B-C50C-407E-A947-70E740481C1C}">
                <a14:useLocalDpi xmlns:a14="http://schemas.microsoft.com/office/drawing/2010/main"/>
              </a:ext>
            </a:extLst>
          </a:blip>
          <a:srcRect/>
          <a:stretch>
            <a:fillRect/>
          </a:stretch>
        </p:blipFill>
        <p:spPr bwMode="auto">
          <a:xfrm>
            <a:off x="3255963" y="6389688"/>
            <a:ext cx="3363912"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preview.jpg"/>
          <p:cNvPicPr>
            <a:picLocks noChangeAspect="1"/>
          </p:cNvPicPr>
          <p:nvPr userDrawn="1"/>
        </p:nvPicPr>
        <p:blipFill>
          <a:blip r:embed="rId13" cstate="screen">
            <a:lum bright="70000" contrast="-70000"/>
            <a:extLst>
              <a:ext uri="{28A0092B-C50C-407E-A947-70E740481C1C}">
                <a14:useLocalDpi xmlns:a14="http://schemas.microsoft.com/office/drawing/2010/main"/>
              </a:ext>
            </a:extLst>
          </a:blip>
          <a:srcRect/>
          <a:stretch>
            <a:fillRect/>
          </a:stretch>
        </p:blipFill>
        <p:spPr bwMode="auto">
          <a:xfrm>
            <a:off x="3262313" y="3038475"/>
            <a:ext cx="336391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preview.jpg"/>
          <p:cNvPicPr>
            <a:picLocks noChangeAspect="1"/>
          </p:cNvPicPr>
          <p:nvPr userDrawn="1"/>
        </p:nvPicPr>
        <p:blipFill>
          <a:blip r:embed="rId15" cstate="screen">
            <a:lum bright="70000" contrast="-70000"/>
            <a:extLst>
              <a:ext uri="{28A0092B-C50C-407E-A947-70E740481C1C}">
                <a14:useLocalDpi xmlns:a14="http://schemas.microsoft.com/office/drawing/2010/main"/>
              </a:ext>
            </a:extLst>
          </a:blip>
          <a:srcRect/>
          <a:stretch>
            <a:fillRect/>
          </a:stretch>
        </p:blipFill>
        <p:spPr bwMode="auto">
          <a:xfrm>
            <a:off x="3262313" y="0"/>
            <a:ext cx="3363912"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8" name="Group 14"/>
          <p:cNvGrpSpPr>
            <a:grpSpLocks/>
          </p:cNvGrpSpPr>
          <p:nvPr userDrawn="1"/>
        </p:nvGrpSpPr>
        <p:grpSpPr bwMode="auto">
          <a:xfrm flipH="1">
            <a:off x="6646863" y="0"/>
            <a:ext cx="6357937" cy="9771063"/>
            <a:chOff x="6716732" y="8683"/>
            <a:chExt cx="6358618" cy="9770687"/>
          </a:xfrm>
        </p:grpSpPr>
        <p:pic>
          <p:nvPicPr>
            <p:cNvPr id="5130" name="Picture 8" descr="preview.jpg"/>
            <p:cNvPicPr>
              <a:picLocks noChangeAspect="1"/>
            </p:cNvPicPr>
            <p:nvPr userDrawn="1"/>
          </p:nvPicPr>
          <p:blipFill>
            <a:blip r:embed="rId16" cstate="screen">
              <a:lum bright="70000" contrast="-70000"/>
              <a:extLst>
                <a:ext uri="{28A0092B-C50C-407E-A947-70E740481C1C}">
                  <a14:useLocalDpi xmlns:a14="http://schemas.microsoft.com/office/drawing/2010/main"/>
                </a:ext>
              </a:extLst>
            </a:blip>
            <a:srcRect/>
            <a:stretch>
              <a:fillRect/>
            </a:stretch>
          </p:blipFill>
          <p:spPr bwMode="auto">
            <a:xfrm>
              <a:off x="6716732" y="6414738"/>
              <a:ext cx="3089964" cy="336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9" descr="preview.jpg"/>
            <p:cNvPicPr>
              <a:picLocks noChangeAspect="1"/>
            </p:cNvPicPr>
            <p:nvPr userDrawn="1"/>
          </p:nvPicPr>
          <p:blipFill>
            <a:blip r:embed="rId17" cstate="screen">
              <a:lum bright="70000" contrast="-70000"/>
              <a:extLst>
                <a:ext uri="{28A0092B-C50C-407E-A947-70E740481C1C}">
                  <a14:useLocalDpi xmlns:a14="http://schemas.microsoft.com/office/drawing/2010/main"/>
                </a:ext>
              </a:extLst>
            </a:blip>
            <a:srcRect/>
            <a:stretch>
              <a:fillRect/>
            </a:stretch>
          </p:blipFill>
          <p:spPr bwMode="auto">
            <a:xfrm>
              <a:off x="6716732" y="3065004"/>
              <a:ext cx="3096579" cy="336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0" descr="preview.jpg"/>
            <p:cNvPicPr>
              <a:picLocks noChangeAspect="1"/>
            </p:cNvPicPr>
            <p:nvPr userDrawn="1"/>
          </p:nvPicPr>
          <p:blipFill>
            <a:blip r:embed="rId18" cstate="screen">
              <a:lum bright="70000" contrast="-70000"/>
              <a:extLst>
                <a:ext uri="{28A0092B-C50C-407E-A947-70E740481C1C}">
                  <a14:useLocalDpi xmlns:a14="http://schemas.microsoft.com/office/drawing/2010/main"/>
                </a:ext>
              </a:extLst>
            </a:blip>
            <a:srcRect/>
            <a:stretch>
              <a:fillRect/>
            </a:stretch>
          </p:blipFill>
          <p:spPr bwMode="auto">
            <a:xfrm>
              <a:off x="6716732" y="8683"/>
              <a:ext cx="3096579" cy="305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1" descr="preview.jpg"/>
            <p:cNvPicPr>
              <a:picLocks noChangeAspect="1"/>
            </p:cNvPicPr>
            <p:nvPr userDrawn="1"/>
          </p:nvPicPr>
          <p:blipFill>
            <a:blip r:embed="rId13" cstate="screen">
              <a:lum bright="70000" contrast="-70000"/>
              <a:extLst>
                <a:ext uri="{28A0092B-C50C-407E-A947-70E740481C1C}">
                  <a14:useLocalDpi xmlns:a14="http://schemas.microsoft.com/office/drawing/2010/main"/>
                </a:ext>
              </a:extLst>
            </a:blip>
            <a:srcRect/>
            <a:stretch>
              <a:fillRect/>
            </a:stretch>
          </p:blipFill>
          <p:spPr bwMode="auto">
            <a:xfrm>
              <a:off x="9704104" y="6388968"/>
              <a:ext cx="3364632" cy="336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2" descr="preview.jpg"/>
            <p:cNvPicPr>
              <a:picLocks noChangeAspect="1"/>
            </p:cNvPicPr>
            <p:nvPr userDrawn="1"/>
          </p:nvPicPr>
          <p:blipFill>
            <a:blip r:embed="rId13" cstate="screen">
              <a:lum bright="70000" contrast="-70000"/>
              <a:extLst>
                <a:ext uri="{28A0092B-C50C-407E-A947-70E740481C1C}">
                  <a14:useLocalDpi xmlns:a14="http://schemas.microsoft.com/office/drawing/2010/main"/>
                </a:ext>
              </a:extLst>
            </a:blip>
            <a:srcRect/>
            <a:stretch>
              <a:fillRect/>
            </a:stretch>
          </p:blipFill>
          <p:spPr bwMode="auto">
            <a:xfrm>
              <a:off x="9710718" y="3039234"/>
              <a:ext cx="3364632" cy="336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3" descr="preview.jpg"/>
            <p:cNvPicPr>
              <a:picLocks noChangeAspect="1"/>
            </p:cNvPicPr>
            <p:nvPr userDrawn="1"/>
          </p:nvPicPr>
          <p:blipFill>
            <a:blip r:embed="rId19" cstate="screen">
              <a:lum bright="70000" contrast="-70000"/>
              <a:extLst>
                <a:ext uri="{28A0092B-C50C-407E-A947-70E740481C1C}">
                  <a14:useLocalDpi xmlns:a14="http://schemas.microsoft.com/office/drawing/2010/main"/>
                </a:ext>
              </a:extLst>
            </a:blip>
            <a:srcRect b="-2"/>
            <a:stretch>
              <a:fillRect/>
            </a:stretch>
          </p:blipFill>
          <p:spPr bwMode="auto">
            <a:xfrm>
              <a:off x="9710718" y="8683"/>
              <a:ext cx="3364632" cy="303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9" name="Rectangle 15"/>
          <p:cNvSpPr>
            <a:spLocks noChangeArrowheads="1"/>
          </p:cNvSpPr>
          <p:nvPr userDrawn="1"/>
        </p:nvSpPr>
        <p:spPr bwMode="auto">
          <a:xfrm>
            <a:off x="0" y="-17463"/>
            <a:ext cx="13004800" cy="9771063"/>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ＭＳ Ｐゴシック" charset="0"/>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7170" name="Group 5"/>
          <p:cNvGrpSpPr>
            <a:grpSpLocks/>
          </p:cNvGrpSpPr>
          <p:nvPr/>
        </p:nvGrpSpPr>
        <p:grpSpPr bwMode="auto">
          <a:xfrm>
            <a:off x="184150" y="0"/>
            <a:ext cx="12820650" cy="9753600"/>
            <a:chOff x="0" y="432"/>
            <a:chExt cx="8075" cy="6144"/>
          </a:xfrm>
        </p:grpSpPr>
        <p:pic>
          <p:nvPicPr>
            <p:cNvPr id="7176" name="Picture 1"/>
            <p:cNvPicPr>
              <a:picLocks noChangeAspect="1" noChangeArrowheads="1"/>
            </p:cNvPicPr>
            <p:nvPr/>
          </p:nvPicPr>
          <p:blipFill>
            <a:blip r:embed="rId14">
              <a:alphaModFix amt="75000"/>
              <a:extLst>
                <a:ext uri="{28A0092B-C50C-407E-A947-70E740481C1C}">
                  <a14:useLocalDpi xmlns:a14="http://schemas.microsoft.com/office/drawing/2010/main"/>
                </a:ext>
              </a:extLst>
            </a:blip>
            <a:srcRect/>
            <a:stretch>
              <a:fillRect/>
            </a:stretch>
          </p:blipFill>
          <p:spPr bwMode="auto">
            <a:xfrm>
              <a:off x="3107" y="1267"/>
              <a:ext cx="3756" cy="2303"/>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pic>
          <p:nvPicPr>
            <p:cNvPr id="7177" name="Picture 2"/>
            <p:cNvPicPr>
              <a:picLocks noChangeAspect="1" noChangeArrowheads="1"/>
            </p:cNvPicPr>
            <p:nvPr/>
          </p:nvPicPr>
          <p:blipFill>
            <a:blip r:embed="rId15" cstate="screen">
              <a:alphaModFix amt="75000"/>
              <a:extLst>
                <a:ext uri="{28A0092B-C50C-407E-A947-70E740481C1C}">
                  <a14:useLocalDpi xmlns:a14="http://schemas.microsoft.com/office/drawing/2010/main"/>
                </a:ext>
              </a:extLst>
            </a:blip>
            <a:srcRect b="7584"/>
            <a:stretch>
              <a:fillRect/>
            </a:stretch>
          </p:blipFill>
          <p:spPr bwMode="auto">
            <a:xfrm>
              <a:off x="0" y="4553"/>
              <a:ext cx="1935" cy="2023"/>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pic>
          <p:nvPicPr>
            <p:cNvPr id="7178" name="Picture 3"/>
            <p:cNvPicPr>
              <a:picLocks noChangeAspect="1" noChangeArrowheads="1"/>
            </p:cNvPicPr>
            <p:nvPr/>
          </p:nvPicPr>
          <p:blipFill>
            <a:blip r:embed="rId16" cstate="screen">
              <a:alphaModFix amt="75000"/>
              <a:extLst>
                <a:ext uri="{28A0092B-C50C-407E-A947-70E740481C1C}">
                  <a14:useLocalDpi xmlns:a14="http://schemas.microsoft.com/office/drawing/2010/main"/>
                </a:ext>
              </a:extLst>
            </a:blip>
            <a:srcRect t="19234"/>
            <a:stretch>
              <a:fillRect/>
            </a:stretch>
          </p:blipFill>
          <p:spPr bwMode="auto">
            <a:xfrm>
              <a:off x="227" y="432"/>
              <a:ext cx="1206" cy="1814"/>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pic>
          <p:nvPicPr>
            <p:cNvPr id="7179" name="Picture 4"/>
            <p:cNvPicPr>
              <a:picLocks noChangeAspect="1" noChangeArrowheads="1"/>
            </p:cNvPicPr>
            <p:nvPr/>
          </p:nvPicPr>
          <p:blipFill>
            <a:blip r:embed="rId17">
              <a:alphaModFix amt="75000"/>
              <a:extLst>
                <a:ext uri="{28A0092B-C50C-407E-A947-70E740481C1C}">
                  <a14:useLocalDpi xmlns:a14="http://schemas.microsoft.com/office/drawing/2010/main"/>
                </a:ext>
              </a:extLst>
            </a:blip>
            <a:srcRect/>
            <a:stretch>
              <a:fillRect/>
            </a:stretch>
          </p:blipFill>
          <p:spPr bwMode="auto">
            <a:xfrm>
              <a:off x="6192" y="4548"/>
              <a:ext cx="1883" cy="1814"/>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12700">
                  <a:solidFill>
                    <a:srgbClr val="000000">
                      <a:alpha val="74901"/>
                    </a:srgbClr>
                  </a:solidFill>
                  <a:miter lim="800000"/>
                  <a:headEnd/>
                  <a:tailEnd/>
                </a14:hiddenLine>
              </a:ext>
            </a:extLst>
          </p:spPr>
        </p:pic>
      </p:grpSp>
      <p:pic>
        <p:nvPicPr>
          <p:cNvPr id="7171" name="Picture 6"/>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rot="-107999">
            <a:off x="469900" y="5689600"/>
            <a:ext cx="1016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72" name="Picture 7"/>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622300" y="2349500"/>
            <a:ext cx="11760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73" name="Picture 8"/>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1384300" y="927100"/>
            <a:ext cx="64516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70" name="Rectangle 9"/>
          <p:cNvSpPr>
            <a:spLocks noGrp="1" noChangeArrowheads="1"/>
          </p:cNvSpPr>
          <p:nvPr>
            <p:ph type="body" idx="1"/>
          </p:nvPr>
        </p:nvSpPr>
        <p:spPr bwMode="auto">
          <a:xfrm>
            <a:off x="1270000" y="4978400"/>
            <a:ext cx="10464800"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eorgia Italic" charset="0"/>
              </a:rPr>
              <a:t>Click to edit Master text styles</a:t>
            </a:r>
          </a:p>
          <a:p>
            <a:pPr lvl="1"/>
            <a:r>
              <a:rPr lang="en-US">
                <a:sym typeface="Georgia Italic" charset="0"/>
              </a:rPr>
              <a:t>Second level</a:t>
            </a:r>
          </a:p>
          <a:p>
            <a:pPr lvl="2"/>
            <a:r>
              <a:rPr lang="en-US">
                <a:sym typeface="Georgia Italic" charset="0"/>
              </a:rPr>
              <a:t>Third level</a:t>
            </a:r>
          </a:p>
          <a:p>
            <a:pPr lvl="3"/>
            <a:r>
              <a:rPr lang="en-US">
                <a:sym typeface="Georgia Italic" charset="0"/>
              </a:rPr>
              <a:t>Fourth level</a:t>
            </a:r>
          </a:p>
          <a:p>
            <a:pPr lvl="4"/>
            <a:r>
              <a:rPr lang="en-US">
                <a:sym typeface="Georgia Italic" charset="0"/>
              </a:rPr>
              <a:t>Fifth level</a:t>
            </a:r>
          </a:p>
        </p:txBody>
      </p:sp>
      <p:sp>
        <p:nvSpPr>
          <p:cNvPr id="11271" name="Rectangle 10"/>
          <p:cNvSpPr>
            <a:spLocks noGrp="1" noChangeArrowheads="1"/>
          </p:cNvSpPr>
          <p:nvPr>
            <p:ph type="title"/>
          </p:nvPr>
        </p:nvSpPr>
        <p:spPr bwMode="auto">
          <a:xfrm>
            <a:off x="1270000" y="2590800"/>
            <a:ext cx="104648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eorgia Italic"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xmlns:p14="http://schemas.microsoft.com/office/powerpoint/2010/main"/>
  <p:txStyles>
    <p:titleStyle>
      <a:lvl1pPr algn="ctr" rtl="0" eaLnBrk="0" fontAlgn="base" hangingPunct="0">
        <a:spcBef>
          <a:spcPct val="0"/>
        </a:spcBef>
        <a:spcAft>
          <a:spcPct val="0"/>
        </a:spcAft>
        <a:defRPr sz="7200">
          <a:solidFill>
            <a:srgbClr val="1F1F1F"/>
          </a:solidFill>
          <a:latin typeface="+mj-lt"/>
          <a:ea typeface="+mj-ea"/>
          <a:cs typeface="+mj-cs"/>
          <a:sym typeface="Georgia Italic" charset="0"/>
        </a:defRPr>
      </a:lvl1pPr>
      <a:lvl2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2pPr>
      <a:lvl3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3pPr>
      <a:lvl4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4pPr>
      <a:lvl5pPr algn="ctr" rtl="0" eaLnBrk="0" fontAlgn="base" hangingPunct="0">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5pPr>
      <a:lvl6pPr marL="4572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6pPr>
      <a:lvl7pPr marL="9144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7pPr>
      <a:lvl8pPr marL="13716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8pPr>
      <a:lvl9pPr marL="1828800" algn="ctr" rtl="0" fontAlgn="base">
        <a:spcBef>
          <a:spcPct val="0"/>
        </a:spcBef>
        <a:spcAft>
          <a:spcPct val="0"/>
        </a:spcAft>
        <a:defRPr sz="7200">
          <a:solidFill>
            <a:srgbClr val="1F1F1F"/>
          </a:solidFill>
          <a:latin typeface="Georgia Italic" charset="0"/>
          <a:ea typeface="Songti SC Regular" charset="0"/>
          <a:cs typeface="Songti SC Regular" charset="0"/>
          <a:sym typeface="Georgia Italic" charset="0"/>
        </a:defRPr>
      </a:lvl9pPr>
    </p:titleStyle>
    <p:bodyStyle>
      <a:lvl1pPr marL="342900" indent="-342900" algn="ctr" rtl="0" eaLnBrk="0" fontAlgn="base" hangingPunct="0">
        <a:spcBef>
          <a:spcPct val="0"/>
        </a:spcBef>
        <a:spcAft>
          <a:spcPct val="0"/>
        </a:spcAft>
        <a:defRPr sz="3800">
          <a:solidFill>
            <a:srgbClr val="B2312C"/>
          </a:solidFill>
          <a:latin typeface="+mn-lt"/>
          <a:ea typeface="+mn-ea"/>
          <a:cs typeface="+mn-cs"/>
          <a:sym typeface="Georgia Italic" charset="0"/>
        </a:defRPr>
      </a:lvl1pPr>
      <a:lvl2pPr marL="742950" indent="-285750" algn="ctr" rtl="0" eaLnBrk="0" fontAlgn="base" hangingPunct="0">
        <a:spcBef>
          <a:spcPct val="0"/>
        </a:spcBef>
        <a:spcAft>
          <a:spcPct val="0"/>
        </a:spcAft>
        <a:defRPr sz="3800">
          <a:solidFill>
            <a:srgbClr val="B2312C"/>
          </a:solidFill>
          <a:latin typeface="+mn-lt"/>
          <a:ea typeface="+mn-ea"/>
          <a:cs typeface="+mn-cs"/>
          <a:sym typeface="Georgia Italic" charset="0"/>
        </a:defRPr>
      </a:lvl2pPr>
      <a:lvl3pPr marL="1143000" indent="-228600" algn="ctr" rtl="0" eaLnBrk="0" fontAlgn="base" hangingPunct="0">
        <a:spcBef>
          <a:spcPct val="0"/>
        </a:spcBef>
        <a:spcAft>
          <a:spcPct val="0"/>
        </a:spcAft>
        <a:defRPr sz="3800">
          <a:solidFill>
            <a:srgbClr val="B2312C"/>
          </a:solidFill>
          <a:latin typeface="+mn-lt"/>
          <a:ea typeface="+mn-ea"/>
          <a:cs typeface="+mn-cs"/>
          <a:sym typeface="Georgia Italic" charset="0"/>
        </a:defRPr>
      </a:lvl3pPr>
      <a:lvl4pPr marL="1600200" indent="-228600" algn="ctr" rtl="0" eaLnBrk="0" fontAlgn="base" hangingPunct="0">
        <a:spcBef>
          <a:spcPct val="0"/>
        </a:spcBef>
        <a:spcAft>
          <a:spcPct val="0"/>
        </a:spcAft>
        <a:defRPr sz="3800">
          <a:solidFill>
            <a:srgbClr val="B2312C"/>
          </a:solidFill>
          <a:latin typeface="+mn-lt"/>
          <a:ea typeface="+mn-ea"/>
          <a:cs typeface="+mn-cs"/>
          <a:sym typeface="Georgia Italic" charset="0"/>
        </a:defRPr>
      </a:lvl4pPr>
      <a:lvl5pPr marL="2057400" indent="-228600" algn="ctr" rtl="0" eaLnBrk="0" fontAlgn="base" hangingPunct="0">
        <a:spcBef>
          <a:spcPct val="0"/>
        </a:spcBef>
        <a:spcAft>
          <a:spcPct val="0"/>
        </a:spcAft>
        <a:defRPr sz="3800">
          <a:solidFill>
            <a:srgbClr val="B2312C"/>
          </a:solidFill>
          <a:latin typeface="+mn-lt"/>
          <a:ea typeface="+mn-ea"/>
          <a:cs typeface="+mn-cs"/>
          <a:sym typeface="Georgia Italic" charset="0"/>
        </a:defRPr>
      </a:lvl5pPr>
      <a:lvl6pPr marL="457200" algn="ctr" rtl="0" fontAlgn="base">
        <a:spcBef>
          <a:spcPct val="0"/>
        </a:spcBef>
        <a:spcAft>
          <a:spcPct val="0"/>
        </a:spcAft>
        <a:defRPr sz="3800">
          <a:solidFill>
            <a:srgbClr val="B2312C"/>
          </a:solidFill>
          <a:latin typeface="+mn-lt"/>
          <a:ea typeface="+mn-ea"/>
          <a:cs typeface="+mn-cs"/>
          <a:sym typeface="Georgia Italic" charset="0"/>
        </a:defRPr>
      </a:lvl6pPr>
      <a:lvl7pPr marL="914400" algn="ctr" rtl="0" fontAlgn="base">
        <a:spcBef>
          <a:spcPct val="0"/>
        </a:spcBef>
        <a:spcAft>
          <a:spcPct val="0"/>
        </a:spcAft>
        <a:defRPr sz="3800">
          <a:solidFill>
            <a:srgbClr val="B2312C"/>
          </a:solidFill>
          <a:latin typeface="+mn-lt"/>
          <a:ea typeface="+mn-ea"/>
          <a:cs typeface="+mn-cs"/>
          <a:sym typeface="Georgia Italic" charset="0"/>
        </a:defRPr>
      </a:lvl7pPr>
      <a:lvl8pPr marL="1371600" algn="ctr" rtl="0" fontAlgn="base">
        <a:spcBef>
          <a:spcPct val="0"/>
        </a:spcBef>
        <a:spcAft>
          <a:spcPct val="0"/>
        </a:spcAft>
        <a:defRPr sz="3800">
          <a:solidFill>
            <a:srgbClr val="B2312C"/>
          </a:solidFill>
          <a:latin typeface="+mn-lt"/>
          <a:ea typeface="+mn-ea"/>
          <a:cs typeface="+mn-cs"/>
          <a:sym typeface="Georgia Italic" charset="0"/>
        </a:defRPr>
      </a:lvl8pPr>
      <a:lvl9pPr marL="1828800" algn="ctr" rtl="0" fontAlgn="base">
        <a:spcBef>
          <a:spcPct val="0"/>
        </a:spcBef>
        <a:spcAft>
          <a:spcPct val="0"/>
        </a:spcAft>
        <a:defRPr sz="3800">
          <a:solidFill>
            <a:srgbClr val="B2312C"/>
          </a:solidFill>
          <a:latin typeface="+mn-lt"/>
          <a:ea typeface="+mn-ea"/>
          <a:cs typeface="+mn-cs"/>
          <a:sym typeface="Georgia Italic"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838200" indent="-571500" algn="l" rtl="0" eaLnBrk="0" fontAlgn="base" hangingPunct="0">
        <a:spcBef>
          <a:spcPts val="4800"/>
        </a:spcBef>
        <a:spcAft>
          <a:spcPct val="0"/>
        </a:spcAft>
        <a:buSzPct val="171000"/>
        <a:buFont typeface="Gill Sans" charset="0"/>
        <a:buChar char="•"/>
        <a:defRPr sz="4200">
          <a:solidFill>
            <a:schemeClr val="tx1"/>
          </a:solidFill>
          <a:latin typeface="+mn-lt"/>
          <a:ea typeface="ＭＳ Ｐゴシック" charset="0"/>
          <a:cs typeface="+mn-cs"/>
          <a:sym typeface="Gill Sans" charset="0"/>
        </a:defRPr>
      </a:lvl1pPr>
      <a:lvl2pPr marL="1282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5363"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838200" indent="-571500" algn="l" rtl="0" eaLnBrk="0" fontAlgn="base" hangingPunct="0">
        <a:spcBef>
          <a:spcPts val="2400"/>
        </a:spcBef>
        <a:spcAft>
          <a:spcPct val="0"/>
        </a:spcAft>
        <a:buSzPct val="171000"/>
        <a:buFont typeface="Gill Sans" charset="0"/>
        <a:buChar char="•"/>
        <a:defRPr sz="4200">
          <a:solidFill>
            <a:schemeClr val="tx1"/>
          </a:solidFill>
          <a:latin typeface="+mn-lt"/>
          <a:ea typeface="ＭＳ Ｐゴシック" charset="0"/>
          <a:cs typeface="+mn-cs"/>
          <a:sym typeface="Gill Sans" charset="0"/>
        </a:defRPr>
      </a:lvl1pPr>
      <a:lvl2pPr marL="12827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ＭＳ Ｐゴシック" charset="0"/>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7411" name="Rectangle 2"/>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ＭＳ Ｐゴシック" charset="0"/>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2pPr>
      <a:lvl3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3pPr>
      <a:lvl4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4pPr>
      <a:lvl5pPr algn="ctr" rtl="0" eaLnBrk="0" fontAlgn="base" hangingPunct="0">
        <a:spcBef>
          <a:spcPct val="0"/>
        </a:spcBef>
        <a:spcAft>
          <a:spcPct val="0"/>
        </a:spcAft>
        <a:defRPr sz="8400">
          <a:solidFill>
            <a:schemeClr val="tx1"/>
          </a:solidFill>
          <a:latin typeface="Gill Sans" charset="0"/>
          <a:ea typeface="ＭＳ Ｐゴシック" charset="0"/>
          <a:cs typeface="PingFang SC Regular" charset="0"/>
          <a:sym typeface="Gill Sans" charset="0"/>
        </a:defRPr>
      </a:lvl5pPr>
      <a:lvl6pPr marL="4572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6pPr>
      <a:lvl7pPr marL="9144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7pPr>
      <a:lvl8pPr marL="13716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8pPr>
      <a:lvl9pPr marL="1828800" algn="ctr" rtl="0" fontAlgn="base">
        <a:spcBef>
          <a:spcPct val="0"/>
        </a:spcBef>
        <a:spcAft>
          <a:spcPct val="0"/>
        </a:spcAft>
        <a:defRPr sz="8400">
          <a:solidFill>
            <a:schemeClr val="tx1"/>
          </a:solidFill>
          <a:latin typeface="Gill Sans" charset="0"/>
          <a:ea typeface="PingFang SC Regular" charset="0"/>
          <a:cs typeface="PingFang SC Regular"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ＭＳ Ｐゴシック" charset="0"/>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5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5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image" Target="../media/image5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5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5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6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image" Target="../media/image6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image" Target="../media/image6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image" Target="../media/image6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64.jpeg"/></Relationships>
</file>

<file path=ppt/slides/_rels/slide2.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45.jpeg"/><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jpeg"/><Relationship Id="rId8" Type="http://schemas.openxmlformats.org/officeDocument/2006/relationships/image" Target="../media/image73.jpeg"/><Relationship Id="rId9" Type="http://schemas.openxmlformats.org/officeDocument/2006/relationships/image" Target="../media/image74.png"/><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46.png"/><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6.png"/><Relationship Id="rId5" Type="http://schemas.openxmlformats.org/officeDocument/2006/relationships/image" Target="../media/image76.jpeg"/><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36.png"/><Relationship Id="rId8" Type="http://schemas.openxmlformats.org/officeDocument/2006/relationships/image" Target="../media/image46.png"/><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36.png"/><Relationship Id="rId5" Type="http://schemas.openxmlformats.org/officeDocument/2006/relationships/image" Target="../media/image80.png"/><Relationship Id="rId6" Type="http://schemas.openxmlformats.org/officeDocument/2006/relationships/image" Target="../media/image46.pn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3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5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5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5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5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7" descr="C:\Users\Admin\Desktop\travel-world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88" y="0"/>
            <a:ext cx="1297781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p:cNvSpPr>
          <p:nvPr/>
        </p:nvSpPr>
        <p:spPr bwMode="auto">
          <a:xfrm>
            <a:off x="984250" y="609600"/>
            <a:ext cx="110363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8000" b="1">
                <a:solidFill>
                  <a:srgbClr val="FF412D"/>
                </a:solidFill>
                <a:latin typeface="Century Gothic" charset="0"/>
                <a:cs typeface="Lucida Grande" charset="0"/>
                <a:sym typeface="Al Bayan" charset="0"/>
              </a:rPr>
              <a:t>Adventures!</a:t>
            </a:r>
          </a:p>
        </p:txBody>
      </p:sp>
      <p:pic>
        <p:nvPicPr>
          <p:cNvPr id="3481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80075" y="8909050"/>
            <a:ext cx="167163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775112">
            <a:off x="3292475" y="696913"/>
            <a:ext cx="6510338" cy="827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33750" y="915988"/>
            <a:ext cx="6562725" cy="82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773371">
            <a:off x="3365500" y="796925"/>
            <a:ext cx="6475413" cy="82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78213" y="844550"/>
            <a:ext cx="6227762" cy="82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3189288" y="773113"/>
            <a:ext cx="6435725" cy="827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62313" y="700088"/>
            <a:ext cx="6472237" cy="82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791962">
            <a:off x="3271838" y="923925"/>
            <a:ext cx="6342062" cy="82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78213" y="628650"/>
            <a:ext cx="6334125" cy="82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792581">
            <a:off x="3559175" y="779463"/>
            <a:ext cx="6527800" cy="82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7" descr="C:\Users\Admin\AppData\Local\Temp\_AZTMP30_\DragTemp\10235-NMFWVV.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2" name="Rectangle 2"/>
          <p:cNvSpPr>
            <a:spLocks/>
          </p:cNvSpPr>
          <p:nvPr/>
        </p:nvSpPr>
        <p:spPr bwMode="auto">
          <a:xfrm>
            <a:off x="0" y="555625"/>
            <a:ext cx="13004800" cy="1368425"/>
          </a:xfrm>
          <a:prstGeom prst="rect">
            <a:avLst/>
          </a:prstGeom>
          <a:solidFill>
            <a:srgbClr val="FEFF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spcBef>
                <a:spcPts val="3200"/>
              </a:spcBef>
              <a:buSzPct val="77000"/>
            </a:pPr>
            <a:r>
              <a:rPr lang="en-US" sz="6000" b="1">
                <a:latin typeface="Century Gothic" charset="0"/>
                <a:cs typeface="Georgia" charset="0"/>
              </a:rPr>
              <a:t>Where are we going today?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4813" y="7429500"/>
            <a:ext cx="41529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6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52850" y="2667000"/>
            <a:ext cx="29400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63"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232900" y="5778500"/>
            <a:ext cx="3479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64"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0050" y="2667000"/>
            <a:ext cx="30543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65"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00050" y="5002213"/>
            <a:ext cx="31305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0966" name="Rectangle 6"/>
          <p:cNvSpPr>
            <a:spLocks/>
          </p:cNvSpPr>
          <p:nvPr/>
        </p:nvSpPr>
        <p:spPr bwMode="auto">
          <a:xfrm>
            <a:off x="977900" y="838200"/>
            <a:ext cx="110363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6400" b="1">
                <a:solidFill>
                  <a:srgbClr val="FCFCFC"/>
                </a:solidFill>
                <a:latin typeface="Century Gothic" charset="0"/>
                <a:ea typeface="ヒラギノ角ゴ Pro W6" charset="0"/>
                <a:cs typeface="ヒラギノ角ゴ Pro W6" charset="0"/>
                <a:sym typeface="ヒラギノ角ゴ Pro W6" charset="0"/>
              </a:rPr>
              <a:t>Adventures</a:t>
            </a:r>
          </a:p>
        </p:txBody>
      </p:sp>
      <p:pic>
        <p:nvPicPr>
          <p:cNvPr id="40967"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162550" y="5435600"/>
            <a:ext cx="36385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68"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902700" y="2717800"/>
            <a:ext cx="3810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69" name="Picture 10"/>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732213" y="5435600"/>
            <a:ext cx="2178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70" name="Picture 11"/>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1760200" y="76200"/>
            <a:ext cx="1181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71" name="Picture 1" descr="04.jp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62763" y="2644775"/>
            <a:ext cx="18764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14690" name="Rectangle 11"/>
          <p:cNvSpPr>
            <a:spLocks noChangeArrowheads="1"/>
          </p:cNvSpPr>
          <p:nvPr/>
        </p:nvSpPr>
        <p:spPr bwMode="auto">
          <a:xfrm>
            <a:off x="0" y="0"/>
            <a:ext cx="13004800" cy="9753600"/>
          </a:xfrm>
          <a:prstGeom prst="rect">
            <a:avLst/>
          </a:prstGeom>
          <a:solidFill>
            <a:srgbClr val="FEFF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4691"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5740400"/>
            <a:ext cx="24796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 name="Picture 3" descr="World_map_-_low_resolution.png"/>
          <p:cNvPicPr>
            <a:picLocks noChangeAspect="1"/>
          </p:cNvPicPr>
          <p:nvPr/>
        </p:nvPicPr>
        <p:blipFill rotWithShape="1">
          <a:blip r:embed="rId4" cstate="screen">
            <a:duotone>
              <a:prstClr val="black"/>
              <a:srgbClr val="FFF467">
                <a:tint val="45000"/>
                <a:satMod val="400000"/>
              </a:srgbClr>
            </a:duotone>
            <a:extLst>
              <a:ext uri="{28A0092B-C50C-407E-A947-70E740481C1C}">
                <a14:useLocalDpi xmlns:a14="http://schemas.microsoft.com/office/drawing/2010/main"/>
              </a:ext>
            </a:extLst>
          </a:blip>
          <a:srcRect b="12147"/>
          <a:stretch/>
        </p:blipFill>
        <p:spPr>
          <a:xfrm>
            <a:off x="741760" y="2716560"/>
            <a:ext cx="11521280" cy="6605776"/>
          </a:xfrm>
          <a:prstGeom prst="rect">
            <a:avLst/>
          </a:prstGeom>
        </p:spPr>
      </p:pic>
      <p:sp>
        <p:nvSpPr>
          <p:cNvPr id="114693" name="TextBox 5"/>
          <p:cNvSpPr txBox="1">
            <a:spLocks noChangeArrowheads="1"/>
          </p:cNvSpPr>
          <p:nvPr/>
        </p:nvSpPr>
        <p:spPr bwMode="auto">
          <a:xfrm>
            <a:off x="8439150" y="1466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rgbClr val="004E74"/>
                </a:solidFill>
                <a:latin typeface="Georgia" charset="0"/>
                <a:ea typeface="Songti SC Regular" charset="0"/>
                <a:cs typeface="Songti SC Regular" charset="0"/>
                <a:sym typeface="Georgia" charset="0"/>
              </a:defRPr>
            </a:lvl1pPr>
            <a:lvl2pPr marL="742950" indent="-285750" eaLnBrk="0" hangingPunct="0">
              <a:defRPr sz="3600">
                <a:solidFill>
                  <a:srgbClr val="004E74"/>
                </a:solidFill>
                <a:latin typeface="Georgia" charset="0"/>
                <a:ea typeface="Songti SC Regular" charset="0"/>
                <a:cs typeface="Songti SC Regular" charset="0"/>
                <a:sym typeface="Georgia" charset="0"/>
              </a:defRPr>
            </a:lvl2pPr>
            <a:lvl3pPr marL="1143000" indent="-228600" eaLnBrk="0" hangingPunct="0">
              <a:defRPr sz="3600">
                <a:solidFill>
                  <a:srgbClr val="004E74"/>
                </a:solidFill>
                <a:latin typeface="Georgia" charset="0"/>
                <a:ea typeface="Songti SC Regular" charset="0"/>
                <a:cs typeface="Songti SC Regular" charset="0"/>
                <a:sym typeface="Georgia" charset="0"/>
              </a:defRPr>
            </a:lvl3pPr>
            <a:lvl4pPr marL="1600200" indent="-228600" eaLnBrk="0" hangingPunct="0">
              <a:defRPr sz="3600">
                <a:solidFill>
                  <a:srgbClr val="004E74"/>
                </a:solidFill>
                <a:latin typeface="Georgia" charset="0"/>
                <a:ea typeface="Songti SC Regular" charset="0"/>
                <a:cs typeface="Songti SC Regular" charset="0"/>
                <a:sym typeface="Georgia" charset="0"/>
              </a:defRPr>
            </a:lvl4pPr>
            <a:lvl5pPr marL="2057400" indent="-228600" eaLnBrk="0" hangingPunct="0">
              <a:defRPr sz="3600">
                <a:solidFill>
                  <a:srgbClr val="004E74"/>
                </a:solidFill>
                <a:latin typeface="Georgia" charset="0"/>
                <a:ea typeface="Songti SC Regular" charset="0"/>
                <a:cs typeface="Songti SC Regular" charset="0"/>
                <a:sym typeface="Georgia" charset="0"/>
              </a:defRPr>
            </a:lvl5pPr>
            <a:lvl6pPr marL="2514600" indent="-228600" algn="ctr" eaLnBrk="0" fontAlgn="base" hangingPunct="0">
              <a:spcBef>
                <a:spcPct val="0"/>
              </a:spcBef>
              <a:spcAft>
                <a:spcPct val="0"/>
              </a:spcAft>
              <a:defRPr sz="3600">
                <a:solidFill>
                  <a:srgbClr val="004E74"/>
                </a:solidFill>
                <a:latin typeface="Georgia" charset="0"/>
                <a:ea typeface="Songti SC Regular" charset="0"/>
                <a:cs typeface="Songti SC Regular" charset="0"/>
                <a:sym typeface="Georgia" charset="0"/>
              </a:defRPr>
            </a:lvl6pPr>
            <a:lvl7pPr marL="2971800" indent="-228600" algn="ctr" eaLnBrk="0" fontAlgn="base" hangingPunct="0">
              <a:spcBef>
                <a:spcPct val="0"/>
              </a:spcBef>
              <a:spcAft>
                <a:spcPct val="0"/>
              </a:spcAft>
              <a:defRPr sz="3600">
                <a:solidFill>
                  <a:srgbClr val="004E74"/>
                </a:solidFill>
                <a:latin typeface="Georgia" charset="0"/>
                <a:ea typeface="Songti SC Regular" charset="0"/>
                <a:cs typeface="Songti SC Regular" charset="0"/>
                <a:sym typeface="Georgia" charset="0"/>
              </a:defRPr>
            </a:lvl7pPr>
            <a:lvl8pPr marL="3429000" indent="-228600" algn="ctr" eaLnBrk="0" fontAlgn="base" hangingPunct="0">
              <a:spcBef>
                <a:spcPct val="0"/>
              </a:spcBef>
              <a:spcAft>
                <a:spcPct val="0"/>
              </a:spcAft>
              <a:defRPr sz="3600">
                <a:solidFill>
                  <a:srgbClr val="004E74"/>
                </a:solidFill>
                <a:latin typeface="Georgia" charset="0"/>
                <a:ea typeface="Songti SC Regular" charset="0"/>
                <a:cs typeface="Songti SC Regular" charset="0"/>
                <a:sym typeface="Georgia" charset="0"/>
              </a:defRPr>
            </a:lvl8pPr>
            <a:lvl9pPr marL="3886200" indent="-228600" algn="ctr" eaLnBrk="0" fontAlgn="base" hangingPunct="0">
              <a:spcBef>
                <a:spcPct val="0"/>
              </a:spcBef>
              <a:spcAft>
                <a:spcPct val="0"/>
              </a:spcAft>
              <a:defRPr sz="3600">
                <a:solidFill>
                  <a:srgbClr val="004E74"/>
                </a:solidFill>
                <a:latin typeface="Georgia" charset="0"/>
                <a:ea typeface="Songti SC Regular" charset="0"/>
                <a:cs typeface="Songti SC Regular" charset="0"/>
                <a:sym typeface="Georgia" charset="0"/>
              </a:defRPr>
            </a:lvl9pPr>
          </a:lstStyle>
          <a:p>
            <a:pPr eaLnBrk="1" hangingPunct="1"/>
            <a:endParaRPr lang="en-US"/>
          </a:p>
        </p:txBody>
      </p:sp>
      <p:pic>
        <p:nvPicPr>
          <p:cNvPr id="114694" name="Picture 6" descr="startpin.png"/>
          <p:cNvPicPr>
            <a:picLocks noChangeAspect="1"/>
          </p:cNvPicPr>
          <p:nvPr/>
        </p:nvPicPr>
        <p:blipFill>
          <a:blip r:embed="rId5" cstate="screen">
            <a:extLst>
              <a:ext uri="{28A0092B-C50C-407E-A947-70E740481C1C}">
                <a14:useLocalDpi xmlns:a14="http://schemas.microsoft.com/office/drawing/2010/main"/>
              </a:ext>
            </a:extLst>
          </a:blip>
          <a:srcRect l="43063" t="37054" r="43187" b="37531"/>
          <a:stretch>
            <a:fillRect/>
          </a:stretch>
        </p:blipFill>
        <p:spPr bwMode="auto">
          <a:xfrm>
            <a:off x="9094788" y="3508375"/>
            <a:ext cx="118745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5" name="Picture 9" descr="endpin.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85976" y="4732784"/>
            <a:ext cx="1223962"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6" name="Rectangle 2"/>
          <p:cNvSpPr>
            <a:spLocks/>
          </p:cNvSpPr>
          <p:nvPr/>
        </p:nvSpPr>
        <p:spPr bwMode="auto">
          <a:xfrm>
            <a:off x="0" y="555625"/>
            <a:ext cx="13004800" cy="1368425"/>
          </a:xfrm>
          <a:prstGeom prst="rect">
            <a:avLst/>
          </a:prstGeom>
          <a:solidFill>
            <a:srgbClr val="FEFF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spcBef>
                <a:spcPts val="3200"/>
              </a:spcBef>
              <a:buSzPct val="77000"/>
            </a:pPr>
            <a:r>
              <a:rPr lang="en-US" sz="6000" b="1">
                <a:latin typeface="Century Gothic" charset="0"/>
                <a:cs typeface="Georgia" charset="0"/>
              </a:rPr>
              <a:t>We are going to Costa Rica!</a:t>
            </a:r>
          </a:p>
        </p:txBody>
      </p:sp>
      <p:cxnSp>
        <p:nvCxnSpPr>
          <p:cNvPr id="43" name="Straight Arrow Connector 42"/>
          <p:cNvCxnSpPr>
            <a:stCxn id="114694" idx="2"/>
            <a:endCxn id="114695" idx="2"/>
          </p:cNvCxnSpPr>
          <p:nvPr/>
        </p:nvCxnSpPr>
        <p:spPr bwMode="auto">
          <a:xfrm flipH="1">
            <a:off x="3297957" y="5205413"/>
            <a:ext cx="6390556" cy="1141858"/>
          </a:xfrm>
          <a:prstGeom prst="straightConnector1">
            <a:avLst/>
          </a:prstGeom>
          <a:ln w="76200" cmpd="sng">
            <a:solidFill>
              <a:srgbClr val="D02175"/>
            </a:solidFill>
            <a:prstDash val="sysDash"/>
            <a:headEnd type="none" w="med" len="med"/>
            <a:tailEnd type="triangle" w="med" len="med"/>
          </a:ln>
          <a:extLst/>
        </p:spPr>
        <p:style>
          <a:lnRef idx="2">
            <a:schemeClr val="accent2"/>
          </a:lnRef>
          <a:fillRef idx="0">
            <a:schemeClr val="accent2"/>
          </a:fillRef>
          <a:effectRef idx="1">
            <a:schemeClr val="accent2"/>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3"/>
              </a:buBlip>
            </a:pPr>
            <a:r>
              <a:rPr lang="en-US" sz="6000" b="1">
                <a:latin typeface="Century Gothic" charset="0"/>
                <a:cs typeface="Georgia" charset="0"/>
              </a:rPr>
              <a:t>Jungle of Costa Rica!</a:t>
            </a:r>
          </a:p>
        </p:txBody>
      </p:sp>
      <p:pic>
        <p:nvPicPr>
          <p:cNvPr id="11673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99400" y="2628900"/>
            <a:ext cx="431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6739"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9925" y="6172200"/>
            <a:ext cx="2844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6740"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726363" y="6100763"/>
            <a:ext cx="44513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6741" name="Picture 1" descr="04.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46638" y="2573338"/>
            <a:ext cx="2879725"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2" descr="08.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694113" y="6172200"/>
            <a:ext cx="39401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1" descr="Untitled-4.png"/>
          <p:cNvPicPr>
            <a:picLocks noChangeAspect="1"/>
          </p:cNvPicPr>
          <p:nvPr/>
        </p:nvPicPr>
        <p:blipFill>
          <a:blip r:embed="rId9" cstate="screen">
            <a:extLst>
              <a:ext uri="{28A0092B-C50C-407E-A947-70E740481C1C}">
                <a14:useLocalDpi xmlns:a14="http://schemas.microsoft.com/office/drawing/2010/main"/>
              </a:ext>
            </a:extLst>
          </a:blip>
          <a:srcRect t="15070"/>
          <a:stretch>
            <a:fillRect/>
          </a:stretch>
        </p:blipFill>
        <p:spPr bwMode="auto">
          <a:xfrm>
            <a:off x="598488" y="2614613"/>
            <a:ext cx="4103687"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49650" y="4051300"/>
            <a:ext cx="383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902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7938" y="4051300"/>
            <a:ext cx="383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9027"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4"/>
              </a:buBlip>
            </a:pPr>
            <a:r>
              <a:rPr lang="en-US" sz="6000" b="1">
                <a:latin typeface="Century Gothic" charset="0"/>
                <a:cs typeface="Georgia" charset="0"/>
              </a:rPr>
              <a:t>Today’s letters! -&gt; ‘PP’</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p:cNvSpPr>
          <p:nvPr/>
        </p:nvSpPr>
        <p:spPr bwMode="auto">
          <a:xfrm>
            <a:off x="1257300" y="3136900"/>
            <a:ext cx="11785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spcBef>
                <a:spcPts val="2000"/>
              </a:spcBef>
            </a:pPr>
            <a:r>
              <a:rPr lang="en-US" sz="3000">
                <a:solidFill>
                  <a:srgbClr val="005A7C"/>
                </a:solidFill>
                <a:latin typeface="Century Gothic" charset="0"/>
                <a:cs typeface="Century Gothic" charset="0"/>
                <a:sym typeface="Century Gothic" charset="0"/>
              </a:rPr>
              <a:t>Listen closely and see if you know what the sound is!</a:t>
            </a:r>
          </a:p>
          <a:p>
            <a:pPr>
              <a:spcBef>
                <a:spcPts val="2000"/>
              </a:spcBef>
            </a:pPr>
            <a:endParaRPr lang="en-US">
              <a:solidFill>
                <a:schemeClr val="tx1"/>
              </a:solidFill>
              <a:cs typeface="Georgia" charset="0"/>
            </a:endParaRPr>
          </a:p>
        </p:txBody>
      </p:sp>
      <p:pic>
        <p:nvPicPr>
          <p:cNvPr id="13721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0200" y="76200"/>
            <a:ext cx="1181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7219"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4"/>
              </a:buBlip>
            </a:pPr>
            <a:r>
              <a:rPr lang="en-US" sz="6000" b="1">
                <a:latin typeface="Century Gothic" charset="0"/>
                <a:cs typeface="Georgia" charset="0"/>
              </a:rPr>
              <a:t>What is that sound?</a:t>
            </a:r>
          </a:p>
        </p:txBody>
      </p:sp>
      <p:pic>
        <p:nvPicPr>
          <p:cNvPr id="5" name="Picture 4" descr="12970-NOLCHV.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06056" y="4012704"/>
            <a:ext cx="5596880" cy="5114955"/>
          </a:xfrm>
          <a:prstGeom prst="roundRect">
            <a:avLst>
              <a:gd name="adj" fmla="val 14654"/>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6150" y="6324600"/>
            <a:ext cx="31797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1554" name="Rectangle 3"/>
          <p:cNvSpPr>
            <a:spLocks/>
          </p:cNvSpPr>
          <p:nvPr/>
        </p:nvSpPr>
        <p:spPr bwMode="auto">
          <a:xfrm>
            <a:off x="647700" y="3498850"/>
            <a:ext cx="11925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863600" indent="-647700" algn="l">
              <a:spcBef>
                <a:spcPts val="2000"/>
              </a:spcBef>
              <a:buSzPct val="77000"/>
              <a:buFontTx/>
              <a:buBlip>
                <a:blip r:embed="rId4"/>
              </a:buBlip>
            </a:pPr>
            <a:r>
              <a:rPr lang="en-US" sz="3000">
                <a:solidFill>
                  <a:srgbClr val="005A7C"/>
                </a:solidFill>
                <a:latin typeface="Century Gothic" charset="0"/>
                <a:cs typeface="Century Gothic" charset="0"/>
                <a:sym typeface="Century Gothic" charset="0"/>
              </a:rPr>
              <a:t>Do you have any questions?</a:t>
            </a:r>
          </a:p>
          <a:p>
            <a:pPr marL="863600" indent="-647700" algn="l">
              <a:spcBef>
                <a:spcPts val="2000"/>
              </a:spcBef>
              <a:buSzPct val="77000"/>
              <a:buFontTx/>
              <a:buBlip>
                <a:blip r:embed="rId4"/>
              </a:buBlip>
            </a:pPr>
            <a:r>
              <a:rPr lang="en-US" sz="3000">
                <a:solidFill>
                  <a:srgbClr val="005A7C"/>
                </a:solidFill>
                <a:latin typeface="Century Gothic" charset="0"/>
                <a:cs typeface="Century Gothic" charset="0"/>
                <a:sym typeface="Century Gothic" charset="0"/>
              </a:rPr>
              <a:t>Do you understand the handout?</a:t>
            </a:r>
          </a:p>
          <a:p>
            <a:pPr marL="863600" indent="-647700" algn="l">
              <a:spcBef>
                <a:spcPts val="2000"/>
              </a:spcBef>
            </a:pPr>
            <a:endParaRPr lang="en-US" sz="3000">
              <a:solidFill>
                <a:srgbClr val="005A7C"/>
              </a:solidFill>
              <a:latin typeface="Century Gothic" charset="0"/>
              <a:cs typeface="Century Gothic" charset="0"/>
              <a:sym typeface="Century Gothic" charset="0"/>
            </a:endParaRPr>
          </a:p>
        </p:txBody>
      </p:sp>
      <p:pic>
        <p:nvPicPr>
          <p:cNvPr id="151555"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43400" y="6908800"/>
            <a:ext cx="431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1556"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77300" y="4495800"/>
            <a:ext cx="330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1557"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760200" y="76200"/>
            <a:ext cx="1181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1558"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8"/>
              </a:buBlip>
            </a:pPr>
            <a:r>
              <a:rPr lang="en-US" sz="6000" b="1">
                <a:latin typeface="Century Gothic" charset="0"/>
                <a:cs typeface="Georgia" charset="0"/>
              </a:rPr>
              <a:t>Final Thoughts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p:cNvSpPr>
          <p:nvPr/>
        </p:nvSpPr>
        <p:spPr bwMode="auto">
          <a:xfrm>
            <a:off x="977900" y="1631950"/>
            <a:ext cx="119253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863600" indent="-647700" algn="l">
              <a:spcBef>
                <a:spcPts val="2000"/>
              </a:spcBef>
              <a:buSzPct val="77000"/>
              <a:buFontTx/>
              <a:buBlip>
                <a:blip r:embed="rId3"/>
              </a:buBlip>
            </a:pPr>
            <a:endParaRPr lang="en-US" sz="3000">
              <a:solidFill>
                <a:srgbClr val="005A7C"/>
              </a:solidFill>
              <a:latin typeface="Century Gothic" charset="0"/>
              <a:cs typeface="Century Gothic" charset="0"/>
              <a:sym typeface="Century Gothic" charset="0"/>
            </a:endParaRPr>
          </a:p>
          <a:p>
            <a:pPr marL="863600" indent="-647700" algn="l">
              <a:spcBef>
                <a:spcPts val="2000"/>
              </a:spcBef>
              <a:buSzPct val="77000"/>
              <a:buFontTx/>
              <a:buBlip>
                <a:blip r:embed="rId3"/>
              </a:buBlip>
            </a:pPr>
            <a:r>
              <a:rPr lang="en-US" sz="3000">
                <a:solidFill>
                  <a:srgbClr val="005A7C"/>
                </a:solidFill>
                <a:latin typeface="Century Gothic" charset="0"/>
                <a:cs typeface="Century Gothic" charset="0"/>
                <a:sym typeface="Century Gothic" charset="0"/>
              </a:rPr>
              <a:t>Listen and read along with the ‘How do you feel’ book</a:t>
            </a:r>
          </a:p>
          <a:p>
            <a:pPr marL="863600" indent="-647700" algn="l">
              <a:spcBef>
                <a:spcPts val="2000"/>
              </a:spcBef>
              <a:buSzPct val="77000"/>
              <a:buFontTx/>
              <a:buBlip>
                <a:blip r:embed="rId3"/>
              </a:buBlip>
            </a:pPr>
            <a:r>
              <a:rPr lang="en-US" sz="3000">
                <a:solidFill>
                  <a:srgbClr val="005A7C"/>
                </a:solidFill>
                <a:latin typeface="Century Gothic" charset="0"/>
                <a:cs typeface="Century Gothic" charset="0"/>
                <a:sym typeface="Century Gothic" charset="0"/>
              </a:rPr>
              <a:t>Read book to yourself and to your family/friends</a:t>
            </a:r>
          </a:p>
          <a:p>
            <a:pPr marL="863600" indent="-647700" algn="l">
              <a:spcBef>
                <a:spcPts val="2000"/>
              </a:spcBef>
              <a:buSzPct val="77000"/>
              <a:buFontTx/>
              <a:buBlip>
                <a:blip r:embed="rId3"/>
              </a:buBlip>
            </a:pPr>
            <a:r>
              <a:rPr lang="en-US" sz="3000">
                <a:solidFill>
                  <a:srgbClr val="005A7C"/>
                </a:solidFill>
                <a:latin typeface="Century Gothic" charset="0"/>
                <a:cs typeface="Century Gothic" charset="0"/>
                <a:sym typeface="Century Gothic" charset="0"/>
              </a:rPr>
              <a:t>Complete the worksheet </a:t>
            </a:r>
          </a:p>
          <a:p>
            <a:pPr marL="863600" indent="-647700" algn="l">
              <a:spcBef>
                <a:spcPts val="2000"/>
              </a:spcBef>
              <a:buSzPct val="77000"/>
              <a:buFontTx/>
              <a:buBlip>
                <a:blip r:embed="rId3"/>
              </a:buBlip>
            </a:pPr>
            <a:r>
              <a:rPr lang="en-US" sz="3000">
                <a:solidFill>
                  <a:srgbClr val="005A7C"/>
                </a:solidFill>
                <a:latin typeface="Century Gothic" charset="0"/>
                <a:cs typeface="Century Gothic" charset="0"/>
                <a:sym typeface="Century Gothic" charset="0"/>
              </a:rPr>
              <a:t>Practice writing new vocabulary words</a:t>
            </a:r>
          </a:p>
          <a:p>
            <a:pPr marL="863600" indent="-647700" algn="l">
              <a:spcBef>
                <a:spcPts val="2000"/>
              </a:spcBef>
              <a:buSzPct val="77000"/>
              <a:buFontTx/>
              <a:buBlip>
                <a:blip r:embed="rId3"/>
              </a:buBlip>
            </a:pPr>
            <a:endParaRPr lang="en-US" sz="3000">
              <a:solidFill>
                <a:srgbClr val="005A7C"/>
              </a:solidFill>
              <a:latin typeface="Century Gothic" charset="0"/>
              <a:cs typeface="Century Gothic" charset="0"/>
              <a:sym typeface="Century Gothic" charset="0"/>
            </a:endParaRPr>
          </a:p>
          <a:p>
            <a:pPr marL="863600" indent="-647700" algn="l">
              <a:spcBef>
                <a:spcPts val="2000"/>
              </a:spcBef>
            </a:pPr>
            <a:endParaRPr lang="en-US" sz="3000">
              <a:solidFill>
                <a:srgbClr val="005A7C"/>
              </a:solidFill>
              <a:latin typeface="Century Gothic" charset="0"/>
              <a:cs typeface="Century Gothic" charset="0"/>
              <a:sym typeface="Century Gothic" charset="0"/>
            </a:endParaRPr>
          </a:p>
          <a:p>
            <a:pPr marL="863600" indent="-647700" algn="l">
              <a:spcBef>
                <a:spcPts val="2000"/>
              </a:spcBef>
            </a:pPr>
            <a:endParaRPr lang="en-US" sz="3000">
              <a:solidFill>
                <a:srgbClr val="005A7C"/>
              </a:solidFill>
              <a:latin typeface="Century Gothic" charset="0"/>
              <a:cs typeface="Century Gothic" charset="0"/>
              <a:sym typeface="Century Gothic" charset="0"/>
            </a:endParaRPr>
          </a:p>
        </p:txBody>
      </p:sp>
      <p:pic>
        <p:nvPicPr>
          <p:cNvPr id="153602"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60200" y="76200"/>
            <a:ext cx="1181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53603"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55800" y="6283325"/>
            <a:ext cx="93853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3604"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6"/>
              </a:buBlip>
            </a:pPr>
            <a:r>
              <a:rPr lang="en-US" sz="6000" b="1">
                <a:latin typeface="Century Gothic" charset="0"/>
                <a:cs typeface="Georgia" charset="0"/>
              </a:rPr>
              <a:t>Before the next class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p:cNvSpPr>
          <p:nvPr/>
        </p:nvSpPr>
        <p:spPr bwMode="auto">
          <a:xfrm>
            <a:off x="1270000" y="908050"/>
            <a:ext cx="1173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406400" indent="-406400" algn="l">
              <a:spcBef>
                <a:spcPts val="3200"/>
              </a:spcBef>
              <a:buSzPct val="77000"/>
              <a:buFontTx/>
              <a:buBlip>
                <a:blip r:embed="rId3"/>
              </a:buBlip>
            </a:pPr>
            <a:r>
              <a:rPr lang="en-US" sz="6000" b="1">
                <a:latin typeface="Century Gothic" charset="0"/>
                <a:cs typeface="Georgia" charset="0"/>
              </a:rPr>
              <a:t>What will I learn today?</a:t>
            </a:r>
          </a:p>
        </p:txBody>
      </p:sp>
      <p:sp>
        <p:nvSpPr>
          <p:cNvPr id="43010" name="Rectangle 3"/>
          <p:cNvSpPr>
            <a:spLocks/>
          </p:cNvSpPr>
          <p:nvPr/>
        </p:nvSpPr>
        <p:spPr bwMode="auto">
          <a:xfrm>
            <a:off x="1749425" y="2644775"/>
            <a:ext cx="873442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863600" indent="-647700" algn="l">
              <a:spcBef>
                <a:spcPts val="2000"/>
              </a:spcBef>
              <a:buSzPct val="77000"/>
            </a:pPr>
            <a:r>
              <a:rPr lang="en-US" sz="3000">
                <a:solidFill>
                  <a:srgbClr val="005A7C"/>
                </a:solidFill>
                <a:latin typeface="Century Gothic" charset="0"/>
                <a:cs typeface="Century Gothic" charset="0"/>
                <a:sym typeface="Century Gothic" charset="0"/>
              </a:rPr>
              <a:t>Fill in the blanks</a:t>
            </a:r>
          </a:p>
          <a:p>
            <a:pPr marL="863600" indent="-647700" algn="l">
              <a:spcBef>
                <a:spcPts val="2000"/>
              </a:spcBef>
              <a:buSzPct val="77000"/>
            </a:pPr>
            <a:r>
              <a:rPr lang="en-US" sz="3000">
                <a:solidFill>
                  <a:srgbClr val="005A7C"/>
                </a:solidFill>
                <a:latin typeface="Century Gothic" charset="0"/>
                <a:cs typeface="Century Gothic" charset="0"/>
                <a:sym typeface="Century Gothic" charset="0"/>
              </a:rPr>
              <a:t>Use present tense</a:t>
            </a:r>
          </a:p>
          <a:p>
            <a:pPr marL="863600" indent="-647700" algn="l">
              <a:spcBef>
                <a:spcPts val="2000"/>
              </a:spcBef>
              <a:buSzPct val="77000"/>
            </a:pPr>
            <a:r>
              <a:rPr lang="en-US" sz="3000">
                <a:solidFill>
                  <a:srgbClr val="005A7C"/>
                </a:solidFill>
                <a:latin typeface="Century Gothic" charset="0"/>
                <a:cs typeface="Century Gothic" charset="0"/>
                <a:sym typeface="Century Gothic" charset="0"/>
              </a:rPr>
              <a:t>The sound of the letters ‘</a:t>
            </a:r>
            <a:r>
              <a:rPr lang="en-US" altLang="ja-JP" sz="3000">
                <a:solidFill>
                  <a:srgbClr val="005A7C"/>
                </a:solidFill>
                <a:latin typeface="Century Gothic" charset="0"/>
                <a:cs typeface="Century Gothic" charset="0"/>
                <a:sym typeface="Century Gothic" charset="0"/>
              </a:rPr>
              <a:t>pp</a:t>
            </a:r>
            <a:r>
              <a:rPr lang="en-US" sz="3000">
                <a:solidFill>
                  <a:srgbClr val="005A7C"/>
                </a:solidFill>
                <a:latin typeface="Century Gothic" charset="0"/>
                <a:cs typeface="Century Gothic" charset="0"/>
                <a:sym typeface="Century Gothic" charset="0"/>
              </a:rPr>
              <a:t>’</a:t>
            </a:r>
            <a:endParaRPr lang="en-US" altLang="ja-JP" sz="3000">
              <a:solidFill>
                <a:srgbClr val="005A7C"/>
              </a:solidFill>
              <a:latin typeface="Century Gothic" charset="0"/>
              <a:cs typeface="Century Gothic" charset="0"/>
              <a:sym typeface="Century Gothic" charset="0"/>
            </a:endParaRPr>
          </a:p>
          <a:p>
            <a:pPr marL="863600" indent="-647700" algn="l">
              <a:spcBef>
                <a:spcPts val="2000"/>
              </a:spcBef>
            </a:pPr>
            <a:endParaRPr lang="en-US" sz="3000">
              <a:solidFill>
                <a:srgbClr val="005A7C"/>
              </a:solidFill>
              <a:latin typeface="Century Gothic" charset="0"/>
              <a:cs typeface="Century Gothic" charset="0"/>
              <a:sym typeface="Century Gothic" charset="0"/>
            </a:endParaRPr>
          </a:p>
          <a:p>
            <a:pPr marL="863600" indent="-647700" algn="l">
              <a:spcBef>
                <a:spcPts val="2000"/>
              </a:spcBef>
            </a:pPr>
            <a:endParaRPr lang="en-US" sz="3000">
              <a:solidFill>
                <a:srgbClr val="005A7C"/>
              </a:solidFill>
              <a:latin typeface="Century Gothic" charset="0"/>
              <a:cs typeface="Century Gothic" charset="0"/>
              <a:sym typeface="Century Gothic" charset="0"/>
            </a:endParaRPr>
          </a:p>
        </p:txBody>
      </p:sp>
      <p:pic>
        <p:nvPicPr>
          <p:cNvPr id="43011"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60200" y="76200"/>
            <a:ext cx="1181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3012" name="Picture 9" descr="C:\Users\Admin\Desktop\checkmark.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50950" y="2719388"/>
            <a:ext cx="498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9" descr="C:\Users\Admin\Desktop\checkmark.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50950" y="3409950"/>
            <a:ext cx="498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0" descr="C:\Users\Admin\Desktop\checkmark.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70000" y="4084638"/>
            <a:ext cx="4984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2" descr="10319-NME1S2.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97800" y="4713288"/>
            <a:ext cx="4916488"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3" descr="10319-NME1S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30513" y="1852613"/>
            <a:ext cx="6985000" cy="68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6"/>
          <p:cNvSpPr>
            <a:spLocks/>
          </p:cNvSpPr>
          <p:nvPr/>
        </p:nvSpPr>
        <p:spPr bwMode="auto">
          <a:xfrm>
            <a:off x="977900" y="838200"/>
            <a:ext cx="110363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6400" b="1">
                <a:solidFill>
                  <a:srgbClr val="FF0000"/>
                </a:solidFill>
                <a:latin typeface="Century Gothic" charset="0"/>
                <a:ea typeface="ヒラギノ角ゴ Pro W6" charset="0"/>
                <a:cs typeface="ヒラギノ角ゴ Pro W6" charset="0"/>
                <a:sym typeface="ヒラギノ角ゴ Pro W6" charset="0"/>
              </a:rPr>
              <a:t>Today’s Story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49650" y="628650"/>
            <a:ext cx="6194425" cy="82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761046">
            <a:off x="3452813" y="588963"/>
            <a:ext cx="5842000" cy="82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6775" y="915988"/>
            <a:ext cx="6235700" cy="829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35300" y="1574800"/>
            <a:ext cx="6934200" cy="754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6413" y="915988"/>
            <a:ext cx="6484937" cy="82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5.xml.rels><?xml version="1.0" encoding="UTF-8" standalone="yes"?>
<Relationships xmlns="http://schemas.openxmlformats.org/package/2006/relationships"><Relationship Id="rId1" Type="http://schemas.openxmlformats.org/officeDocument/2006/relationships/image" Target="../media/image1.png"/></Relationships>
</file>

<file path=ppt/theme/_rels/theme16.xml.rels><?xml version="1.0" encoding="UTF-8" standalone="yes"?>
<Relationships xmlns="http://schemas.openxmlformats.org/package/2006/relationships"><Relationship Id="rId1" Type="http://schemas.openxmlformats.org/officeDocument/2006/relationships/image" Target="../media/image1.png"/></Relationships>
</file>

<file path=ppt/theme/_rels/theme17.xml.rels><?xml version="1.0" encoding="UTF-8" standalone="yes"?>
<Relationships xmlns="http://schemas.openxmlformats.org/package/2006/relationships"><Relationship Id="rId1" Type="http://schemas.openxmlformats.org/officeDocument/2006/relationships/image" Target="../media/image1.png"/></Relationships>
</file>

<file path=ppt/theme/_rels/theme18.xml.rels><?xml version="1.0" encoding="UTF-8" standalone="yes"?>
<Relationships xmlns="http://schemas.openxmlformats.org/package/2006/relationships"><Relationship Id="rId1" Type="http://schemas.openxmlformats.org/officeDocument/2006/relationships/image" Target="../media/image1.png"/></Relationships>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20.xml.rels><?xml version="1.0" encoding="UTF-8" standalone="yes"?>
<Relationships xmlns="http://schemas.openxmlformats.org/package/2006/relationships"><Relationship Id="rId1" Type="http://schemas.openxmlformats.org/officeDocument/2006/relationships/image" Target="../media/image1.png"/></Relationships>
</file>

<file path=ppt/theme/_rels/theme21.xml.rels><?xml version="1.0" encoding="UTF-8" standalone="yes"?>
<Relationships xmlns="http://schemas.openxmlformats.org/package/2006/relationships"><Relationship Id="rId1" Type="http://schemas.openxmlformats.org/officeDocument/2006/relationships/image" Target="../media/image1.png"/></Relationships>
</file>

<file path=ppt/theme/_rels/theme22.xml.rels><?xml version="1.0" encoding="UTF-8" standalone="yes"?>
<Relationships xmlns="http://schemas.openxmlformats.org/package/2006/relationships"><Relationship Id="rId1" Type="http://schemas.openxmlformats.org/officeDocument/2006/relationships/image" Target="../media/image1.png"/></Relationships>
</file>

<file path=ppt/theme/_rels/theme23.xml.rels><?xml version="1.0" encoding="UTF-8" standalone="yes"?>
<Relationships xmlns="http://schemas.openxmlformats.org/package/2006/relationships"><Relationship Id="rId1" Type="http://schemas.openxmlformats.org/officeDocument/2006/relationships/image" Target="../media/image1.png"/></Relationships>
</file>

<file path=ppt/theme/_rels/theme24.xml.rels><?xml version="1.0" encoding="UTF-8" standalone="yes"?>
<Relationships xmlns="http://schemas.openxmlformats.org/package/2006/relationships"><Relationship Id="rId1" Type="http://schemas.openxmlformats.org/officeDocument/2006/relationships/image" Target="../media/image1.png"/></Relationships>
</file>

<file path=ppt/theme/_rels/theme25.xml.rels><?xml version="1.0" encoding="UTF-8" standalone="yes"?>
<Relationships xmlns="http://schemas.openxmlformats.org/package/2006/relationships"><Relationship Id="rId1" Type="http://schemas.openxmlformats.org/officeDocument/2006/relationships/image" Target="../media/image1.png"/></Relationships>
</file>

<file path=ppt/theme/_rels/theme26.xml.rels><?xml version="1.0" encoding="UTF-8" standalone="yes"?>
<Relationships xmlns="http://schemas.openxmlformats.org/package/2006/relationships"><Relationship Id="rId1" Type="http://schemas.openxmlformats.org/officeDocument/2006/relationships/image" Target="../media/image1.png"/></Relationships>
</file>

<file path=ppt/theme/_rels/theme27.xml.rels><?xml version="1.0" encoding="UTF-8" standalone="yes"?>
<Relationships xmlns="http://schemas.openxmlformats.org/package/2006/relationships"><Relationship Id="rId1" Type="http://schemas.openxmlformats.org/officeDocument/2006/relationships/image" Target="../media/image1.png"/></Relationships>
</file>

<file path=ppt/theme/_rels/theme28.xml.rels><?xml version="1.0" encoding="UTF-8" standalone="yes"?>
<Relationships xmlns="http://schemas.openxmlformats.org/package/2006/relationships"><Relationship Id="rId1" Type="http://schemas.openxmlformats.org/officeDocument/2006/relationships/image" Target="../media/image1.png"/></Relationships>
</file>

<file path=ppt/theme/_rels/theme29.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30.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004E74"/>
      </a:dk1>
      <a:lt1>
        <a:srgbClr val="FFB18B"/>
      </a:lt1>
      <a:dk2>
        <a:srgbClr val="000000"/>
      </a:dk2>
      <a:lt2>
        <a:srgbClr val="808080"/>
      </a:lt2>
      <a:accent1>
        <a:srgbClr val="BBE0E3"/>
      </a:accent1>
      <a:accent2>
        <a:srgbClr val="333399"/>
      </a:accent2>
      <a:accent3>
        <a:srgbClr val="FFD5C4"/>
      </a:accent3>
      <a:accent4>
        <a:srgbClr val="004162"/>
      </a:accent4>
      <a:accent5>
        <a:srgbClr val="DAEDEF"/>
      </a:accent5>
      <a:accent6>
        <a:srgbClr val="2D2D8A"/>
      </a:accent6>
      <a:hlink>
        <a:srgbClr val="009999"/>
      </a:hlink>
      <a:folHlink>
        <a:srgbClr val="99CC00"/>
      </a:folHlink>
    </a:clrScheme>
    <a:fontScheme name="Title &amp; Subtitle">
      <a:majorFont>
        <a:latin typeface="Georgia Italic"/>
        <a:ea typeface="Songti SC Regular"/>
        <a:cs typeface="Songti SC Regular"/>
      </a:majorFont>
      <a:minorFont>
        <a:latin typeface="Georgia Italic"/>
        <a:ea typeface="Songti SC Regular"/>
        <a:cs typeface="Songti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 Horizontal">
  <a:themeElements>
    <a:clrScheme name="">
      <a:dk1>
        <a:srgbClr val="000000"/>
      </a:dk1>
      <a:lt1>
        <a:srgbClr val="FFFFFF"/>
      </a:lt1>
      <a:dk2>
        <a:srgbClr val="000000"/>
      </a:dk2>
      <a:lt2>
        <a:srgbClr val="000000"/>
      </a:lt2>
      <a:accent1>
        <a:srgbClr val="FFFF33"/>
      </a:accent1>
      <a:accent2>
        <a:srgbClr val="333399"/>
      </a:accent2>
      <a:accent3>
        <a:srgbClr val="FFFFFF"/>
      </a:accent3>
      <a:accent4>
        <a:srgbClr val="000000"/>
      </a:accent4>
      <a:accent5>
        <a:srgbClr val="FFFFAD"/>
      </a:accent5>
      <a:accent6>
        <a:srgbClr val="2D2D8A"/>
      </a:accent6>
      <a:hlink>
        <a:srgbClr val="009999"/>
      </a:hlink>
      <a:folHlink>
        <a:srgbClr val="99CC00"/>
      </a:folHlink>
    </a:clrScheme>
    <a:fontScheme name="Photo - Horizontal">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_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Party LET"/>
        <a:ea typeface="Songti SC Regular"/>
        <a:cs typeface="Songti SC Regular"/>
      </a:majorFont>
      <a:minorFont>
        <a:latin typeface="Savoye LET Plain:1.0"/>
        <a:ea typeface="Songti SC Light"/>
        <a:cs typeface="Song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 2 Column">
  <a:themeElements>
    <a:clrScheme name="">
      <a:dk1>
        <a:srgbClr val="004E74"/>
      </a:dk1>
      <a:lt1>
        <a:srgbClr val="FFB18B"/>
      </a:lt1>
      <a:dk2>
        <a:srgbClr val="000000"/>
      </a:dk2>
      <a:lt2>
        <a:srgbClr val="808080"/>
      </a:lt2>
      <a:accent1>
        <a:srgbClr val="BBE0E3"/>
      </a:accent1>
      <a:accent2>
        <a:srgbClr val="333399"/>
      </a:accent2>
      <a:accent3>
        <a:srgbClr val="FFD5C4"/>
      </a:accent3>
      <a:accent4>
        <a:srgbClr val="004162"/>
      </a:accent4>
      <a:accent5>
        <a:srgbClr val="DAEDEF"/>
      </a:accent5>
      <a:accent6>
        <a:srgbClr val="2D2D8A"/>
      </a:accent6>
      <a:hlink>
        <a:srgbClr val="009999"/>
      </a:hlink>
      <a:folHlink>
        <a:srgbClr val="99CC00"/>
      </a:folHlink>
    </a:clrScheme>
    <a:fontScheme name="Title &amp; Bullets - 2 Column">
      <a:majorFont>
        <a:latin typeface="Marker Felt"/>
        <a:ea typeface="Kaiti SC Regular"/>
        <a:cs typeface="Kaiti SC Regular"/>
      </a:majorFont>
      <a:minorFont>
        <a:latin typeface="Georgia"/>
        <a:ea typeface="Songti SC Regular"/>
        <a:cs typeface="Songti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_Title, Bullets &amp; Photo">
  <a:themeElements>
    <a:clrScheme name="">
      <a:dk1>
        <a:srgbClr val="004E74"/>
      </a:dk1>
      <a:lt1>
        <a:srgbClr val="FFB18B"/>
      </a:lt1>
      <a:dk2>
        <a:srgbClr val="000000"/>
      </a:dk2>
      <a:lt2>
        <a:srgbClr val="808080"/>
      </a:lt2>
      <a:accent1>
        <a:srgbClr val="BBE0E3"/>
      </a:accent1>
      <a:accent2>
        <a:srgbClr val="333399"/>
      </a:accent2>
      <a:accent3>
        <a:srgbClr val="FFD5C4"/>
      </a:accent3>
      <a:accent4>
        <a:srgbClr val="004162"/>
      </a:accent4>
      <a:accent5>
        <a:srgbClr val="DAEDEF"/>
      </a:accent5>
      <a:accent6>
        <a:srgbClr val="2D2D8A"/>
      </a:accent6>
      <a:hlink>
        <a:srgbClr val="009999"/>
      </a:hlink>
      <a:folHlink>
        <a:srgbClr val="99CC00"/>
      </a:folHlink>
    </a:clrScheme>
    <a:fontScheme name="Title, Bullets &amp; Photo">
      <a:majorFont>
        <a:latin typeface="Marker Felt"/>
        <a:ea typeface="Kaiti SC Regular"/>
        <a:cs typeface="Kaiti SC Regular"/>
      </a:majorFont>
      <a:minorFont>
        <a:latin typeface="Georgia"/>
        <a:ea typeface="Songti SC Regular"/>
        <a:cs typeface="Songti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Subtitle - Photo">
  <a:themeElements>
    <a:clrScheme name="">
      <a:dk1>
        <a:srgbClr val="004E74"/>
      </a:dk1>
      <a:lt1>
        <a:srgbClr val="FFB18B"/>
      </a:lt1>
      <a:dk2>
        <a:srgbClr val="000000"/>
      </a:dk2>
      <a:lt2>
        <a:srgbClr val="808080"/>
      </a:lt2>
      <a:accent1>
        <a:srgbClr val="BBE0E3"/>
      </a:accent1>
      <a:accent2>
        <a:srgbClr val="333399"/>
      </a:accent2>
      <a:accent3>
        <a:srgbClr val="FFD5C4"/>
      </a:accent3>
      <a:accent4>
        <a:srgbClr val="004162"/>
      </a:accent4>
      <a:accent5>
        <a:srgbClr val="DAEDEF"/>
      </a:accent5>
      <a:accent6>
        <a:srgbClr val="2D2D8A"/>
      </a:accent6>
      <a:hlink>
        <a:srgbClr val="009999"/>
      </a:hlink>
      <a:folHlink>
        <a:srgbClr val="99CC00"/>
      </a:folHlink>
    </a:clrScheme>
    <a:fontScheme name="Title &amp; Subtitle - Photo">
      <a:majorFont>
        <a:latin typeface="Georgia Italic"/>
        <a:ea typeface="Songti SC Regular"/>
        <a:cs typeface="Songti SC Regular"/>
      </a:majorFont>
      <a:minorFont>
        <a:latin typeface="Georgia Italic"/>
        <a:ea typeface="Songti SC Regular"/>
        <a:cs typeface="Songti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Subtitle -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4E74"/>
            </a:solidFill>
            <a:effectLst/>
            <a:latin typeface="Georgia" charset="0"/>
            <a:ea typeface="Songti SC Regular" charset="0"/>
            <a:cs typeface="Songti SC Regular" charset="0"/>
            <a:sym typeface="Georgia"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1197</TotalTime>
  <Pages>0</Pages>
  <Words>524</Words>
  <Characters>0</Characters>
  <Application>Microsoft Macintosh PowerPoint</Application>
  <PresentationFormat>Custom</PresentationFormat>
  <Lines>0</Lines>
  <Paragraphs>34</Paragraphs>
  <Slides>25</Slides>
  <Notes>25</Notes>
  <HiddenSlides>0</HiddenSlides>
  <MMClips>0</MMClips>
  <ScaleCrop>false</ScaleCrop>
  <HeadingPairs>
    <vt:vector size="4" baseType="variant">
      <vt:variant>
        <vt:lpstr>Theme</vt:lpstr>
      </vt:variant>
      <vt:variant>
        <vt:i4>30</vt:i4>
      </vt:variant>
      <vt:variant>
        <vt:lpstr>Slide Titles</vt:lpstr>
      </vt:variant>
      <vt:variant>
        <vt:i4>25</vt:i4>
      </vt:variant>
    </vt:vector>
  </HeadingPairs>
  <TitlesOfParts>
    <vt:vector size="55" baseType="lpstr">
      <vt:lpstr>Title &amp; Subtitle</vt:lpstr>
      <vt:lpstr>Photo - Horizontal</vt:lpstr>
      <vt:lpstr>Title &amp; Bullets - 2 Column</vt:lpstr>
      <vt:lpstr>Blank</vt:lpstr>
      <vt:lpstr>Title &amp; Subtitle - Photo</vt:lpstr>
      <vt:lpstr>1_Bullets</vt:lpstr>
      <vt:lpstr>1_Title &amp; Bullets</vt:lpstr>
      <vt:lpstr>1_Title - Center</vt:lpstr>
      <vt:lpstr>1_Title &amp; Subtitle</vt:lpstr>
      <vt:lpstr>2_Photo - Horizontal</vt:lpstr>
      <vt:lpstr>Photo - Horizontal Reflection</vt:lpstr>
      <vt:lpstr>1_Photo - Vertical</vt:lpstr>
      <vt:lpstr>Photo - Vertical Reflection</vt:lpstr>
      <vt:lpstr>2_Title - Top</vt:lpstr>
      <vt:lpstr>1_Title &amp; Bullets - Left</vt:lpstr>
      <vt:lpstr>1_Title &amp; Bullets - 2 Column</vt:lpstr>
      <vt:lpstr>Title &amp; Bullets - Right</vt:lpstr>
      <vt:lpstr>Title, Bullets &amp; Photo</vt:lpstr>
      <vt:lpstr>2_Title &amp; Subtitle</vt:lpstr>
      <vt:lpstr>2_Title - Center</vt:lpstr>
      <vt:lpstr>2_Title &amp; Bullets</vt:lpstr>
      <vt:lpstr>2_Blank</vt:lpstr>
      <vt:lpstr>3_Title - Top</vt:lpstr>
      <vt:lpstr>2_Title &amp; Bullets - Right</vt:lpstr>
      <vt:lpstr>2_Title &amp; Bullets - Left</vt:lpstr>
      <vt:lpstr>2_Title &amp; Bullets - 2 Column</vt:lpstr>
      <vt:lpstr>1_Title, Bullets &amp; Photo</vt:lpstr>
      <vt:lpstr>2_Photo - Vertical</vt:lpstr>
      <vt:lpstr>2_Bullets</vt:lpstr>
      <vt:lpstr>2_Title, Bullets &amp;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Joseph Park</cp:lastModifiedBy>
  <cp:revision>110</cp:revision>
  <dcterms:modified xsi:type="dcterms:W3CDTF">2016-04-05T23:04:11Z</dcterms:modified>
</cp:coreProperties>
</file>