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1" r:id="rId2"/>
    <p:sldMasterId id="2147483652" r:id="rId3"/>
    <p:sldMasterId id="2147483654" r:id="rId4"/>
    <p:sldMasterId id="2147483659" r:id="rId5"/>
    <p:sldMasterId id="2147483662" r:id="rId6"/>
    <p:sldMasterId id="2147483663" r:id="rId7"/>
    <p:sldMasterId id="2147483664" r:id="rId8"/>
    <p:sldMasterId id="2147483665" r:id="rId9"/>
    <p:sldMasterId id="2147483666" r:id="rId10"/>
    <p:sldMasterId id="2147483667" r:id="rId11"/>
    <p:sldMasterId id="2147483668" r:id="rId12"/>
    <p:sldMasterId id="2147483669" r:id="rId13"/>
    <p:sldMasterId id="2147483670" r:id="rId14"/>
    <p:sldMasterId id="2147483672" r:id="rId15"/>
    <p:sldMasterId id="2147483673" r:id="rId16"/>
    <p:sldMasterId id="2147483674" r:id="rId17"/>
    <p:sldMasterId id="2147483675" r:id="rId18"/>
    <p:sldMasterId id="2147483677" r:id="rId19"/>
    <p:sldMasterId id="2147483678" r:id="rId20"/>
    <p:sldMasterId id="2147483679" r:id="rId21"/>
    <p:sldMasterId id="2147483680" r:id="rId22"/>
    <p:sldMasterId id="2147483681" r:id="rId23"/>
    <p:sldMasterId id="2147483682" r:id="rId24"/>
    <p:sldMasterId id="2147483683" r:id="rId25"/>
    <p:sldMasterId id="2147483684" r:id="rId26"/>
    <p:sldMasterId id="2147483685" r:id="rId27"/>
    <p:sldMasterId id="2147483686" r:id="rId28"/>
    <p:sldMasterId id="2147483687" r:id="rId29"/>
    <p:sldMasterId id="2147483688" r:id="rId30"/>
  </p:sldMasterIdLst>
  <p:notesMasterIdLst>
    <p:notesMasterId r:id="rId53"/>
  </p:notesMasterIdLst>
  <p:sldIdLst>
    <p:sldId id="256" r:id="rId31"/>
    <p:sldId id="258" r:id="rId32"/>
    <p:sldId id="304" r:id="rId33"/>
    <p:sldId id="265" r:id="rId34"/>
    <p:sldId id="355" r:id="rId35"/>
    <p:sldId id="307" r:id="rId36"/>
    <p:sldId id="351" r:id="rId37"/>
    <p:sldId id="352" r:id="rId38"/>
    <p:sldId id="353" r:id="rId39"/>
    <p:sldId id="354" r:id="rId40"/>
    <p:sldId id="356" r:id="rId41"/>
    <p:sldId id="357" r:id="rId42"/>
    <p:sldId id="365" r:id="rId43"/>
    <p:sldId id="366" r:id="rId44"/>
    <p:sldId id="367" r:id="rId45"/>
    <p:sldId id="293" r:id="rId46"/>
    <p:sldId id="338" r:id="rId47"/>
    <p:sldId id="384" r:id="rId48"/>
    <p:sldId id="336" r:id="rId49"/>
    <p:sldId id="345" r:id="rId50"/>
    <p:sldId id="288" r:id="rId51"/>
    <p:sldId id="279" r:id="rId52"/>
  </p:sldIdLst>
  <p:sldSz cx="13004800" cy="9753600"/>
  <p:notesSz cx="6858000" cy="9144000"/>
  <p:defaultTextStyle>
    <a:defPPr>
      <a:defRPr lang="en-US"/>
    </a:defPPr>
    <a:lvl1pPr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1pPr>
    <a:lvl2pPr marL="4572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2pPr>
    <a:lvl3pPr marL="9144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3pPr>
    <a:lvl4pPr marL="13716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4pPr>
    <a:lvl5pPr marL="18288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5pPr>
    <a:lvl6pPr marL="22860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6pPr>
    <a:lvl7pPr marL="27432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7pPr>
    <a:lvl8pPr marL="32004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8pPr>
    <a:lvl9pPr marL="36576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67"/>
    <a:srgbClr val="CF4C82"/>
    <a:srgbClr val="D02175"/>
    <a:srgbClr val="FEFFF8"/>
    <a:srgbClr val="DA5258"/>
    <a:srgbClr val="606099"/>
    <a:srgbClr val="F5B948"/>
    <a:srgbClr val="FF41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1352" y="-1040"/>
      </p:cViewPr>
      <p:guideLst>
        <p:guide orient="horz" pos="3027"/>
        <p:guide pos="409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50" Type="http://schemas.openxmlformats.org/officeDocument/2006/relationships/slide" Target="slides/slide20.xml"/><Relationship Id="rId51" Type="http://schemas.openxmlformats.org/officeDocument/2006/relationships/slide" Target="slides/slide21.xml"/><Relationship Id="rId52" Type="http://schemas.openxmlformats.org/officeDocument/2006/relationships/slide" Target="slides/slide22.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10.xml"/><Relationship Id="rId41" Type="http://schemas.openxmlformats.org/officeDocument/2006/relationships/slide" Target="slides/slide11.xml"/><Relationship Id="rId42" Type="http://schemas.openxmlformats.org/officeDocument/2006/relationships/slide" Target="slides/slide12.xml"/><Relationship Id="rId43" Type="http://schemas.openxmlformats.org/officeDocument/2006/relationships/slide" Target="slides/slide13.xml"/><Relationship Id="rId44" Type="http://schemas.openxmlformats.org/officeDocument/2006/relationships/slide" Target="slides/slide14.xml"/><Relationship Id="rId45" Type="http://schemas.openxmlformats.org/officeDocument/2006/relationships/slide" Target="slides/slide15.xml"/><Relationship Id="rId46" Type="http://schemas.openxmlformats.org/officeDocument/2006/relationships/slide" Target="slides/slide16.xml"/><Relationship Id="rId47" Type="http://schemas.openxmlformats.org/officeDocument/2006/relationships/slide" Target="slides/slide17.xml"/><Relationship Id="rId48" Type="http://schemas.openxmlformats.org/officeDocument/2006/relationships/slide" Target="slides/slide18.xml"/><Relationship Id="rId49" Type="http://schemas.openxmlformats.org/officeDocument/2006/relationships/slide" Target="slides/slide1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Master" Target="slideMasters/slideMaster30.xml"/><Relationship Id="rId31" Type="http://schemas.openxmlformats.org/officeDocument/2006/relationships/slide" Target="slides/slide1.xml"/><Relationship Id="rId32" Type="http://schemas.openxmlformats.org/officeDocument/2006/relationships/slide" Target="slides/slide2.xml"/><Relationship Id="rId33" Type="http://schemas.openxmlformats.org/officeDocument/2006/relationships/slide" Target="slides/slide3.xml"/><Relationship Id="rId34" Type="http://schemas.openxmlformats.org/officeDocument/2006/relationships/slide" Target="slides/slide4.xml"/><Relationship Id="rId35" Type="http://schemas.openxmlformats.org/officeDocument/2006/relationships/slide" Target="slides/slide5.xml"/><Relationship Id="rId36" Type="http://schemas.openxmlformats.org/officeDocument/2006/relationships/slide" Target="slides/slide6.xml"/><Relationship Id="rId37" Type="http://schemas.openxmlformats.org/officeDocument/2006/relationships/slide" Target="slides/slide7.xml"/><Relationship Id="rId38" Type="http://schemas.openxmlformats.org/officeDocument/2006/relationships/slide" Target="slides/slide8.xml"/><Relationship Id="rId39" Type="http://schemas.openxmlformats.org/officeDocument/2006/relationships/slide" Target="slides/slide9.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4403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Tree>
    <p:extLst>
      <p:ext uri="{BB962C8B-B14F-4D97-AF65-F5344CB8AC3E}">
        <p14:creationId xmlns:p14="http://schemas.microsoft.com/office/powerpoint/2010/main" val="2809478968"/>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Georgia"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eorgia"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eorgia"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eorgia"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Grp="1" noRot="1" noChangeAspect="1" noChangeArrowheads="1" noTextEdit="1"/>
          </p:cNvSpPr>
          <p:nvPr>
            <p:ph type="sldImg"/>
          </p:nvPr>
        </p:nvSpPr>
        <p:spPr>
          <a:solidFill>
            <a:srgbClr val="FFFFFF"/>
          </a:solidFill>
          <a:ln/>
        </p:spPr>
      </p:sp>
      <p:sp>
        <p:nvSpPr>
          <p:cNvPr id="8909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1400" dirty="0" smtClean="0">
                <a:latin typeface="Lucida Grande" charset="0"/>
                <a:cs typeface="Lucida Grande" charset="0"/>
                <a:sym typeface="Lucida Grande" charset="0"/>
              </a:rPr>
              <a:t>Make note that Marcella</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s suitcase is open... where could the dolls be?  Have the students tell you what else they see in the airplane and ask if they know what the yellow tags are on all of the luggage.  You can also have them circle different things for you such as a green suitcase.</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Let the students know that each lesson they will be going on a trip with you!  After showing this slide, play the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Where are we going today?</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video clip for the students.  Talk about airplanes and if they would be scared or excited to go on an airplane.</a:t>
            </a:r>
            <a:endParaRPr lang="en-US" sz="2200" dirty="0">
              <a:latin typeface="Lucida Grande" charset="0"/>
              <a:cs typeface="Lucida Grande" charset="0"/>
              <a:sym typeface="Lucida Grande"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Introduce dictionaries in this portion, see if they already know what this is and if they know how to use one.</a:t>
            </a:r>
            <a:endParaRPr lang="en-US" sz="2200" dirty="0">
              <a:latin typeface="Lucida Grande" charset="0"/>
              <a:cs typeface="Lucida Grande" charset="0"/>
              <a:sym typeface="Lucida Grande"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This is an example of a simple dictionary about what a dog is.</a:t>
            </a:r>
            <a:endParaRPr lang="en-US" sz="2200" dirty="0">
              <a:latin typeface="Lucida Grande" charset="0"/>
              <a:cs typeface="Lucida Grande" charset="0"/>
              <a:sym typeface="Lucida Grande"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Talk about the </a:t>
            </a:r>
            <a:r>
              <a:rPr lang="ja-JP" altLang="en-US" sz="2200" dirty="0" smtClean="0">
                <a:latin typeface="Arial"/>
                <a:cs typeface="Lucida Grande" charset="0"/>
                <a:sym typeface="Lucida Grande" charset="0"/>
              </a:rPr>
              <a:t>‘</a:t>
            </a:r>
            <a:r>
              <a:rPr lang="en-US" sz="2200" dirty="0" err="1" smtClean="0">
                <a:latin typeface="Lucida Grande" charset="0"/>
                <a:cs typeface="Lucida Grande" charset="0"/>
                <a:sym typeface="Lucida Grande" charset="0"/>
              </a:rPr>
              <a:t>nn</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sound and have them try it out.  Write the other </a:t>
            </a:r>
            <a:r>
              <a:rPr lang="ja-JP" altLang="en-US" sz="2200" dirty="0" smtClean="0">
                <a:latin typeface="Arial"/>
                <a:cs typeface="Lucida Grande" charset="0"/>
                <a:sym typeface="Lucida Grande" charset="0"/>
              </a:rPr>
              <a:t>‘</a:t>
            </a:r>
            <a:r>
              <a:rPr lang="en-US" sz="2200" dirty="0" err="1" smtClean="0">
                <a:latin typeface="Lucida Grande" charset="0"/>
                <a:cs typeface="Lucida Grande" charset="0"/>
                <a:sym typeface="Lucida Grande" charset="0"/>
              </a:rPr>
              <a:t>nn</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words the students can think of on the whiteboard for them so that they know how to spell it.  Have them sound the word out as well. </a:t>
            </a:r>
          </a:p>
          <a:p>
            <a:pPr>
              <a:defRPr/>
            </a:pPr>
            <a:r>
              <a:rPr lang="en-US" sz="2200" dirty="0" smtClean="0">
                <a:latin typeface="Lucida Grande" charset="0"/>
                <a:cs typeface="Lucida Grande" charset="0"/>
                <a:sym typeface="Lucida Grande" charset="0"/>
              </a:rPr>
              <a:t>bandanna </a:t>
            </a:r>
            <a:r>
              <a:rPr lang="en-US" sz="2200" dirty="0" err="1" smtClean="0">
                <a:latin typeface="Lucida Grande" charset="0"/>
                <a:cs typeface="Lucida Grande" charset="0"/>
                <a:sym typeface="Lucida Grande" charset="0"/>
              </a:rPr>
              <a:t>etc</a:t>
            </a:r>
            <a:r>
              <a:rPr lang="en-US" sz="2200" dirty="0" smtClean="0">
                <a:latin typeface="Lucida Grande" charset="0"/>
                <a:cs typeface="Lucida Grande" charset="0"/>
                <a:sym typeface="Lucida Grande" charset="0"/>
              </a:rPr>
              <a:t> .. </a:t>
            </a:r>
            <a:endParaRPr lang="en-US" sz="2200" dirty="0">
              <a:latin typeface="Lucida Grande" charset="0"/>
              <a:cs typeface="Lucida Grande" charset="0"/>
              <a:sym typeface="Lucida Grande"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Rot="1" noChangeAspect="1" noChangeArrowheads="1" noTextEdit="1"/>
          </p:cNvSpPr>
          <p:nvPr>
            <p:ph type="sldImg"/>
          </p:nvPr>
        </p:nvSpPr>
        <p:spPr>
          <a:solidFill>
            <a:srgbClr val="FFFFFF"/>
          </a:solidFill>
          <a:ln/>
        </p:spPr>
      </p:sp>
      <p:sp>
        <p:nvSpPr>
          <p:cNvPr id="9113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Find the movie clip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Flippers</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and play it for the students.  It is a blank image so that the students can only hear the water splashing and not see it.  Have the students guess before showing them the next slide.</a:t>
            </a:r>
            <a:endParaRPr lang="en-US" sz="2200" dirty="0">
              <a:latin typeface="Lucida Grande" charset="0"/>
              <a:cs typeface="Lucida Grande" charset="0"/>
              <a:sym typeface="Lucida Grande"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solidFill>
            <a:srgbClr val="FFFFFF"/>
          </a:solidFill>
          <a:ln/>
        </p:spPr>
      </p:sp>
      <p:sp>
        <p:nvSpPr>
          <p:cNvPr id="12185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Wrap up your lesson and play the extra activities if you have any time. Answer any questions and pull up the worksheet if you want and go over the activities with them to ensure they understand.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solidFill>
            <a:srgbClr val="FFFFFF"/>
          </a:solidFill>
          <a:ln/>
        </p:spPr>
      </p:sp>
      <p:sp>
        <p:nvSpPr>
          <p:cNvPr id="12288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r>
              <a:rPr lang="en-US" dirty="0" smtClean="0">
                <a:solidFill>
                  <a:srgbClr val="000000"/>
                </a:solidFill>
                <a:latin typeface="System Font Regular" charset="0"/>
                <a:cs typeface="System Font Regular" charset="0"/>
                <a:sym typeface="System Font Regular" charset="0"/>
              </a:rPr>
              <a:t>You can read these goals to them or have them read the goals if they can. </a:t>
            </a:r>
          </a:p>
          <a:p>
            <a:pPr marL="171450" indent="-171450">
              <a:buClr>
                <a:srgbClr val="000000"/>
              </a:buClr>
              <a:buFont typeface="Arial" charset="0"/>
              <a:buChar char="•"/>
              <a:defRPr/>
            </a:pPr>
            <a:r>
              <a:rPr lang="en-US" dirty="0" smtClean="0">
                <a:solidFill>
                  <a:srgbClr val="000000"/>
                </a:solidFill>
                <a:latin typeface="System Font Regular" charset="0"/>
                <a:cs typeface="System Font Regular" charset="0"/>
                <a:sym typeface="System Font Regular" charset="0"/>
              </a:rPr>
              <a:t>Underlining sentences and asking students to read one sentence at a time works well.</a:t>
            </a:r>
          </a:p>
          <a:p>
            <a:pPr marL="171450" indent="-171450">
              <a:buClr>
                <a:srgbClr val="000000"/>
              </a:buClr>
              <a:buFont typeface="Arial" charset="0"/>
              <a:buChar char="•"/>
              <a:defRPr/>
            </a:pPr>
            <a:r>
              <a:rPr lang="en-US" dirty="0" smtClean="0">
                <a:solidFill>
                  <a:srgbClr val="000000"/>
                </a:solidFill>
                <a:latin typeface="System Font Regular" charset="0"/>
                <a:cs typeface="System Font Regular" charset="0"/>
                <a:sym typeface="System Font Regular" charset="0"/>
              </a:rPr>
              <a:t>This is where you let the students know what they should be doing between now and their next session with you, you can tell them to read the story on their own and then to their family members as well as practicing the new vocab words.</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the learning goals for the day.</a:t>
            </a:r>
          </a:p>
          <a:p>
            <a:pPr>
              <a:defRPr/>
            </a:pPr>
            <a:r>
              <a:rPr lang="en-US" dirty="0" smtClean="0">
                <a:latin typeface="Lucida Grande" charset="0"/>
                <a:cs typeface="Lucida Grande" charset="0"/>
                <a:sym typeface="Lucida Grande" charset="0"/>
              </a:rPr>
              <a:t>Congratulate them!</a:t>
            </a:r>
            <a:endParaRPr lang="en-US" dirty="0">
              <a:latin typeface="Lucida Grande" charset="0"/>
              <a:cs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400" dirty="0" smtClean="0">
                <a:latin typeface="Lucida Grande" charset="0"/>
                <a:cs typeface="Lucida Grande" charset="0"/>
                <a:sym typeface="Lucida Grande" charset="0"/>
              </a:rPr>
              <a:t>You can ask the students where they think they are going today.</a:t>
            </a:r>
            <a:endParaRPr lang="en-US" sz="1400" dirty="0">
              <a:latin typeface="Lucida Grande" charset="0"/>
              <a:cs typeface="Lucida Grande" charset="0"/>
              <a:sym typeface="Lucida Grande"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400" dirty="0" smtClean="0">
                <a:latin typeface="Lucida Grande" charset="0"/>
                <a:cs typeface="Lucida Grande" charset="0"/>
                <a:sym typeface="Lucida Grande" charset="0"/>
              </a:rPr>
              <a:t>Have the students read where they are going, or you can read it for them</a:t>
            </a:r>
          </a:p>
          <a:p>
            <a:pPr>
              <a:defRPr/>
            </a:pPr>
            <a:r>
              <a:rPr lang="en-US" sz="1400" dirty="0" smtClean="0">
                <a:latin typeface="Lucida Grande" charset="0"/>
                <a:cs typeface="Lucida Grande" charset="0"/>
                <a:sym typeface="Lucida Grande" charset="0"/>
              </a:rPr>
              <a:t>Have the students circle things in the picture with their pens such as the dolls, the grandmother or the girl.  </a:t>
            </a:r>
          </a:p>
          <a:p>
            <a:pPr>
              <a:defRPr/>
            </a:pPr>
            <a:r>
              <a:rPr lang="en-US" sz="1400" dirty="0" smtClean="0">
                <a:latin typeface="Lucida Grande" charset="0"/>
                <a:cs typeface="Lucida Grande" charset="0"/>
                <a:sym typeface="Lucida Grande" charset="0"/>
              </a:rPr>
              <a:t>You can ask the students prompting questions such as </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How did the girl get to her grandmothers house?</a:t>
            </a:r>
            <a:r>
              <a:rPr lang="ja-JP" altLang="en-US" sz="1400" dirty="0" smtClean="0">
                <a:latin typeface="Arial"/>
                <a:cs typeface="Lucida Grande" charset="0"/>
                <a:sym typeface="Lucida Grande" charset="0"/>
              </a:rPr>
              <a:t>”</a:t>
            </a:r>
            <a:endParaRPr lang="en-US" sz="1400" dirty="0" smtClean="0">
              <a:latin typeface="Lucida Grande" charset="0"/>
              <a:cs typeface="Lucida Grande" charset="0"/>
              <a:sym typeface="Lucida Grande" charset="0"/>
            </a:endParaRPr>
          </a:p>
          <a:p>
            <a:pPr>
              <a:defRPr/>
            </a:pPr>
            <a:r>
              <a:rPr lang="en-US" sz="1400" dirty="0" smtClean="0">
                <a:latin typeface="Lucida Grande" charset="0"/>
                <a:cs typeface="Lucida Grande" charset="0"/>
                <a:sym typeface="Lucida Grande" charset="0"/>
              </a:rPr>
              <a:t>Once you play the </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where are we going</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 video, play the video of the airplane taking off. Once the airplane takes off and the video ends, ask questions such as </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where are we going?</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 the students should reply with </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to Grandma</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s house!</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  </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1400" dirty="0" smtClean="0">
                <a:latin typeface="Lucida Grande" charset="0"/>
                <a:cs typeface="Lucida Grande" charset="0"/>
                <a:sym typeface="Lucida Grande" charset="0"/>
              </a:rPr>
              <a:t>Point out the key words from the story.  The words above may be new words for </a:t>
            </a:r>
            <a:r>
              <a:rPr lang="en-US" sz="1400" dirty="0" err="1" smtClean="0">
                <a:latin typeface="Lucida Grande" charset="0"/>
                <a:cs typeface="Lucida Grande" charset="0"/>
                <a:sym typeface="Lucida Grande" charset="0"/>
              </a:rPr>
              <a:t>them.Read</a:t>
            </a:r>
            <a:r>
              <a:rPr lang="en-US" sz="1400" dirty="0" smtClean="0">
                <a:latin typeface="Lucida Grande" charset="0"/>
                <a:cs typeface="Lucida Grande" charset="0"/>
                <a:sym typeface="Lucida Grande" charset="0"/>
              </a:rPr>
              <a:t> their definitions you can also write them in a sentence.</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1400" dirty="0" smtClean="0">
                <a:latin typeface="Lucida Grande" charset="0"/>
                <a:cs typeface="Lucida Grande" charset="0"/>
                <a:sym typeface="Lucida Grande" charset="0"/>
              </a:rPr>
              <a:t>Have the students either help you read the story of read it to them.  Have the students circle key things in the picture such as </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can you circle the dolls for me</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 </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can you circle something that is pink?</a:t>
            </a:r>
            <a:r>
              <a:rPr lang="ja-JP" altLang="en-US" sz="1400" dirty="0" smtClean="0">
                <a:latin typeface="Arial"/>
                <a:cs typeface="Lucida Grande" charset="0"/>
                <a:sym typeface="Lucida Grande" charset="0"/>
              </a:rPr>
              <a:t>”</a:t>
            </a:r>
            <a:endParaRPr lang="en-US" sz="1400" dirty="0" smtClean="0">
              <a:latin typeface="Lucida Grande" charset="0"/>
              <a:cs typeface="Lucida Grande" charset="0"/>
              <a:sym typeface="Lucida Grande" charset="0"/>
            </a:endParaRP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374014929"/>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9842075"/>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314423311"/>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85722113"/>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32272418"/>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18098087"/>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15249199"/>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795471978"/>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058118"/>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45686666"/>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09123650"/>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54778638"/>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35693525"/>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30381905"/>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930940337"/>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09070162"/>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10108911"/>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85119777"/>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16044270"/>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457326787"/>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922384"/>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024714"/>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0764530"/>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530013603"/>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57163380"/>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05993700"/>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5473781"/>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60744434"/>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38080877"/>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81433607"/>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49455912"/>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930738331"/>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713285"/>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97726461"/>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13887401"/>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52991694"/>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58393147"/>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24735138"/>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991521488"/>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9924025"/>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42379256"/>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28768575"/>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19575705"/>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944846950"/>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571108"/>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83039370"/>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07876405"/>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84132427"/>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82620403"/>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9743265"/>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43098464"/>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05165769"/>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62633393"/>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09913799"/>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31003270"/>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585740611"/>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89399969"/>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348024"/>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03142858"/>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38204205"/>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88648028"/>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06053325"/>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198153072"/>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39489062"/>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85384223"/>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98863003"/>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99895745"/>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858985460"/>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154973418"/>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215979"/>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67320357"/>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8982913"/>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36423852"/>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3590272"/>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945223128"/>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74322990"/>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6869241"/>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43818854"/>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954332321"/>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34644166"/>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075657073"/>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944050"/>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36544650"/>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30482407"/>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32552519"/>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71758375"/>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292694788"/>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64519874"/>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78195272"/>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706816"/>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83332911"/>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75764297"/>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982711639"/>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422707"/>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10904392"/>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16576939"/>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25685260"/>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25162309"/>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012695024"/>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00437527"/>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04677136"/>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80770197"/>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90543220"/>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25855682"/>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812814945"/>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836381"/>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05554097"/>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754591"/>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28352376"/>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04788849"/>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50867623"/>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03711174"/>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70411413"/>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422943551"/>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45831490"/>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3970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58873683"/>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70274031"/>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998540705"/>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50205"/>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09922601"/>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97385466"/>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48887635"/>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320800"/>
            <a:ext cx="2711450" cy="6477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079500" y="1320800"/>
            <a:ext cx="798195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84477192"/>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08387969"/>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04067262"/>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67222040"/>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08974844"/>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81019287"/>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40486085"/>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272425084"/>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022190"/>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59601410"/>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90548128"/>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76127717"/>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11187507"/>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452139381"/>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650047272"/>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51243505"/>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05122961"/>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7880038"/>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67026927"/>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844982684"/>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130053"/>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30802494"/>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4794355"/>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13579229"/>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1781147"/>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32984940"/>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592196834"/>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58705406"/>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89926944"/>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05117271"/>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494804834"/>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2548852604"/>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043880"/>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80272780"/>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2395155064"/>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49207920"/>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52797566"/>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22235029"/>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563116174"/>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95967965"/>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84623745"/>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56983320"/>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80707076"/>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263378022"/>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846393"/>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1887277"/>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14176629"/>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40366124"/>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52631191"/>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00100"/>
            <a:ext cx="2925762" cy="7912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800100"/>
            <a:ext cx="8624888" cy="7912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82792478"/>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088771142"/>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40872695"/>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62105891"/>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786130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56945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3392500"/>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8761652"/>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093295430"/>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59028878"/>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293505"/>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77174186"/>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61204979"/>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81308069"/>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38575460"/>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446728164"/>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53057188"/>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25197503"/>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35686194"/>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34715139"/>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06053042"/>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111404642"/>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951134"/>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49826132"/>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82843447"/>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38920255"/>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00754864"/>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958719163"/>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69431250"/>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5921886"/>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30735946"/>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464040797"/>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5651945"/>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151953639"/>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490009"/>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54897298"/>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44637341"/>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81716559"/>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23116763"/>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698644706"/>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10306378"/>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56812345"/>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03123"/>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70988457"/>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04398189"/>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747602077"/>
      </p:ext>
    </p:extLst>
  </p:cSld>
  <p:clrMapOvr>
    <a:masterClrMapping/>
  </p:clrMapOvr>
  <p:transition xmlns:p14="http://schemas.microsoft.com/office/powerpoint/2010/mai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666897"/>
      </p:ext>
    </p:extLst>
  </p:cSld>
  <p:clrMapOvr>
    <a:masterClrMapping/>
  </p:clrMapOvr>
  <p:transition xmlns:p14="http://schemas.microsoft.com/office/powerpoint/2010/mai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0109734"/>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89956664"/>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71011725"/>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38279581"/>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49346363"/>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9219170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71671879"/>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5416876"/>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48768784"/>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1920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12115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4748164"/>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48366212"/>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295451178"/>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397452"/>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2670031"/>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26449399"/>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37926970"/>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30850" y="1854200"/>
            <a:ext cx="1479550" cy="5130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092200" y="1854200"/>
            <a:ext cx="4286250" cy="513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08357912"/>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718412481"/>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56219500"/>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32380533"/>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29268389"/>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73708569"/>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7133255"/>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270879427"/>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875203"/>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7611848"/>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6227803"/>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295386"/>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4961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7496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28748753"/>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84686918"/>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288286100"/>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67837360"/>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88296133"/>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227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71461725"/>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40120117"/>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632645822"/>
      </p:ext>
    </p:extLst>
  </p:cSld>
  <p:clrMapOvr>
    <a:masterClrMapping/>
  </p:clrMapOvr>
  <p:transition xmlns:p14="http://schemas.microsoft.com/office/powerpoint/2010/mai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71744"/>
      </p:ext>
    </p:extLst>
  </p:cSld>
  <p:clrMapOvr>
    <a:masterClrMapping/>
  </p:clrMapOvr>
  <p:transition xmlns:p14="http://schemas.microsoft.com/office/powerpoint/2010/mai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6356762"/>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73326384"/>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45272734"/>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99063811"/>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404701038"/>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675543714"/>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87374549"/>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9568082"/>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3381540"/>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4016581"/>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2097004866"/>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9099446"/>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764991"/>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98069271"/>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23151021"/>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43721548"/>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09738453"/>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475734607"/>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67686869"/>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07202362"/>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8617887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14063344"/>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58476173"/>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717724026"/>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48948"/>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8078857"/>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48239754"/>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91623104"/>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73885591"/>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18756448"/>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424073"/>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70568886"/>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558008"/>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531468391"/>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86584586"/>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3810211692"/>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122097"/>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4663626"/>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1409791"/>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31950585"/>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77437634"/>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10332136"/>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80759551"/>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29419949"/>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610471"/>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7761288"/>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51773784"/>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70312005"/>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675976"/>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13511777"/>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72463008"/>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51431297"/>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56108135"/>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628593300"/>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62077193"/>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24722695"/>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244059"/>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02706192"/>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51489464"/>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247448436"/>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414723"/>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3955133"/>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1957692"/>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41264889"/>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46413657"/>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152678867"/>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3456842"/>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90381988"/>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56939679"/>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59764405"/>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19756355"/>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023243661"/>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02343"/>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15795362"/>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7945296"/>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96628318"/>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35192339"/>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6" Type="http://schemas.openxmlformats.org/officeDocument/2006/relationships/image" Target="../media/image23.pn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image" Target="../media/image11.pn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20" Type="http://schemas.openxmlformats.org/officeDocument/2006/relationships/image" Target="../media/image18.png"/><Relationship Id="rId21" Type="http://schemas.openxmlformats.org/officeDocument/2006/relationships/image" Target="../media/image19.png"/><Relationship Id="rId22" Type="http://schemas.openxmlformats.org/officeDocument/2006/relationships/image" Target="../media/image20.png"/><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jpe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image" Target="../media/image16.png"/><Relationship Id="rId19" Type="http://schemas.openxmlformats.org/officeDocument/2006/relationships/image" Target="../media/image17.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2.jpeg"/><Relationship Id="rId14" Type="http://schemas.openxmlformats.org/officeDocument/2006/relationships/image" Target="../media/image24.png"/><Relationship Id="rId15" Type="http://schemas.openxmlformats.org/officeDocument/2006/relationships/image" Target="../media/image25.png"/><Relationship Id="rId16" Type="http://schemas.openxmlformats.org/officeDocument/2006/relationships/image" Target="../media/image26.png"/><Relationship Id="rId17" Type="http://schemas.openxmlformats.org/officeDocument/2006/relationships/image" Target="../media/image27.png"/><Relationship Id="rId18" Type="http://schemas.openxmlformats.org/officeDocument/2006/relationships/image" Target="../media/image28.pn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1.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20" Type="http://schemas.openxmlformats.org/officeDocument/2006/relationships/image" Target="../media/image22.png"/><Relationship Id="rId10" Type="http://schemas.openxmlformats.org/officeDocument/2006/relationships/slideLayout" Target="../slideLayouts/slideLayout54.xml"/><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5"/>
          <p:cNvGrpSpPr>
            <a:grpSpLocks/>
          </p:cNvGrpSpPr>
          <p:nvPr/>
        </p:nvGrpSpPr>
        <p:grpSpPr bwMode="auto">
          <a:xfrm>
            <a:off x="184150" y="0"/>
            <a:ext cx="12820650" cy="9753600"/>
            <a:chOff x="0" y="432"/>
            <a:chExt cx="8075" cy="6144"/>
          </a:xfrm>
        </p:grpSpPr>
        <p:pic>
          <p:nvPicPr>
            <p:cNvPr id="1031" name="Picture 1"/>
            <p:cNvPicPr>
              <a:picLocks noChangeAspect="1" noChangeArrowheads="1"/>
            </p:cNvPicPr>
            <p:nvPr/>
          </p:nvPicPr>
          <p:blipFill>
            <a:blip r:embed="rId14">
              <a:alphaModFix amt="75000"/>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2" name="Picture 2"/>
            <p:cNvPicPr>
              <a:picLocks noChangeAspect="1" noChangeArrowheads="1"/>
            </p:cNvPicPr>
            <p:nvPr/>
          </p:nvPicPr>
          <p:blipFill>
            <a:blip r:embed="rId15">
              <a:alphaModFix amt="75000"/>
              <a:extLst>
                <a:ext uri="{28A0092B-C50C-407E-A947-70E740481C1C}">
                  <a14:useLocalDpi xmlns:a14="http://schemas.microsoft.com/office/drawing/2010/main" val="0"/>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3" name="Picture 3"/>
            <p:cNvPicPr>
              <a:picLocks noChangeAspect="1" noChangeArrowheads="1"/>
            </p:cNvPicPr>
            <p:nvPr/>
          </p:nvPicPr>
          <p:blipFill>
            <a:blip r:embed="rId16">
              <a:alphaModFix amt="75000"/>
              <a:extLst>
                <a:ext uri="{28A0092B-C50C-407E-A947-70E740481C1C}">
                  <a14:useLocalDpi xmlns:a14="http://schemas.microsoft.com/office/drawing/2010/main" val="0"/>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4" name="Picture 4"/>
            <p:cNvPicPr>
              <a:picLocks noChangeAspect="1" noChangeArrowheads="1"/>
            </p:cNvPicPr>
            <p:nvPr/>
          </p:nvPicPr>
          <p:blipFill>
            <a:blip r:embed="rId17">
              <a:alphaModFix amt="75000"/>
              <a:extLst>
                <a:ext uri="{28A0092B-C50C-407E-A947-70E740481C1C}">
                  <a14:useLocalDpi xmlns:a14="http://schemas.microsoft.com/office/drawing/2010/main" val="0"/>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grpSp>
      <p:pic>
        <p:nvPicPr>
          <p:cNvPr id="1027"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8"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29" name="Rectangle 8"/>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030" name="Rectangle 9"/>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xmlns:p14="http://schemas.microsoft.com/office/powerpoint/2010/mai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483"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xmlns:p14="http://schemas.microsoft.com/office/powerpoint/2010/mai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1507"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xmlns:p14="http://schemas.microsoft.com/office/powerpoint/2010/mai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4579"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560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6627" name="Rectangle 2"/>
          <p:cNvSpPr>
            <a:spLocks noGrp="1" noChangeArrowheads="1"/>
          </p:cNvSpPr>
          <p:nvPr>
            <p:ph type="body" idx="1"/>
          </p:nvPr>
        </p:nvSpPr>
        <p:spPr bwMode="auto">
          <a:xfrm>
            <a:off x="7772400" y="2768600"/>
            <a:ext cx="39624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7651"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bwMode="auto">
          <a:xfrm>
            <a:off x="1079500" y="1320800"/>
            <a:ext cx="108458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pic>
        <p:nvPicPr>
          <p:cNvPr id="2048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0484"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9701" name="Rectangle 4"/>
          <p:cNvSpPr>
            <a:spLocks noGrp="1" noChangeArrowheads="1"/>
          </p:cNvSpPr>
          <p:nvPr>
            <p:ph type="body" idx="1"/>
          </p:nvPr>
        </p:nvSpPr>
        <p:spPr bwMode="auto">
          <a:xfrm>
            <a:off x="1397000" y="5765800"/>
            <a:ext cx="10210800"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xmlns:p14="http://schemas.microsoft.com/office/powerpoint/2010/mai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2057400" y="6426200"/>
            <a:ext cx="88900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rty LET" charset="0"/>
              </a:rPr>
              <a:t>Click to edit Master title style</a:t>
            </a:r>
          </a:p>
        </p:txBody>
      </p:sp>
      <p:pic>
        <p:nvPicPr>
          <p:cNvPr id="3075"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6"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bwMode="auto">
          <a:xfrm>
            <a:off x="1879600" y="2527300"/>
            <a:ext cx="92456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pic>
        <p:nvPicPr>
          <p:cNvPr id="21507"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1508"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xmlns:p14="http://schemas.microsoft.com/office/powerpoint/2010/mai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2531"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1748"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1749" name="Rectangle 4"/>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3555"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4579"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3796"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4819" name="Rectangle 2"/>
          <p:cNvSpPr>
            <a:spLocks noGrp="1" noChangeArrowheads="1"/>
          </p:cNvSpPr>
          <p:nvPr>
            <p:ph type="body" idx="1"/>
          </p:nvPr>
        </p:nvSpPr>
        <p:spPr bwMode="auto">
          <a:xfrm>
            <a:off x="7861300" y="2628900"/>
            <a:ext cx="32639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5604"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5605"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5843"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6628"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629"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6867" name="Rectangle 2"/>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7652"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7653"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7891"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8676"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8677"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bwMode="auto">
          <a:xfrm>
            <a:off x="1092200" y="1854200"/>
            <a:ext cx="5918200" cy="302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sp>
        <p:nvSpPr>
          <p:cNvPr id="38915" name="Rectangle 2"/>
          <p:cNvSpPr>
            <a:spLocks noGrp="1" noChangeArrowheads="1"/>
          </p:cNvSpPr>
          <p:nvPr>
            <p:ph type="body" idx="1"/>
          </p:nvPr>
        </p:nvSpPr>
        <p:spPr bwMode="auto">
          <a:xfrm>
            <a:off x="1219200" y="5549900"/>
            <a:ext cx="5651500"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970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9701"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9702" name="Picture 5"/>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09700" y="4775200"/>
            <a:ext cx="5283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
          <p:cNvSpPr>
            <a:spLocks noGrp="1" noChangeArrowheads="1"/>
          </p:cNvSpPr>
          <p:nvPr>
            <p:ph type="body" idx="1"/>
          </p:nvPr>
        </p:nvSpPr>
        <p:spPr bwMode="auto">
          <a:xfrm>
            <a:off x="1879600" y="1600200"/>
            <a:ext cx="92456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072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24"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27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27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Group 9"/>
          <p:cNvGrpSpPr>
            <a:grpSpLocks/>
          </p:cNvGrpSpPr>
          <p:nvPr/>
        </p:nvGrpSpPr>
        <p:grpSpPr bwMode="auto">
          <a:xfrm>
            <a:off x="0" y="0"/>
            <a:ext cx="13004800" cy="9753600"/>
            <a:chOff x="392" y="364"/>
            <a:chExt cx="8192" cy="6144"/>
          </a:xfrm>
        </p:grpSpPr>
        <p:pic>
          <p:nvPicPr>
            <p:cNvPr id="4102"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392" y="6044"/>
              <a:ext cx="8192" cy="72"/>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3" name="Picture 2"/>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640" y="1596"/>
              <a:ext cx="7631" cy="144"/>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4" name="Picture 3"/>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5" name="Picture 4"/>
            <p:cNvPicPr>
              <a:picLocks noChangeAspect="1" noChangeArrowheads="1"/>
            </p:cNvPicPr>
            <p:nvPr/>
          </p:nvPicPr>
          <p:blipFill>
            <a:blip r:embed="rId17">
              <a:alphaModFix amt="70000"/>
              <a:extLst>
                <a:ext uri="{28A0092B-C50C-407E-A947-70E740481C1C}">
                  <a14:useLocalDpi xmlns:a14="http://schemas.microsoft.com/office/drawing/2010/main" val="0"/>
                </a:ext>
              </a:extLst>
            </a:blip>
            <a:srcRect/>
            <a:stretch>
              <a:fillRect/>
            </a:stretch>
          </p:blipFill>
          <p:spPr bwMode="auto">
            <a:xfrm rot="-5400000">
              <a:off x="-2307" y="3372"/>
              <a:ext cx="6144" cy="127"/>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6" name="Picture 5"/>
            <p:cNvPicPr>
              <a:picLocks noChangeAspect="1" noChangeArrowheads="1"/>
            </p:cNvPicPr>
            <p:nvPr/>
          </p:nvPicPr>
          <p:blipFill>
            <a:blip r:embed="rId18">
              <a:alphaModFix amt="50000"/>
              <a:extLst>
                <a:ext uri="{28A0092B-C50C-407E-A947-70E740481C1C}">
                  <a14:useLocalDpi xmlns:a14="http://schemas.microsoft.com/office/drawing/2010/main" val="0"/>
                </a:ext>
              </a:extLst>
            </a:blip>
            <a:srcRect/>
            <a:stretch>
              <a:fillRect/>
            </a:stretch>
          </p:blipFill>
          <p:spPr bwMode="auto">
            <a:xfrm>
              <a:off x="928" y="1684"/>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7" name="Picture 6"/>
            <p:cNvPicPr>
              <a:picLocks noChangeAspect="1" noChangeArrowheads="1"/>
            </p:cNvPicPr>
            <p:nvPr/>
          </p:nvPicPr>
          <p:blipFill>
            <a:blip r:embed="rId19">
              <a:alphaModFix amt="50000"/>
              <a:extLst>
                <a:ext uri="{28A0092B-C50C-407E-A947-70E740481C1C}">
                  <a14:useLocalDpi xmlns:a14="http://schemas.microsoft.com/office/drawing/2010/main" val="0"/>
                </a:ext>
              </a:extLst>
            </a:blip>
            <a:srcRect/>
            <a:stretch>
              <a:fillRect/>
            </a:stretch>
          </p:blipFill>
          <p:spPr bwMode="auto">
            <a:xfrm>
              <a:off x="928" y="5980"/>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8" name="Picture 7"/>
            <p:cNvPicPr>
              <a:picLocks noChangeAspect="1" noChangeArrowheads="1"/>
            </p:cNvPicPr>
            <p:nvPr/>
          </p:nvPicPr>
          <p:blipFill>
            <a:blip r:embed="rId20">
              <a:alphaModFix amt="50000"/>
              <a:extLst>
                <a:ext uri="{28A0092B-C50C-407E-A947-70E740481C1C}">
                  <a14:useLocalDpi xmlns:a14="http://schemas.microsoft.com/office/drawing/2010/main" val="0"/>
                </a:ext>
              </a:extLst>
            </a:blip>
            <a:srcRect/>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9" name="Picture 8"/>
            <p:cNvPicPr>
              <a:picLocks noChangeAspect="1" noChangeArrowheads="1"/>
            </p:cNvPicPr>
            <p:nvPr/>
          </p:nvPicPr>
          <p:blipFill>
            <a:blip r:embed="rId21">
              <a:alphaModFix amt="50000"/>
              <a:extLst>
                <a:ext uri="{28A0092B-C50C-407E-A947-70E740481C1C}">
                  <a14:useLocalDpi xmlns:a14="http://schemas.microsoft.com/office/drawing/2010/main" val="0"/>
                </a:ext>
              </a:extLst>
            </a:blip>
            <a:srcRect/>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grpSp>
      <p:sp>
        <p:nvSpPr>
          <p:cNvPr id="5123" name="Rectangle 10"/>
          <p:cNvSpPr>
            <a:spLocks noGrp="1" noChangeArrowheads="1"/>
          </p:cNvSpPr>
          <p:nvPr>
            <p:ph type="body" idx="1"/>
          </p:nvPr>
        </p:nvSpPr>
        <p:spPr bwMode="auto">
          <a:xfrm>
            <a:off x="1270000" y="29718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4100"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25" name="Rectangle 12"/>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7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31746" name="Group 6"/>
          <p:cNvGrpSpPr>
            <a:grpSpLocks/>
          </p:cNvGrpSpPr>
          <p:nvPr/>
        </p:nvGrpSpPr>
        <p:grpSpPr bwMode="auto">
          <a:xfrm>
            <a:off x="-11113" y="-50800"/>
            <a:ext cx="13015913" cy="9804400"/>
            <a:chOff x="12601" y="0"/>
            <a:chExt cx="8199" cy="6176"/>
          </a:xfrm>
        </p:grpSpPr>
        <p:pic>
          <p:nvPicPr>
            <p:cNvPr id="31750"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12601" y="5689"/>
              <a:ext cx="8199" cy="117"/>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1751" name="Picture 3"/>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1752" name="Picture 4"/>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rot="-5400000">
              <a:off x="9918" y="3014"/>
              <a:ext cx="6176" cy="148"/>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1753" name="Picture 5"/>
            <p:cNvPicPr>
              <a:picLocks noChangeAspect="1" noChangeArrowheads="1"/>
            </p:cNvPicPr>
            <p:nvPr/>
          </p:nvPicPr>
          <p:blipFill>
            <a:blip r:embed="rId17">
              <a:alphaModFix amt="70000"/>
              <a:extLst>
                <a:ext uri="{28A0092B-C50C-407E-A947-70E740481C1C}">
                  <a14:useLocalDpi xmlns:a14="http://schemas.microsoft.com/office/drawing/2010/main" val="0"/>
                </a:ext>
              </a:extLst>
            </a:blip>
            <a:srcRect/>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grpSp>
      <p:sp>
        <p:nvSpPr>
          <p:cNvPr id="40963" name="Rectangle 7"/>
          <p:cNvSpPr>
            <a:spLocks noGrp="1" noChangeArrowheads="1"/>
          </p:cNvSpPr>
          <p:nvPr>
            <p:ph type="body" idx="1"/>
          </p:nvPr>
        </p:nvSpPr>
        <p:spPr bwMode="auto">
          <a:xfrm>
            <a:off x="1270000" y="2971800"/>
            <a:ext cx="49530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31748"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965"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6350" y="6415088"/>
            <a:ext cx="3363913"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0" y="3065463"/>
            <a:ext cx="3363913"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t="8905"/>
          <a:stretch>
            <a:fillRect/>
          </a:stretch>
        </p:blipFill>
        <p:spPr bwMode="auto">
          <a:xfrm>
            <a:off x="0" y="0"/>
            <a:ext cx="3363913"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3255963" y="6389688"/>
            <a:ext cx="3363912"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3262313" y="3038475"/>
            <a:ext cx="3363912"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t="9673"/>
          <a:stretch>
            <a:fillRect/>
          </a:stretch>
        </p:blipFill>
        <p:spPr bwMode="auto">
          <a:xfrm>
            <a:off x="3262313" y="0"/>
            <a:ext cx="3363912"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8" name="Group 14"/>
          <p:cNvGrpSpPr>
            <a:grpSpLocks/>
          </p:cNvGrpSpPr>
          <p:nvPr userDrawn="1"/>
        </p:nvGrpSpPr>
        <p:grpSpPr bwMode="auto">
          <a:xfrm flipH="1">
            <a:off x="6646863" y="0"/>
            <a:ext cx="6357937" cy="9771063"/>
            <a:chOff x="6716732" y="8683"/>
            <a:chExt cx="6358618" cy="9770687"/>
          </a:xfrm>
        </p:grpSpPr>
        <p:pic>
          <p:nvPicPr>
            <p:cNvPr id="5130" name="Picture 8"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l="8163"/>
            <a:stretch>
              <a:fillRect/>
            </a:stretch>
          </p:blipFill>
          <p:spPr bwMode="auto">
            <a:xfrm>
              <a:off x="6716732" y="6414738"/>
              <a:ext cx="3089964" cy="33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9"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l="7967"/>
            <a:stretch>
              <a:fillRect/>
            </a:stretch>
          </p:blipFill>
          <p:spPr bwMode="auto">
            <a:xfrm>
              <a:off x="6716732" y="3065004"/>
              <a:ext cx="3096579" cy="33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0"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l="7967" t="9164"/>
            <a:stretch>
              <a:fillRect/>
            </a:stretch>
          </p:blipFill>
          <p:spPr bwMode="auto">
            <a:xfrm>
              <a:off x="6716732" y="8683"/>
              <a:ext cx="3096579" cy="305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1"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9704104" y="6388968"/>
              <a:ext cx="3364632" cy="33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2"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9710718" y="3039234"/>
              <a:ext cx="3364632" cy="33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13"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t="9930" b="-2"/>
            <a:stretch>
              <a:fillRect/>
            </a:stretch>
          </p:blipFill>
          <p:spPr bwMode="auto">
            <a:xfrm>
              <a:off x="9710718" y="8683"/>
              <a:ext cx="3364632" cy="303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9" name="Rectangle 15"/>
          <p:cNvSpPr>
            <a:spLocks noChangeArrowheads="1"/>
          </p:cNvSpPr>
          <p:nvPr userDrawn="1"/>
        </p:nvSpPr>
        <p:spPr bwMode="auto">
          <a:xfrm>
            <a:off x="0" y="-17463"/>
            <a:ext cx="13004800" cy="9771063"/>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6146" name="Group 5"/>
          <p:cNvGrpSpPr>
            <a:grpSpLocks/>
          </p:cNvGrpSpPr>
          <p:nvPr/>
        </p:nvGrpSpPr>
        <p:grpSpPr bwMode="auto">
          <a:xfrm>
            <a:off x="184150" y="0"/>
            <a:ext cx="12820650" cy="9753600"/>
            <a:chOff x="0" y="432"/>
            <a:chExt cx="8075" cy="6144"/>
          </a:xfrm>
        </p:grpSpPr>
        <p:pic>
          <p:nvPicPr>
            <p:cNvPr id="6152" name="Picture 1"/>
            <p:cNvPicPr>
              <a:picLocks noChangeAspect="1" noChangeArrowheads="1"/>
            </p:cNvPicPr>
            <p:nvPr/>
          </p:nvPicPr>
          <p:blipFill>
            <a:blip r:embed="rId14">
              <a:alphaModFix amt="75000"/>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6153" name="Picture 2"/>
            <p:cNvPicPr>
              <a:picLocks noChangeAspect="1" noChangeArrowheads="1"/>
            </p:cNvPicPr>
            <p:nvPr/>
          </p:nvPicPr>
          <p:blipFill>
            <a:blip r:embed="rId15">
              <a:alphaModFix amt="75000"/>
              <a:extLst>
                <a:ext uri="{28A0092B-C50C-407E-A947-70E740481C1C}">
                  <a14:useLocalDpi xmlns:a14="http://schemas.microsoft.com/office/drawing/2010/main" val="0"/>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6154" name="Picture 3"/>
            <p:cNvPicPr>
              <a:picLocks noChangeAspect="1" noChangeArrowheads="1"/>
            </p:cNvPicPr>
            <p:nvPr/>
          </p:nvPicPr>
          <p:blipFill>
            <a:blip r:embed="rId16">
              <a:alphaModFix amt="75000"/>
              <a:extLst>
                <a:ext uri="{28A0092B-C50C-407E-A947-70E740481C1C}">
                  <a14:useLocalDpi xmlns:a14="http://schemas.microsoft.com/office/drawing/2010/main" val="0"/>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6155" name="Picture 4"/>
            <p:cNvPicPr>
              <a:picLocks noChangeAspect="1" noChangeArrowheads="1"/>
            </p:cNvPicPr>
            <p:nvPr/>
          </p:nvPicPr>
          <p:blipFill>
            <a:blip r:embed="rId17">
              <a:alphaModFix amt="75000"/>
              <a:extLst>
                <a:ext uri="{28A0092B-C50C-407E-A947-70E740481C1C}">
                  <a14:useLocalDpi xmlns:a14="http://schemas.microsoft.com/office/drawing/2010/main" val="0"/>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grpSp>
      <p:pic>
        <p:nvPicPr>
          <p:cNvPr id="6147"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48"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49" name="Picture 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84300" y="927100"/>
            <a:ext cx="64516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70" name="Rectangle 9"/>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1271" name="Rectangle 10"/>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xmlns:p14="http://schemas.microsoft.com/office/powerpoint/2010/mai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536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1270000" y="2971800"/>
            <a:ext cx="104648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7411" name="Rectangle 2"/>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 Id="rId3" Type="http://schemas.openxmlformats.org/officeDocument/2006/relationships/image" Target="../media/image5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xml"/><Relationship Id="rId3" Type="http://schemas.openxmlformats.org/officeDocument/2006/relationships/image" Target="../media/image5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 Id="rId3" Type="http://schemas.openxmlformats.org/officeDocument/2006/relationships/image" Target="../media/image5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xml"/><Relationship Id="rId3" Type="http://schemas.openxmlformats.org/officeDocument/2006/relationships/image" Target="../media/image5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 Id="rId3" Type="http://schemas.openxmlformats.org/officeDocument/2006/relationships/image" Target="../media/image5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5.xml"/><Relationship Id="rId3" Type="http://schemas.openxmlformats.org/officeDocument/2006/relationships/image" Target="../media/image5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59.png"/><Relationship Id="rId1" Type="http://schemas.openxmlformats.org/officeDocument/2006/relationships/slideLayout" Target="../slideLayouts/slideLayout2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60.png"/><Relationship Id="rId1" Type="http://schemas.openxmlformats.org/officeDocument/2006/relationships/slideLayout" Target="../slideLayouts/slideLayout2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1" Type="http://schemas.openxmlformats.org/officeDocument/2006/relationships/image" Target="../media/image30.png"/><Relationship Id="rId12" Type="http://schemas.openxmlformats.org/officeDocument/2006/relationships/image" Target="../media/image39.jpeg"/><Relationship Id="rId1" Type="http://schemas.openxmlformats.org/officeDocument/2006/relationships/slideLayout" Target="../slideLayouts/slideLayout24.xml"/><Relationship Id="rId2" Type="http://schemas.openxmlformats.org/officeDocument/2006/relationships/notesSlide" Target="../notesSlides/notesSlide2.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40.png"/><Relationship Id="rId5" Type="http://schemas.openxmlformats.org/officeDocument/2006/relationships/image" Target="../media/image61.jpg"/><Relationship Id="rId1" Type="http://schemas.openxmlformats.org/officeDocument/2006/relationships/slideLayout" Target="../slideLayouts/slideLayout2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30.png"/><Relationship Id="rId8" Type="http://schemas.openxmlformats.org/officeDocument/2006/relationships/image" Target="../media/image40.png"/><Relationship Id="rId1" Type="http://schemas.openxmlformats.org/officeDocument/2006/relationships/slideLayout" Target="../slideLayouts/slideLayout2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30.png"/><Relationship Id="rId5" Type="http://schemas.openxmlformats.org/officeDocument/2006/relationships/image" Target="../media/image65.png"/><Relationship Id="rId6" Type="http://schemas.openxmlformats.org/officeDocument/2006/relationships/image" Target="../media/image40.png"/><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xml"/><Relationship Id="rId3"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xml"/><Relationship Id="rId3"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jpeg"/><Relationship Id="rId7" Type="http://schemas.openxmlformats.org/officeDocument/2006/relationships/image" Target="../media/image48.png"/><Relationship Id="rId1" Type="http://schemas.openxmlformats.org/officeDocument/2006/relationships/slideLayout" Target="../slideLayouts/slideLayout3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9.png"/><Relationship Id="rId1" Type="http://schemas.openxmlformats.org/officeDocument/2006/relationships/slideLayout" Target="../slideLayouts/slideLayout3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xml"/><Relationship Id="rId3" Type="http://schemas.openxmlformats.org/officeDocument/2006/relationships/image" Target="../media/image4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 Id="rId3"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7" descr="C:\Users\Admin\Desktop\travel-worl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12977812"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p:cNvSpPr>
            <a:spLocks/>
          </p:cNvSpPr>
          <p:nvPr/>
        </p:nvSpPr>
        <p:spPr bwMode="auto">
          <a:xfrm>
            <a:off x="984250" y="6096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8000" b="1">
                <a:solidFill>
                  <a:srgbClr val="FF412D"/>
                </a:solidFill>
                <a:latin typeface="Century Gothic" charset="0"/>
                <a:cs typeface="Lucida Grande" charset="0"/>
                <a:sym typeface="Al Bayan" charset="0"/>
              </a:rPr>
              <a:t>Adventures!</a:t>
            </a:r>
          </a:p>
        </p:txBody>
      </p:sp>
      <p:pic>
        <p:nvPicPr>
          <p:cNvPr id="33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0075" y="8909050"/>
            <a:ext cx="167163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spect="1" noChangeArrowheads="1"/>
          </p:cNvPicPr>
          <p:nvPr/>
        </p:nvPicPr>
        <p:blipFill>
          <a:blip r:embed="rId3">
            <a:extLst>
              <a:ext uri="{28A0092B-C50C-407E-A947-70E740481C1C}">
                <a14:useLocalDpi xmlns:a14="http://schemas.microsoft.com/office/drawing/2010/main" val="0"/>
              </a:ext>
            </a:extLst>
          </a:blip>
          <a:srcRect l="5804" t="5153" r="22987" b="639"/>
          <a:stretch>
            <a:fillRect/>
          </a:stretch>
        </p:blipFill>
        <p:spPr bwMode="auto">
          <a:xfrm rot="5400000">
            <a:off x="3078957" y="-1559719"/>
            <a:ext cx="6551612" cy="1121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6322" name="Rectangle 3"/>
          <p:cNvSpPr>
            <a:spLocks/>
          </p:cNvSpPr>
          <p:nvPr/>
        </p:nvSpPr>
        <p:spPr bwMode="auto">
          <a:xfrm>
            <a:off x="741363" y="5956300"/>
            <a:ext cx="11233150" cy="2736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56323" name="Rectangle 4"/>
          <p:cNvSpPr>
            <a:spLocks/>
          </p:cNvSpPr>
          <p:nvPr/>
        </p:nvSpPr>
        <p:spPr bwMode="auto">
          <a:xfrm>
            <a:off x="1298575" y="6707188"/>
            <a:ext cx="44386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CA" altLang="ja-JP" sz="2800">
                <a:solidFill>
                  <a:schemeClr val="tx1"/>
                </a:solidFill>
                <a:latin typeface="Century Gothic" charset="0"/>
                <a:cs typeface="Century Gothic" charset="0"/>
                <a:sym typeface="Helvetica Light" charset="0"/>
              </a:rPr>
              <a:t>It was time for take-off </a:t>
            </a:r>
            <a:r>
              <a:rPr lang="en-US" altLang="ja-JP" sz="2800">
                <a:solidFill>
                  <a:schemeClr val="tx1"/>
                </a:solidFill>
                <a:latin typeface="Century Gothic" charset="0"/>
                <a:cs typeface="Century Gothic" charset="0"/>
                <a:sym typeface="Helvetica Light" charset="0"/>
              </a:rPr>
              <a:t> so</a:t>
            </a:r>
          </a:p>
          <a:p>
            <a:r>
              <a:rPr lang="en-US" altLang="ja-JP" sz="2800">
                <a:solidFill>
                  <a:schemeClr val="tx1"/>
                </a:solidFill>
                <a:latin typeface="Century Gothic" charset="0"/>
                <a:cs typeface="Century Gothic" charset="0"/>
                <a:sym typeface="Helvetica Light" charset="0"/>
              </a:rPr>
              <a:t>Marcella sat down.</a:t>
            </a:r>
            <a:endParaRPr lang="en-CA" altLang="ja-JP" sz="2800">
              <a:solidFill>
                <a:schemeClr val="tx1"/>
              </a:solidFill>
              <a:latin typeface="Century Gothic" charset="0"/>
              <a:cs typeface="Century Gothic" charset="0"/>
              <a:sym typeface="Helvetica Light" charset="0"/>
            </a:endParaRPr>
          </a:p>
        </p:txBody>
      </p:sp>
      <p:sp>
        <p:nvSpPr>
          <p:cNvPr id="56324" name="Rectangle 5"/>
          <p:cNvSpPr>
            <a:spLocks/>
          </p:cNvSpPr>
          <p:nvPr/>
        </p:nvSpPr>
        <p:spPr bwMode="auto">
          <a:xfrm>
            <a:off x="6142038" y="6534150"/>
            <a:ext cx="58197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p>
            <a:r>
              <a:rPr lang="en-CA" altLang="ja-JP" sz="2800">
                <a:solidFill>
                  <a:schemeClr val="tx1"/>
                </a:solidFill>
                <a:latin typeface="Century Gothic" charset="0"/>
                <a:cs typeface="Century Gothic" charset="0"/>
                <a:sym typeface="Helvetica Light" charset="0"/>
              </a:rPr>
              <a:t>“I am going to Grandma’s</a:t>
            </a:r>
            <a:r>
              <a:rPr lang="ja-JP" altLang="en-US" sz="2800">
                <a:solidFill>
                  <a:schemeClr val="tx1"/>
                </a:solidFill>
                <a:latin typeface="Century Gothic" charset="0"/>
                <a:ea typeface="ＭＳ Ｐゴシック" charset="0"/>
                <a:cs typeface="ＭＳ Ｐゴシック" charset="0"/>
                <a:sym typeface="Helvetica Light" charset="0"/>
              </a:rPr>
              <a:t>”</a:t>
            </a:r>
            <a:r>
              <a:rPr lang="en-US" altLang="ja-JP" sz="2800">
                <a:solidFill>
                  <a:schemeClr val="tx1"/>
                </a:solidFill>
                <a:latin typeface="Century Gothic" charset="0"/>
                <a:cs typeface="Century Gothic" charset="0"/>
                <a:sym typeface="Helvetica Light" charset="0"/>
              </a:rPr>
              <a:t> </a:t>
            </a:r>
          </a:p>
          <a:p>
            <a:r>
              <a:rPr lang="en-US" sz="2800">
                <a:solidFill>
                  <a:schemeClr val="tx1"/>
                </a:solidFill>
                <a:latin typeface="Century Gothic" charset="0"/>
                <a:cs typeface="Century Gothic" charset="0"/>
                <a:sym typeface="Helvetica Light" charset="0"/>
              </a:rPr>
              <a:t>she said. She was</a:t>
            </a:r>
          </a:p>
          <a:p>
            <a:r>
              <a:rPr lang="en-US" sz="2800">
                <a:solidFill>
                  <a:schemeClr val="tx1"/>
                </a:solidFill>
                <a:latin typeface="Century Gothic" charset="0"/>
                <a:cs typeface="Century Gothic" charset="0"/>
                <a:sym typeface="Helvetica Light" charset="0"/>
              </a:rPr>
              <a:t>very excited.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p:cNvPicPr>
            <a:picLocks noChangeAspect="1" noChangeArrowheads="1"/>
          </p:cNvPicPr>
          <p:nvPr/>
        </p:nvPicPr>
        <p:blipFill>
          <a:blip r:embed="rId3">
            <a:extLst>
              <a:ext uri="{28A0092B-C50C-407E-A947-70E740481C1C}">
                <a14:useLocalDpi xmlns:a14="http://schemas.microsoft.com/office/drawing/2010/main" val="0"/>
              </a:ext>
            </a:extLst>
          </a:blip>
          <a:srcRect l="6819" t="5412" r="24190" b="1030"/>
          <a:stretch>
            <a:fillRect/>
          </a:stretch>
        </p:blipFill>
        <p:spPr bwMode="auto">
          <a:xfrm rot="5400000">
            <a:off x="3172619" y="-1947068"/>
            <a:ext cx="6442075" cy="1130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8370" name="Rectangle 8"/>
          <p:cNvSpPr>
            <a:spLocks/>
          </p:cNvSpPr>
          <p:nvPr/>
        </p:nvSpPr>
        <p:spPr bwMode="auto">
          <a:xfrm>
            <a:off x="741363" y="6605588"/>
            <a:ext cx="11306175" cy="2735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58371" name="Rectangle 9"/>
          <p:cNvSpPr>
            <a:spLocks/>
          </p:cNvSpPr>
          <p:nvPr/>
        </p:nvSpPr>
        <p:spPr bwMode="auto">
          <a:xfrm>
            <a:off x="1246188" y="7324725"/>
            <a:ext cx="453548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“Everything is so small!” said Marcella. “Is that my house?”</a:t>
            </a:r>
          </a:p>
        </p:txBody>
      </p:sp>
      <p:sp>
        <p:nvSpPr>
          <p:cNvPr id="58372" name="Rectangle 11"/>
          <p:cNvSpPr>
            <a:spLocks/>
          </p:cNvSpPr>
          <p:nvPr/>
        </p:nvSpPr>
        <p:spPr bwMode="auto">
          <a:xfrm>
            <a:off x="6862763" y="7324725"/>
            <a:ext cx="453548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Marcella was having a lot of fun. She did not miss her dolls.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3">
            <a:extLst>
              <a:ext uri="{28A0092B-C50C-407E-A947-70E740481C1C}">
                <a14:useLocalDpi xmlns:a14="http://schemas.microsoft.com/office/drawing/2010/main" val="0"/>
              </a:ext>
            </a:extLst>
          </a:blip>
          <a:srcRect l="2280" t="54214" r="29317" b="916"/>
          <a:stretch>
            <a:fillRect/>
          </a:stretch>
        </p:blipFill>
        <p:spPr bwMode="auto">
          <a:xfrm rot="5400000">
            <a:off x="500063" y="1157288"/>
            <a:ext cx="60452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l="27599" t="2901" r="3737" b="47591"/>
          <a:stretch>
            <a:fillRect/>
          </a:stretch>
        </p:blipFill>
        <p:spPr bwMode="auto">
          <a:xfrm rot="5400000">
            <a:off x="5863432" y="904081"/>
            <a:ext cx="6069012"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60419" name="Rectangle 4"/>
          <p:cNvSpPr>
            <a:spLocks/>
          </p:cNvSpPr>
          <p:nvPr/>
        </p:nvSpPr>
        <p:spPr bwMode="auto">
          <a:xfrm>
            <a:off x="957263" y="6605588"/>
            <a:ext cx="10801350" cy="2735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60420" name="Rectangle 5"/>
          <p:cNvSpPr>
            <a:spLocks/>
          </p:cNvSpPr>
          <p:nvPr/>
        </p:nvSpPr>
        <p:spPr bwMode="auto">
          <a:xfrm>
            <a:off x="1246188" y="7324725"/>
            <a:ext cx="453548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“Look who I found!” nice man said.</a:t>
            </a:r>
          </a:p>
        </p:txBody>
      </p:sp>
      <p:sp>
        <p:nvSpPr>
          <p:cNvPr id="60421" name="Rectangle 6"/>
          <p:cNvSpPr>
            <a:spLocks/>
          </p:cNvSpPr>
          <p:nvPr/>
        </p:nvSpPr>
        <p:spPr bwMode="auto">
          <a:xfrm>
            <a:off x="6862763" y="7324725"/>
            <a:ext cx="453548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The plane landed. Marcella told her Grandma all about her trip!</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3">
            <a:extLst>
              <a:ext uri="{28A0092B-C50C-407E-A947-70E740481C1C}">
                <a14:useLocalDpi xmlns:a14="http://schemas.microsoft.com/office/drawing/2010/main" val="0"/>
              </a:ext>
            </a:extLst>
          </a:blip>
          <a:srcRect l="5138" t="55746" r="26234"/>
          <a:stretch>
            <a:fillRect/>
          </a:stretch>
        </p:blipFill>
        <p:spPr bwMode="auto">
          <a:xfrm rot="5400000">
            <a:off x="258763" y="1325563"/>
            <a:ext cx="67056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2466" name="Picture 3"/>
          <p:cNvPicPr>
            <a:picLocks noChangeAspect="1" noChangeArrowheads="1"/>
          </p:cNvPicPr>
          <p:nvPr/>
        </p:nvPicPr>
        <p:blipFill>
          <a:blip r:embed="rId3">
            <a:extLst>
              <a:ext uri="{28A0092B-C50C-407E-A947-70E740481C1C}">
                <a14:useLocalDpi xmlns:a14="http://schemas.microsoft.com/office/drawing/2010/main" val="0"/>
              </a:ext>
            </a:extLst>
          </a:blip>
          <a:srcRect l="31133" t="5006" r="238" b="50739"/>
          <a:stretch>
            <a:fillRect/>
          </a:stretch>
        </p:blipFill>
        <p:spPr bwMode="auto">
          <a:xfrm rot="5400000">
            <a:off x="5803107" y="1327944"/>
            <a:ext cx="6705600"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62467" name="Rectangle 4"/>
          <p:cNvSpPr>
            <a:spLocks/>
          </p:cNvSpPr>
          <p:nvPr/>
        </p:nvSpPr>
        <p:spPr bwMode="auto">
          <a:xfrm>
            <a:off x="957263" y="6605588"/>
            <a:ext cx="11017250" cy="2735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62468" name="Rectangle 5"/>
          <p:cNvSpPr>
            <a:spLocks/>
          </p:cNvSpPr>
          <p:nvPr/>
        </p:nvSpPr>
        <p:spPr bwMode="auto">
          <a:xfrm>
            <a:off x="1246188" y="7324725"/>
            <a:ext cx="453548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Then Marcella remembered the Raggedy’s</a:t>
            </a:r>
          </a:p>
        </p:txBody>
      </p:sp>
      <p:sp>
        <p:nvSpPr>
          <p:cNvPr id="62469" name="Rectangle 6"/>
          <p:cNvSpPr>
            <a:spLocks/>
          </p:cNvSpPr>
          <p:nvPr/>
        </p:nvSpPr>
        <p:spPr bwMode="auto">
          <a:xfrm>
            <a:off x="6502400" y="7540625"/>
            <a:ext cx="50403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“Are these dolls yours?” the nice man asked.</a:t>
            </a:r>
          </a:p>
          <a:p>
            <a:r>
              <a:rPr lang="en-CA" altLang="ja-JP" sz="2800">
                <a:solidFill>
                  <a:schemeClr val="tx1"/>
                </a:solidFill>
                <a:latin typeface="Century Gothic" charset="0"/>
                <a:cs typeface="Century Gothic" charset="0"/>
                <a:sym typeface="Helvetica Light" charset="0"/>
              </a:rPr>
              <a:t>“Yes!” cried Marcella. “I am so glad to see you!” Marcella hugged her dolls.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3">
            <a:extLst>
              <a:ext uri="{28A0092B-C50C-407E-A947-70E740481C1C}">
                <a14:useLocalDpi xmlns:a14="http://schemas.microsoft.com/office/drawing/2010/main" val="0"/>
              </a:ext>
            </a:extLst>
          </a:blip>
          <a:srcRect l="6786" t="5511" r="24028"/>
          <a:stretch>
            <a:fillRect/>
          </a:stretch>
        </p:blipFill>
        <p:spPr bwMode="auto">
          <a:xfrm rot="5400000">
            <a:off x="3154363" y="-1711325"/>
            <a:ext cx="6477000" cy="1144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64514" name="Rectangle 2"/>
          <p:cNvSpPr>
            <a:spLocks/>
          </p:cNvSpPr>
          <p:nvPr/>
        </p:nvSpPr>
        <p:spPr bwMode="auto">
          <a:xfrm>
            <a:off x="669925" y="6605588"/>
            <a:ext cx="11449050" cy="2735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64515" name="Rectangle 4"/>
          <p:cNvSpPr>
            <a:spLocks/>
          </p:cNvSpPr>
          <p:nvPr/>
        </p:nvSpPr>
        <p:spPr bwMode="auto">
          <a:xfrm>
            <a:off x="1533525" y="7540625"/>
            <a:ext cx="98647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“I am sorry you fell out of my suitcase,” Marcella said.</a:t>
            </a:r>
          </a:p>
          <a:p>
            <a:r>
              <a:rPr lang="en-CA" altLang="ja-JP" sz="2800">
                <a:solidFill>
                  <a:schemeClr val="tx1"/>
                </a:solidFill>
                <a:latin typeface="Century Gothic" charset="0"/>
                <a:cs typeface="Century Gothic" charset="0"/>
                <a:sym typeface="Helvetica Light" charset="0"/>
              </a:rPr>
              <a:t>“I hope you did not miss me.”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a:extLst>
              <a:ext uri="{28A0092B-C50C-407E-A947-70E740481C1C}">
                <a14:useLocalDpi xmlns:a14="http://schemas.microsoft.com/office/drawing/2010/main" val="0"/>
              </a:ext>
            </a:extLst>
          </a:blip>
          <a:srcRect t="58141" r="35925"/>
          <a:stretch>
            <a:fillRect/>
          </a:stretch>
        </p:blipFill>
        <p:spPr bwMode="auto">
          <a:xfrm rot="5406763">
            <a:off x="151607" y="1304131"/>
            <a:ext cx="7548562"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66562" name="Rectangle 2"/>
          <p:cNvSpPr>
            <a:spLocks/>
          </p:cNvSpPr>
          <p:nvPr/>
        </p:nvSpPr>
        <p:spPr bwMode="auto">
          <a:xfrm>
            <a:off x="6934200" y="700088"/>
            <a:ext cx="5040313" cy="7561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66563" name="Rectangle 3"/>
          <p:cNvSpPr>
            <a:spLocks/>
          </p:cNvSpPr>
          <p:nvPr/>
        </p:nvSpPr>
        <p:spPr bwMode="auto">
          <a:xfrm>
            <a:off x="6934200" y="3940175"/>
            <a:ext cx="50403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Raggedy Ann and Andy just smiled. Because everyone knows that rag dolls do not talk!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7" descr="C:\Users\Admin\AppData\Local\Temp\_AZTMP30_\DragTemp\10235-NMFWV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6000" b="1">
                <a:latin typeface="Century Gothic" charset="0"/>
                <a:cs typeface="Georgia" charset="0"/>
              </a:rPr>
              <a:t>Where are we going today?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Using a dictionary</a:t>
            </a:r>
          </a:p>
        </p:txBody>
      </p:sp>
      <p:sp>
        <p:nvSpPr>
          <p:cNvPr id="101378" name="Rectangle 4"/>
          <p:cNvSpPr>
            <a:spLocks/>
          </p:cNvSpPr>
          <p:nvPr/>
        </p:nvSpPr>
        <p:spPr bwMode="auto">
          <a:xfrm>
            <a:off x="0" y="2789238"/>
            <a:ext cx="130048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4400">
                <a:latin typeface="Century Gothic" charset="0"/>
                <a:cs typeface="Georgia" charset="0"/>
              </a:rPr>
              <a:t>What is a dictionary?</a:t>
            </a:r>
          </a:p>
        </p:txBody>
      </p:sp>
      <p:sp>
        <p:nvSpPr>
          <p:cNvPr id="6" name="Rectangle 5"/>
          <p:cNvSpPr>
            <a:spLocks/>
          </p:cNvSpPr>
          <p:nvPr/>
        </p:nvSpPr>
        <p:spPr bwMode="auto">
          <a:xfrm>
            <a:off x="1317625" y="3940175"/>
            <a:ext cx="10656888" cy="2160588"/>
          </a:xfrm>
          <a:prstGeom prst="rect">
            <a:avLst/>
          </a:prstGeom>
          <a:solidFill>
            <a:schemeClr val="bg1">
              <a:lumMod val="20000"/>
              <a:lumOff val="80000"/>
            </a:schemeClr>
          </a:solidFill>
          <a:ln>
            <a:noFill/>
          </a:ln>
        </p:spPr>
        <p:txBody>
          <a:bodyPr lIns="0" tIns="0" rIns="0" bIns="0" anchor="ctr"/>
          <a:lstStyle/>
          <a:p>
            <a:pPr>
              <a:spcBef>
                <a:spcPts val="3200"/>
              </a:spcBef>
              <a:buSzPct val="77000"/>
              <a:defRPr/>
            </a:pPr>
            <a:r>
              <a:rPr lang="en-US" sz="4400" b="1" dirty="0">
                <a:solidFill>
                  <a:schemeClr val="accent6">
                    <a:lumMod val="60000"/>
                    <a:lumOff val="40000"/>
                  </a:schemeClr>
                </a:solidFill>
                <a:latin typeface="Century Gothic" charset="0"/>
                <a:cs typeface="Georgia" charset="0"/>
              </a:rPr>
              <a:t>A dictionary is a book that helps you understand words.</a:t>
            </a:r>
          </a:p>
        </p:txBody>
      </p:sp>
      <p:pic>
        <p:nvPicPr>
          <p:cNvPr id="1013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2763" y="6389688"/>
            <a:ext cx="37433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13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8350" y="6389688"/>
            <a:ext cx="4002088"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Using a dictionary</a:t>
            </a:r>
          </a:p>
        </p:txBody>
      </p:sp>
      <p:pic>
        <p:nvPicPr>
          <p:cNvPr id="1034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165600"/>
            <a:ext cx="43180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3427" name="Rectangle 5"/>
          <p:cNvSpPr>
            <a:spLocks/>
          </p:cNvSpPr>
          <p:nvPr/>
        </p:nvSpPr>
        <p:spPr bwMode="auto">
          <a:xfrm>
            <a:off x="6011863" y="4084638"/>
            <a:ext cx="6100762"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rPr>
              <a:t>Dog:</a:t>
            </a:r>
          </a:p>
          <a:p>
            <a:endParaRPr lang="en-US">
              <a:solidFill>
                <a:schemeClr val="tx1"/>
              </a:solidFill>
              <a:latin typeface="Century Gothic" charset="0"/>
              <a:ea typeface="ＭＳ Ｐゴシック" charset="0"/>
            </a:endParaRPr>
          </a:p>
          <a:p>
            <a:r>
              <a:rPr lang="en-US">
                <a:solidFill>
                  <a:schemeClr val="tx1"/>
                </a:solidFill>
                <a:latin typeface="Century Gothic" charset="0"/>
                <a:ea typeface="ＭＳ Ｐゴシック" charset="0"/>
              </a:rPr>
              <a:t>An animal with fur, four legs </a:t>
            </a:r>
          </a:p>
          <a:p>
            <a:r>
              <a:rPr lang="en-US">
                <a:solidFill>
                  <a:schemeClr val="tx1"/>
                </a:solidFill>
                <a:latin typeface="Century Gothic" charset="0"/>
                <a:ea typeface="ＭＳ Ｐゴシック" charset="0"/>
              </a:rPr>
              <a:t>and a tail.</a:t>
            </a:r>
          </a:p>
          <a:p>
            <a:endParaRPr lang="en-US">
              <a:solidFill>
                <a:schemeClr val="tx1"/>
              </a:solidFill>
              <a:latin typeface="Century Gothic" charset="0"/>
              <a:ea typeface="ＭＳ Ｐゴシック" charset="0"/>
            </a:endParaRPr>
          </a:p>
          <a:p>
            <a:r>
              <a:rPr lang="en-US">
                <a:solidFill>
                  <a:schemeClr val="tx1"/>
                </a:solidFill>
                <a:latin typeface="Century Gothic" charset="0"/>
                <a:ea typeface="ＭＳ Ｐゴシック" charset="0"/>
              </a:rPr>
              <a:t>People keep them as pets.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Today’s letters! -&gt; ‘NN’</a:t>
            </a:r>
          </a:p>
        </p:txBody>
      </p:sp>
      <p:pic>
        <p:nvPicPr>
          <p:cNvPr id="1198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9013" y="3178175"/>
            <a:ext cx="5475287"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3" y="7429500"/>
            <a:ext cx="41529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2850" y="2667000"/>
            <a:ext cx="29400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2900" y="5778500"/>
            <a:ext cx="3479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50" y="2667000"/>
            <a:ext cx="30543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050" y="5002213"/>
            <a:ext cx="31305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942"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6400" b="1">
                <a:solidFill>
                  <a:srgbClr val="FCFCFC"/>
                </a:solidFill>
                <a:latin typeface="Century Gothic" charset="0"/>
                <a:ea typeface="ヒラギノ角ゴ Pro W6" charset="0"/>
                <a:cs typeface="ヒラギノ角ゴ Pro W6" charset="0"/>
                <a:sym typeface="ヒラギノ角ゴ Pro W6" charset="0"/>
              </a:rPr>
              <a:t>Adventures</a:t>
            </a:r>
          </a:p>
        </p:txBody>
      </p:sp>
      <p:pic>
        <p:nvPicPr>
          <p:cNvPr id="3994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2550" y="5435600"/>
            <a:ext cx="36385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2700" y="2717800"/>
            <a:ext cx="3810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5"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2213" y="5435600"/>
            <a:ext cx="21780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6"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7" name="Picture 1" descr="04.jpg"/>
          <p:cNvPicPr>
            <a:picLocks noChangeAspect="1"/>
          </p:cNvPicPr>
          <p:nvPr/>
        </p:nvPicPr>
        <p:blipFill>
          <a:blip r:embed="rId12">
            <a:extLst>
              <a:ext uri="{28A0092B-C50C-407E-A947-70E740481C1C}">
                <a14:useLocalDpi xmlns:a14="http://schemas.microsoft.com/office/drawing/2010/main" val="0"/>
              </a:ext>
            </a:extLst>
          </a:blip>
          <a:srcRect r="33304" b="18137"/>
          <a:stretch>
            <a:fillRect/>
          </a:stretch>
        </p:blipFill>
        <p:spPr bwMode="auto">
          <a:xfrm>
            <a:off x="6862763" y="2644775"/>
            <a:ext cx="18764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280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800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is that sound?</a:t>
            </a:r>
          </a:p>
        </p:txBody>
      </p:sp>
      <p:pic>
        <p:nvPicPr>
          <p:cNvPr id="5" name="Picture 4" descr="12970-NOLCHV.jpg"/>
          <p:cNvPicPr>
            <a:picLocks noChangeAspect="1"/>
          </p:cNvPicPr>
          <p:nvPr/>
        </p:nvPicPr>
        <p:blipFill rotWithShape="1">
          <a:blip r:embed="rId5">
            <a:extLst>
              <a:ext uri="{28A0092B-C50C-407E-A947-70E740481C1C}">
                <a14:useLocalDpi xmlns:a14="http://schemas.microsoft.com/office/drawing/2010/main" val="0"/>
              </a:ext>
            </a:extLst>
          </a:blip>
          <a:srcRect t="2760" b="5851"/>
          <a:stretch/>
        </p:blipFill>
        <p:spPr>
          <a:xfrm>
            <a:off x="3406056" y="3868688"/>
            <a:ext cx="5596880" cy="5114955"/>
          </a:xfrm>
          <a:prstGeom prst="roundRect">
            <a:avLst>
              <a:gd name="adj" fmla="val 14654"/>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50" y="6324600"/>
            <a:ext cx="31797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2338" name="Rectangle 3"/>
          <p:cNvSpPr>
            <a:spLocks/>
          </p:cNvSpPr>
          <p:nvPr/>
        </p:nvSpPr>
        <p:spPr bwMode="auto">
          <a:xfrm>
            <a:off x="647700" y="3498850"/>
            <a:ext cx="119253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have any questions?</a:t>
            </a:r>
          </a:p>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understand the handout?</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4233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6908800"/>
            <a:ext cx="431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234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7300" y="4495800"/>
            <a:ext cx="330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234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2342"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8"/>
              </a:buBlip>
            </a:pPr>
            <a:r>
              <a:rPr lang="en-US" sz="6000" b="1">
                <a:latin typeface="Century Gothic" charset="0"/>
                <a:cs typeface="Georgia" charset="0"/>
              </a:rPr>
              <a:t>Final Thoughts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p:cNvSpPr>
          <p:nvPr/>
        </p:nvSpPr>
        <p:spPr bwMode="auto">
          <a:xfrm>
            <a:off x="977900" y="1631950"/>
            <a:ext cx="11925300"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863600" indent="-647700" algn="l">
              <a:spcBef>
                <a:spcPts val="2000"/>
              </a:spcBef>
              <a:buSzPct val="77000"/>
              <a:buFontTx/>
              <a:buBlip>
                <a:blip r:embed="rId3"/>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Listen and read along with the ‘Raggedy Ann and Andy’ book</a:t>
            </a: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Read book to yourself and to your family/friends</a:t>
            </a: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Complete the worksheet </a:t>
            </a: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Practice writing new vocabulary words</a:t>
            </a:r>
          </a:p>
          <a:p>
            <a:pPr marL="863600" indent="-647700" algn="l">
              <a:spcBef>
                <a:spcPts val="2000"/>
              </a:spcBef>
              <a:buSzPct val="77000"/>
              <a:buFontTx/>
              <a:buBlip>
                <a:blip r:embed="rId3"/>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4438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438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800" y="6283325"/>
            <a:ext cx="938530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4388"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6"/>
              </a:buBlip>
            </a:pPr>
            <a:r>
              <a:rPr lang="en-US" sz="6000" b="1">
                <a:latin typeface="Century Gothic" charset="0"/>
                <a:cs typeface="Georgia" charset="0"/>
              </a:rPr>
              <a:t>Before the next class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will I learn today?</a:t>
            </a:r>
          </a:p>
        </p:txBody>
      </p:sp>
      <p:sp>
        <p:nvSpPr>
          <p:cNvPr id="41986" name="Rectangle 3"/>
          <p:cNvSpPr>
            <a:spLocks/>
          </p:cNvSpPr>
          <p:nvPr/>
        </p:nvSpPr>
        <p:spPr bwMode="auto">
          <a:xfrm>
            <a:off x="1749425" y="26447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a:solidFill>
                  <a:srgbClr val="005A7C"/>
                </a:solidFill>
                <a:latin typeface="Century Gothic" charset="0"/>
                <a:cs typeface="Century Gothic" charset="0"/>
                <a:sym typeface="Century Gothic" charset="0"/>
              </a:rPr>
              <a:t>Use simple dictionaries</a:t>
            </a: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Word Banks</a:t>
            </a: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Word Walls</a:t>
            </a: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Sound of the letters ‘</a:t>
            </a:r>
            <a:r>
              <a:rPr lang="en-US" altLang="ja-JP" sz="3000">
                <a:solidFill>
                  <a:srgbClr val="005A7C"/>
                </a:solidFill>
                <a:latin typeface="Century Gothic" charset="0"/>
                <a:cs typeface="Century Gothic" charset="0"/>
                <a:sym typeface="Century Gothic" charset="0"/>
              </a:rPr>
              <a:t>nn</a:t>
            </a:r>
            <a:r>
              <a:rPr lang="en-US" sz="3000">
                <a:solidFill>
                  <a:srgbClr val="005A7C"/>
                </a:solidFill>
                <a:latin typeface="Century Gothic" charset="0"/>
                <a:cs typeface="Century Gothic" charset="0"/>
                <a:sym typeface="Century Gothic" charset="0"/>
              </a:rPr>
              <a:t>’</a:t>
            </a:r>
            <a:endParaRPr lang="en-US" altLang="ja-JP" sz="3000">
              <a:solidFill>
                <a:srgbClr val="005A7C"/>
              </a:solidFill>
              <a:latin typeface="Century Gothic" charset="0"/>
              <a:cs typeface="Century Gothic" charset="0"/>
              <a:sym typeface="Century Gothic" charset="0"/>
            </a:endParaRPr>
          </a:p>
          <a:p>
            <a:pPr marL="863600" indent="-647700" algn="l">
              <a:spcBef>
                <a:spcPts val="2000"/>
              </a:spcBef>
              <a:buSzPct val="77000"/>
            </a:pPr>
            <a:endParaRPr lang="en-US" sz="3000">
              <a:solidFill>
                <a:srgbClr val="005A7C"/>
              </a:solidFill>
              <a:latin typeface="Century Gothic" charset="0"/>
              <a:cs typeface="Century Gothic" charset="0"/>
              <a:sym typeface="Century Gothic" charset="0"/>
            </a:endParaRPr>
          </a:p>
        </p:txBody>
      </p:sp>
      <p:pic>
        <p:nvPicPr>
          <p:cNvPr id="4198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1988"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10"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0" y="4084638"/>
            <a:ext cx="4984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2" descr="10319-NME1S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97800" y="4713288"/>
            <a:ext cx="4916488"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10"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3975" y="4805363"/>
            <a:ext cx="4984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3" descr="10319-NME1S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0513" y="1852613"/>
            <a:ext cx="6985000" cy="680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6400" b="1">
                <a:solidFill>
                  <a:srgbClr val="FF0000"/>
                </a:solidFill>
                <a:latin typeface="Century Gothic" charset="0"/>
                <a:ea typeface="ヒラギノ角ゴ Pro W6" charset="0"/>
                <a:cs typeface="ヒラギノ角ゴ Pro W6" charset="0"/>
                <a:sym typeface="ヒラギノ角ゴ Pro W6" charset="0"/>
              </a:rPr>
              <a:t>Story Time!</a:t>
            </a:r>
          </a:p>
        </p:txBody>
      </p:sp>
      <p:sp>
        <p:nvSpPr>
          <p:cNvPr id="44035" name="Rectangle 1"/>
          <p:cNvSpPr>
            <a:spLocks noChangeArrowheads="1"/>
          </p:cNvSpPr>
          <p:nvPr/>
        </p:nvSpPr>
        <p:spPr bwMode="auto">
          <a:xfrm>
            <a:off x="3119438" y="1852613"/>
            <a:ext cx="6765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chemeClr val="tx1"/>
                </a:solidFill>
                <a:latin typeface="Century Gothic" charset="0"/>
                <a:ea typeface="ＭＳ Ｐゴシック" charset="0"/>
                <a:cs typeface="ＭＳ Ｐゴシック" charset="0"/>
              </a:rPr>
              <a:t>Where are we going today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2068513"/>
            <a:ext cx="12588875"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6082" name="Rectangle 2"/>
          <p:cNvSpPr>
            <a:spLocks/>
          </p:cNvSpPr>
          <p:nvPr/>
        </p:nvSpPr>
        <p:spPr bwMode="auto">
          <a:xfrm>
            <a:off x="0" y="555625"/>
            <a:ext cx="1300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spcBef>
                <a:spcPts val="3200"/>
              </a:spcBef>
              <a:buSzPct val="77000"/>
            </a:pPr>
            <a:r>
              <a:rPr lang="en-US" sz="5400" b="1">
                <a:solidFill>
                  <a:srgbClr val="FF6600"/>
                </a:solidFill>
                <a:latin typeface="Century Gothic" charset="0"/>
                <a:cs typeface="Georgia" charset="0"/>
              </a:rPr>
              <a:t>We are going to Grandma’s House!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29" name="Group 4"/>
          <p:cNvGrpSpPr>
            <a:grpSpLocks/>
          </p:cNvGrpSpPr>
          <p:nvPr/>
        </p:nvGrpSpPr>
        <p:grpSpPr bwMode="auto">
          <a:xfrm>
            <a:off x="10102850" y="2068513"/>
            <a:ext cx="2336800" cy="3251200"/>
            <a:chOff x="0" y="0"/>
            <a:chExt cx="1472" cy="2048"/>
          </a:xfrm>
        </p:grpSpPr>
        <p:pic>
          <p:nvPicPr>
            <p:cNvPr id="48141" name="Picture 2"/>
            <p:cNvPicPr>
              <a:picLocks noChangeArrowheads="1"/>
            </p:cNvPicPr>
            <p:nvPr/>
          </p:nvPicPr>
          <p:blipFill>
            <a:blip r:embed="rId3">
              <a:extLst>
                <a:ext uri="{28A0092B-C50C-407E-A947-70E740481C1C}">
                  <a14:useLocalDpi xmlns:a14="http://schemas.microsoft.com/office/drawing/2010/main" val="0"/>
                </a:ext>
              </a:extLst>
            </a:blip>
            <a:srcRect l="29294" t="5553" r="38899" b="76866"/>
            <a:stretch>
              <a:fillRect/>
            </a:stretch>
          </p:blipFill>
          <p:spPr bwMode="auto">
            <a:xfrm rot="5400000">
              <a:off x="-180" y="324"/>
              <a:ext cx="1823" cy="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42"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72" cy="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8130" name="Rectangle 5"/>
          <p:cNvSpPr>
            <a:spLocks/>
          </p:cNvSpPr>
          <p:nvPr/>
        </p:nvSpPr>
        <p:spPr bwMode="auto">
          <a:xfrm>
            <a:off x="4765675" y="2349500"/>
            <a:ext cx="486092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3200">
                <a:solidFill>
                  <a:schemeClr val="tx1"/>
                </a:solidFill>
                <a:latin typeface="Century Gothic" charset="0"/>
                <a:ea typeface="ＭＳ Ｐゴシック" charset="0"/>
                <a:cs typeface="ＭＳ Ｐゴシック" charset="0"/>
                <a:sym typeface="Georgia Bold" charset="0"/>
              </a:rPr>
              <a:t>Raggedy Ann and Andy</a:t>
            </a:r>
          </a:p>
          <a:p>
            <a:r>
              <a:rPr lang="en-US" sz="3200">
                <a:solidFill>
                  <a:srgbClr val="3366FF"/>
                </a:solidFill>
                <a:latin typeface="Century Gothic" charset="0"/>
                <a:ea typeface="ＭＳ Ｐゴシック" charset="0"/>
                <a:cs typeface="ＭＳ Ｐゴシック" charset="0"/>
              </a:rPr>
              <a:t>They are dolls !</a:t>
            </a:r>
          </a:p>
        </p:txBody>
      </p:sp>
      <p:sp>
        <p:nvSpPr>
          <p:cNvPr id="48131" name="AutoShape 6"/>
          <p:cNvSpPr>
            <a:spLocks/>
          </p:cNvSpPr>
          <p:nvPr/>
        </p:nvSpPr>
        <p:spPr bwMode="auto">
          <a:xfrm>
            <a:off x="8877300" y="2847975"/>
            <a:ext cx="1270000" cy="469900"/>
          </a:xfrm>
          <a:prstGeom prst="rightArrow">
            <a:avLst>
              <a:gd name="adj1" fmla="val 32000"/>
              <a:gd name="adj2" fmla="val 118919"/>
            </a:avLst>
          </a:prstGeom>
          <a:blipFill dpi="0" rotWithShape="0">
            <a:blip r:embed="rId5"/>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sz="3200">
              <a:latin typeface="Century Gothic" charset="0"/>
              <a:cs typeface="Century Gothic" charset="0"/>
            </a:endParaRPr>
          </a:p>
        </p:txBody>
      </p:sp>
      <p:pic>
        <p:nvPicPr>
          <p:cNvPr id="48132" name="Picture 7"/>
          <p:cNvPicPr>
            <a:picLocks noChangeArrowheads="1"/>
          </p:cNvPicPr>
          <p:nvPr/>
        </p:nvPicPr>
        <p:blipFill>
          <a:blip r:embed="rId6">
            <a:extLst>
              <a:ext uri="{28A0092B-C50C-407E-A947-70E740481C1C}">
                <a14:useLocalDpi xmlns:a14="http://schemas.microsoft.com/office/drawing/2010/main" val="0"/>
              </a:ext>
            </a:extLst>
          </a:blip>
          <a:srcRect l="6003" t="29205" r="54744" b="51512"/>
          <a:stretch>
            <a:fillRect/>
          </a:stretch>
        </p:blipFill>
        <p:spPr bwMode="auto">
          <a:xfrm rot="5395515">
            <a:off x="-130969" y="3263107"/>
            <a:ext cx="3414713"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8133" name="Rectangle 8"/>
          <p:cNvSpPr>
            <a:spLocks/>
          </p:cNvSpPr>
          <p:nvPr/>
        </p:nvSpPr>
        <p:spPr bwMode="auto">
          <a:xfrm>
            <a:off x="3478213" y="4244975"/>
            <a:ext cx="50419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3200">
                <a:solidFill>
                  <a:schemeClr val="tx1"/>
                </a:solidFill>
                <a:latin typeface="Century Gothic" charset="0"/>
                <a:ea typeface="ＭＳ Ｐゴシック" charset="0"/>
                <a:cs typeface="ＭＳ Ｐゴシック" charset="0"/>
                <a:sym typeface="Georgia Bold" charset="0"/>
              </a:rPr>
              <a:t>Flight Attendant</a:t>
            </a:r>
            <a:endParaRPr lang="en-US" sz="3200">
              <a:solidFill>
                <a:schemeClr val="tx1"/>
              </a:solidFill>
              <a:latin typeface="Century Gothic" charset="0"/>
              <a:ea typeface="ＭＳ Ｐゴシック" charset="0"/>
              <a:cs typeface="ＭＳ Ｐゴシック" charset="0"/>
            </a:endParaRPr>
          </a:p>
          <a:p>
            <a:r>
              <a:rPr lang="en-US" sz="3200">
                <a:solidFill>
                  <a:srgbClr val="3366FF"/>
                </a:solidFill>
                <a:latin typeface="Century Gothic" charset="0"/>
                <a:ea typeface="ＭＳ Ｐゴシック" charset="0"/>
                <a:cs typeface="ＭＳ Ｐゴシック" charset="0"/>
              </a:rPr>
              <a:t>She helps people stay safe on the plane</a:t>
            </a:r>
          </a:p>
        </p:txBody>
      </p:sp>
      <p:sp>
        <p:nvSpPr>
          <p:cNvPr id="48134" name="AutoShape 9"/>
          <p:cNvSpPr>
            <a:spLocks/>
          </p:cNvSpPr>
          <p:nvPr/>
        </p:nvSpPr>
        <p:spPr bwMode="auto">
          <a:xfrm flipH="1">
            <a:off x="2616200" y="5146675"/>
            <a:ext cx="1371600" cy="762000"/>
          </a:xfrm>
          <a:prstGeom prst="rightArrow">
            <a:avLst>
              <a:gd name="adj1" fmla="val 18454"/>
              <a:gd name="adj2" fmla="val 69858"/>
            </a:avLst>
          </a:prstGeom>
          <a:blipFill dpi="0" rotWithShape="0">
            <a:blip r:embed="rId5"/>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sz="3200">
              <a:latin typeface="Century Gothic" charset="0"/>
              <a:cs typeface="Century Gothic" charset="0"/>
            </a:endParaRPr>
          </a:p>
        </p:txBody>
      </p:sp>
      <p:grpSp>
        <p:nvGrpSpPr>
          <p:cNvPr id="48135" name="Group 12"/>
          <p:cNvGrpSpPr>
            <a:grpSpLocks/>
          </p:cNvGrpSpPr>
          <p:nvPr/>
        </p:nvGrpSpPr>
        <p:grpSpPr bwMode="auto">
          <a:xfrm>
            <a:off x="8604250" y="6054725"/>
            <a:ext cx="2781300" cy="2971800"/>
            <a:chOff x="0" y="0"/>
            <a:chExt cx="1752" cy="1872"/>
          </a:xfrm>
        </p:grpSpPr>
        <p:pic>
          <p:nvPicPr>
            <p:cNvPr id="48139" name="Picture 10"/>
            <p:cNvPicPr>
              <a:picLocks noChangeAspect="1" noChangeArrowheads="1"/>
            </p:cNvPicPr>
            <p:nvPr/>
          </p:nvPicPr>
          <p:blipFill>
            <a:blip r:embed="rId3">
              <a:extLst>
                <a:ext uri="{28A0092B-C50C-407E-A947-70E740481C1C}">
                  <a14:useLocalDpi xmlns:a14="http://schemas.microsoft.com/office/drawing/2010/main" val="0"/>
                </a:ext>
              </a:extLst>
            </a:blip>
            <a:srcRect l="5026" t="28871" r="66322" b="49838"/>
            <a:stretch>
              <a:fillRect/>
            </a:stretch>
          </p:blipFill>
          <p:spPr bwMode="auto">
            <a:xfrm rot="5400000">
              <a:off x="48" y="96"/>
              <a:ext cx="1648"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40" name="Picture 1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752"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8136" name="Rectangle 13"/>
          <p:cNvSpPr>
            <a:spLocks/>
          </p:cNvSpPr>
          <p:nvPr/>
        </p:nvSpPr>
        <p:spPr bwMode="auto">
          <a:xfrm>
            <a:off x="3335338" y="6708775"/>
            <a:ext cx="50419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3200">
                <a:solidFill>
                  <a:schemeClr val="tx1"/>
                </a:solidFill>
                <a:latin typeface="Century Gothic" charset="0"/>
                <a:ea typeface="ＭＳ Ｐゴシック" charset="0"/>
                <a:cs typeface="ＭＳ Ｐゴシック" charset="0"/>
                <a:sym typeface="Georgia Bold" charset="0"/>
              </a:rPr>
              <a:t>Marcella</a:t>
            </a:r>
          </a:p>
          <a:p>
            <a:r>
              <a:rPr lang="en-US" sz="3200">
                <a:solidFill>
                  <a:srgbClr val="3366FF"/>
                </a:solidFill>
                <a:latin typeface="Century Gothic" charset="0"/>
                <a:ea typeface="ＭＳ Ｐゴシック" charset="0"/>
                <a:cs typeface="ＭＳ Ｐゴシック" charset="0"/>
              </a:rPr>
              <a:t>The girl in the story visiting her Grandma</a:t>
            </a:r>
          </a:p>
        </p:txBody>
      </p:sp>
      <p:sp>
        <p:nvSpPr>
          <p:cNvPr id="48137" name="AutoShape 14"/>
          <p:cNvSpPr>
            <a:spLocks/>
          </p:cNvSpPr>
          <p:nvPr/>
        </p:nvSpPr>
        <p:spPr bwMode="auto">
          <a:xfrm>
            <a:off x="7112000" y="6861175"/>
            <a:ext cx="1270000" cy="469900"/>
          </a:xfrm>
          <a:prstGeom prst="rightArrow">
            <a:avLst>
              <a:gd name="adj1" fmla="val 32000"/>
              <a:gd name="adj2" fmla="val 118919"/>
            </a:avLst>
          </a:prstGeom>
          <a:blipFill dpi="0" rotWithShape="0">
            <a:blip r:embed="rId5"/>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sz="3200">
              <a:latin typeface="Century Gothic" charset="0"/>
              <a:cs typeface="Century Gothic" charset="0"/>
            </a:endParaRPr>
          </a:p>
        </p:txBody>
      </p:sp>
      <p:sp>
        <p:nvSpPr>
          <p:cNvPr id="48138" name="Rectangle 15"/>
          <p:cNvSpPr>
            <a:spLocks/>
          </p:cNvSpPr>
          <p:nvPr/>
        </p:nvSpPr>
        <p:spPr bwMode="auto">
          <a:xfrm>
            <a:off x="0" y="555625"/>
            <a:ext cx="1300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spcBef>
                <a:spcPts val="3200"/>
              </a:spcBef>
              <a:buSzPct val="77000"/>
            </a:pPr>
            <a:r>
              <a:rPr lang="en-US" sz="5400" b="1">
                <a:solidFill>
                  <a:srgbClr val="FF6600"/>
                </a:solidFill>
                <a:latin typeface="Century Gothic" charset="0"/>
                <a:cs typeface="Georgia" charset="0"/>
              </a:rPr>
              <a:t>New Words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7" name="Group 4"/>
          <p:cNvGrpSpPr>
            <a:grpSpLocks/>
          </p:cNvGrpSpPr>
          <p:nvPr/>
        </p:nvGrpSpPr>
        <p:grpSpPr bwMode="auto">
          <a:xfrm>
            <a:off x="1533525" y="2319338"/>
            <a:ext cx="3873500" cy="5118100"/>
            <a:chOff x="0" y="0"/>
            <a:chExt cx="2440" cy="3224"/>
          </a:xfrm>
        </p:grpSpPr>
        <p:pic>
          <p:nvPicPr>
            <p:cNvPr id="50180" name="Picture 2"/>
            <p:cNvPicPr>
              <a:picLocks noChangeArrowheads="1"/>
            </p:cNvPicPr>
            <p:nvPr/>
          </p:nvPicPr>
          <p:blipFill>
            <a:blip r:embed="rId3">
              <a:extLst>
                <a:ext uri="{28A0092B-C50C-407E-A947-70E740481C1C}">
                  <a14:useLocalDpi xmlns:a14="http://schemas.microsoft.com/office/drawing/2010/main" val="0"/>
                </a:ext>
              </a:extLst>
            </a:blip>
            <a:srcRect l="29294" t="5553" r="38899" b="76866"/>
            <a:stretch>
              <a:fillRect/>
            </a:stretch>
          </p:blipFill>
          <p:spPr bwMode="auto">
            <a:xfrm rot="5400000">
              <a:off x="-284" y="428"/>
              <a:ext cx="2999" cy="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0181"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440" cy="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50178" name="Rectangle 5"/>
          <p:cNvSpPr>
            <a:spLocks/>
          </p:cNvSpPr>
          <p:nvPr/>
        </p:nvSpPr>
        <p:spPr bwMode="auto">
          <a:xfrm>
            <a:off x="5676900" y="3436938"/>
            <a:ext cx="66833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4400">
                <a:solidFill>
                  <a:schemeClr val="tx1"/>
                </a:solidFill>
                <a:latin typeface="Century Gothic" charset="0"/>
                <a:ea typeface="ＭＳ Ｐゴシック" charset="0"/>
                <a:cs typeface="ＭＳ Ｐゴシック" charset="0"/>
                <a:sym typeface="Helvetica Light" charset="0"/>
              </a:rPr>
              <a:t>Raggedy Ann and Andy</a:t>
            </a:r>
          </a:p>
        </p:txBody>
      </p:sp>
      <p:sp>
        <p:nvSpPr>
          <p:cNvPr id="50179" name="Rectangle 6"/>
          <p:cNvSpPr>
            <a:spLocks/>
          </p:cNvSpPr>
          <p:nvPr/>
        </p:nvSpPr>
        <p:spPr bwMode="auto">
          <a:xfrm>
            <a:off x="6502400" y="4341813"/>
            <a:ext cx="48863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4400">
                <a:solidFill>
                  <a:schemeClr val="tx1"/>
                </a:solidFill>
                <a:latin typeface="Century Gothic" charset="0"/>
                <a:ea typeface="ＭＳ Ｐゴシック" charset="0"/>
                <a:cs typeface="ＭＳ Ｐゴシック" charset="0"/>
                <a:sym typeface="Helvetica Light" charset="0"/>
              </a:rPr>
              <a:t>Visiting Grandma!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rrowheads="1"/>
          </p:cNvPicPr>
          <p:nvPr/>
        </p:nvPicPr>
        <p:blipFill>
          <a:blip r:embed="rId3">
            <a:extLst>
              <a:ext uri="{28A0092B-C50C-407E-A947-70E740481C1C}">
                <a14:useLocalDpi xmlns:a14="http://schemas.microsoft.com/office/drawing/2010/main" val="0"/>
              </a:ext>
            </a:extLst>
          </a:blip>
          <a:srcRect l="5859" t="4240" r="37987"/>
          <a:stretch>
            <a:fillRect/>
          </a:stretch>
        </p:blipFill>
        <p:spPr bwMode="auto">
          <a:xfrm rot="5400000">
            <a:off x="3780632" y="-2239169"/>
            <a:ext cx="5111750" cy="1130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2226"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52227" name="Rectangle 6"/>
          <p:cNvSpPr>
            <a:spLocks/>
          </p:cNvSpPr>
          <p:nvPr/>
        </p:nvSpPr>
        <p:spPr bwMode="auto">
          <a:xfrm>
            <a:off x="741363" y="5956300"/>
            <a:ext cx="11233150" cy="2736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52228" name="Rectangle 7"/>
          <p:cNvSpPr>
            <a:spLocks/>
          </p:cNvSpPr>
          <p:nvPr/>
        </p:nvSpPr>
        <p:spPr bwMode="auto">
          <a:xfrm>
            <a:off x="814388" y="6707188"/>
            <a:ext cx="54070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ja-JP" altLang="en-US" sz="2800">
                <a:solidFill>
                  <a:schemeClr val="tx1"/>
                </a:solidFill>
                <a:latin typeface="Century Gothic" charset="0"/>
                <a:ea typeface="ＭＳ Ｐゴシック" charset="0"/>
                <a:cs typeface="ＭＳ Ｐゴシック" charset="0"/>
                <a:sym typeface="Helvetica Light" charset="0"/>
              </a:rPr>
              <a:t>“</a:t>
            </a:r>
            <a:r>
              <a:rPr lang="en-US" altLang="ja-JP" sz="2800">
                <a:solidFill>
                  <a:schemeClr val="tx1"/>
                </a:solidFill>
                <a:latin typeface="Century Gothic" charset="0"/>
                <a:cs typeface="Century Gothic" charset="0"/>
                <a:sym typeface="Helvetica Light" charset="0"/>
              </a:rPr>
              <a:t>We are going to Grandma</a:t>
            </a:r>
            <a:r>
              <a:rPr lang="ja-JP" altLang="en-US" sz="2800">
                <a:solidFill>
                  <a:schemeClr val="tx1"/>
                </a:solidFill>
                <a:latin typeface="Century Gothic" charset="0"/>
                <a:ea typeface="ＭＳ Ｐゴシック" charset="0"/>
                <a:cs typeface="ＭＳ Ｐゴシック" charset="0"/>
                <a:sym typeface="Helvetica Light" charset="0"/>
              </a:rPr>
              <a:t>’</a:t>
            </a:r>
            <a:r>
              <a:rPr lang="en-US" altLang="ja-JP" sz="2800">
                <a:solidFill>
                  <a:schemeClr val="tx1"/>
                </a:solidFill>
                <a:latin typeface="Century Gothic" charset="0"/>
                <a:cs typeface="Century Gothic" charset="0"/>
                <a:sym typeface="Helvetica Light" charset="0"/>
              </a:rPr>
              <a:t>s!</a:t>
            </a:r>
            <a:r>
              <a:rPr lang="ja-JP" altLang="en-US" sz="2800">
                <a:solidFill>
                  <a:schemeClr val="tx1"/>
                </a:solidFill>
                <a:latin typeface="Century Gothic" charset="0"/>
                <a:ea typeface="ＭＳ Ｐゴシック" charset="0"/>
                <a:cs typeface="ＭＳ Ｐゴシック" charset="0"/>
                <a:sym typeface="Helvetica Light" charset="0"/>
              </a:rPr>
              <a:t>”</a:t>
            </a:r>
            <a:endParaRPr lang="en-US" altLang="ja-JP" sz="2800">
              <a:solidFill>
                <a:schemeClr val="tx1"/>
              </a:solidFill>
              <a:latin typeface="Century Gothic" charset="0"/>
              <a:cs typeface="Century Gothic" charset="0"/>
              <a:sym typeface="Helvetica Light" charset="0"/>
            </a:endParaRPr>
          </a:p>
          <a:p>
            <a:r>
              <a:rPr lang="en-US" sz="2800">
                <a:solidFill>
                  <a:schemeClr val="tx1"/>
                </a:solidFill>
                <a:latin typeface="Century Gothic" charset="0"/>
                <a:cs typeface="Century Gothic" charset="0"/>
                <a:sym typeface="Helvetica Light" charset="0"/>
              </a:rPr>
              <a:t>Marcella said to her dolls.</a:t>
            </a:r>
          </a:p>
        </p:txBody>
      </p:sp>
      <p:sp>
        <p:nvSpPr>
          <p:cNvPr id="52229" name="Rectangle 9"/>
          <p:cNvSpPr>
            <a:spLocks/>
          </p:cNvSpPr>
          <p:nvPr/>
        </p:nvSpPr>
        <p:spPr bwMode="auto">
          <a:xfrm>
            <a:off x="6142038" y="6748463"/>
            <a:ext cx="581977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p>
            <a:r>
              <a:rPr lang="ja-JP" altLang="en-US" sz="2800">
                <a:solidFill>
                  <a:schemeClr val="tx1"/>
                </a:solidFill>
                <a:latin typeface="Century Gothic" charset="0"/>
                <a:ea typeface="ＭＳ Ｐゴシック" charset="0"/>
                <a:cs typeface="ＭＳ Ｐゴシック" charset="0"/>
                <a:sym typeface="Helvetica Light" charset="0"/>
              </a:rPr>
              <a:t>“</a:t>
            </a:r>
            <a:r>
              <a:rPr lang="en-US" altLang="ja-JP" sz="2800">
                <a:solidFill>
                  <a:schemeClr val="tx1"/>
                </a:solidFill>
                <a:latin typeface="Century Gothic" charset="0"/>
                <a:cs typeface="Century Gothic" charset="0"/>
                <a:sym typeface="Helvetica Light" charset="0"/>
              </a:rPr>
              <a:t>It is our first plane ride!</a:t>
            </a:r>
            <a:r>
              <a:rPr lang="ja-JP" altLang="en-US" sz="2800">
                <a:solidFill>
                  <a:schemeClr val="tx1"/>
                </a:solidFill>
                <a:latin typeface="Century Gothic" charset="0"/>
                <a:ea typeface="ＭＳ Ｐゴシック" charset="0"/>
                <a:cs typeface="ＭＳ Ｐゴシック" charset="0"/>
                <a:sym typeface="Helvetica Light" charset="0"/>
              </a:rPr>
              <a:t>”</a:t>
            </a:r>
            <a:r>
              <a:rPr lang="en-US" altLang="ja-JP" sz="2800">
                <a:solidFill>
                  <a:schemeClr val="tx1"/>
                </a:solidFill>
                <a:latin typeface="Century Gothic" charset="0"/>
                <a:cs typeface="Century Gothic" charset="0"/>
                <a:sym typeface="Helvetica Light" charset="0"/>
              </a:rPr>
              <a:t> said Marcella.</a:t>
            </a:r>
            <a:endParaRPr lang="en-US" sz="2800">
              <a:solidFill>
                <a:schemeClr val="tx1"/>
              </a:solidFill>
              <a:latin typeface="Century Gothic" charset="0"/>
              <a:cs typeface="Century Gothic" charset="0"/>
              <a:sym typeface="Helvetica Light"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4"/>
          <p:cNvSpPr>
            <a:spLocks/>
          </p:cNvSpPr>
          <p:nvPr/>
        </p:nvSpPr>
        <p:spPr bwMode="auto">
          <a:xfrm>
            <a:off x="669925" y="844550"/>
            <a:ext cx="5976938" cy="7704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pic>
        <p:nvPicPr>
          <p:cNvPr id="54274" name="Picture 1"/>
          <p:cNvPicPr>
            <a:picLocks noChangeAspect="1" noChangeArrowheads="1"/>
          </p:cNvPicPr>
          <p:nvPr/>
        </p:nvPicPr>
        <p:blipFill>
          <a:blip r:embed="rId3">
            <a:extLst>
              <a:ext uri="{28A0092B-C50C-407E-A947-70E740481C1C}">
                <a14:useLocalDpi xmlns:a14="http://schemas.microsoft.com/office/drawing/2010/main" val="0"/>
              </a:ext>
            </a:extLst>
          </a:blip>
          <a:srcRect l="5803" t="2704" r="3468" b="48674"/>
          <a:stretch>
            <a:fillRect/>
          </a:stretch>
        </p:blipFill>
        <p:spPr bwMode="auto">
          <a:xfrm rot="5400000">
            <a:off x="5387975" y="2028825"/>
            <a:ext cx="77216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4275" name="Rectangle 3"/>
          <p:cNvSpPr>
            <a:spLocks/>
          </p:cNvSpPr>
          <p:nvPr/>
        </p:nvSpPr>
        <p:spPr bwMode="auto">
          <a:xfrm>
            <a:off x="814388" y="2595563"/>
            <a:ext cx="5705475"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ja-JP" altLang="en-US">
                <a:solidFill>
                  <a:schemeClr val="tx1"/>
                </a:solidFill>
                <a:latin typeface="Century Gothic" charset="0"/>
                <a:ea typeface="ＭＳ Ｐゴシック" charset="0"/>
                <a:cs typeface="ＭＳ Ｐゴシック" charset="0"/>
                <a:sym typeface="Helvetica Light" charset="0"/>
              </a:rPr>
              <a:t>‘</a:t>
            </a:r>
            <a:r>
              <a:rPr lang="en-US" altLang="ja-JP">
                <a:solidFill>
                  <a:schemeClr val="tx1"/>
                </a:solidFill>
                <a:latin typeface="Century Gothic" charset="0"/>
                <a:cs typeface="Century Gothic" charset="0"/>
                <a:sym typeface="Helvetica Light" charset="0"/>
              </a:rPr>
              <a:t>Your suitcase is too big!</a:t>
            </a:r>
            <a:r>
              <a:rPr lang="ja-JP" altLang="en-US">
                <a:solidFill>
                  <a:schemeClr val="tx1"/>
                </a:solidFill>
                <a:latin typeface="Century Gothic" charset="0"/>
                <a:ea typeface="ＭＳ Ｐゴシック" charset="0"/>
                <a:cs typeface="ＭＳ Ｐゴシック" charset="0"/>
                <a:sym typeface="Helvetica Light" charset="0"/>
              </a:rPr>
              <a:t>”</a:t>
            </a:r>
            <a:endParaRPr lang="en-US" altLang="ja-JP">
              <a:solidFill>
                <a:schemeClr val="tx1"/>
              </a:solidFill>
              <a:latin typeface="Century Gothic" charset="0"/>
              <a:cs typeface="Century Gothic" charset="0"/>
              <a:sym typeface="Helvetica Light" charset="0"/>
            </a:endParaRPr>
          </a:p>
          <a:p>
            <a:r>
              <a:rPr lang="en-US">
                <a:solidFill>
                  <a:schemeClr val="tx1"/>
                </a:solidFill>
                <a:latin typeface="Century Gothic" charset="0"/>
                <a:cs typeface="Century Gothic" charset="0"/>
                <a:sym typeface="Helvetica Light" charset="0"/>
              </a:rPr>
              <a:t>said the flight attendant.</a:t>
            </a:r>
          </a:p>
          <a:p>
            <a:endParaRPr lang="en-US">
              <a:solidFill>
                <a:schemeClr val="tx1"/>
              </a:solidFill>
              <a:latin typeface="Century Gothic" charset="0"/>
              <a:cs typeface="Century Gothic" charset="0"/>
              <a:sym typeface="Helvetica Light" charset="0"/>
            </a:endParaRPr>
          </a:p>
          <a:p>
            <a:r>
              <a:rPr lang="ja-JP" altLang="en-US">
                <a:solidFill>
                  <a:schemeClr val="tx1"/>
                </a:solidFill>
                <a:latin typeface="Century Gothic" charset="0"/>
                <a:ea typeface="ＭＳ Ｐゴシック" charset="0"/>
                <a:cs typeface="ＭＳ Ｐゴシック" charset="0"/>
                <a:sym typeface="Helvetica Light" charset="0"/>
              </a:rPr>
              <a:t>“</a:t>
            </a:r>
            <a:r>
              <a:rPr lang="en-US" altLang="ja-JP">
                <a:solidFill>
                  <a:schemeClr val="tx1"/>
                </a:solidFill>
                <a:latin typeface="Century Gothic" charset="0"/>
                <a:cs typeface="Century Gothic" charset="0"/>
                <a:sym typeface="Helvetica Light" charset="0"/>
              </a:rPr>
              <a:t>But do not worry,</a:t>
            </a:r>
          </a:p>
          <a:p>
            <a:r>
              <a:rPr lang="en-US">
                <a:solidFill>
                  <a:schemeClr val="tx1"/>
                </a:solidFill>
                <a:latin typeface="Century Gothic" charset="0"/>
                <a:cs typeface="Century Gothic" charset="0"/>
                <a:sym typeface="Helvetica Light" charset="0"/>
              </a:rPr>
              <a:t>we will put it with the</a:t>
            </a:r>
          </a:p>
          <a:p>
            <a:r>
              <a:rPr lang="en-US">
                <a:solidFill>
                  <a:schemeClr val="tx1"/>
                </a:solidFill>
                <a:latin typeface="Century Gothic" charset="0"/>
                <a:cs typeface="Century Gothic" charset="0"/>
                <a:sym typeface="Helvetica Light" charset="0"/>
              </a:rPr>
              <a:t>other suitcases under</a:t>
            </a:r>
          </a:p>
          <a:p>
            <a:r>
              <a:rPr lang="en-US">
                <a:solidFill>
                  <a:schemeClr val="tx1"/>
                </a:solidFill>
                <a:latin typeface="Century Gothic" charset="0"/>
                <a:cs typeface="Century Gothic" charset="0"/>
                <a:sym typeface="Helvetica Light" charset="0"/>
              </a:rPr>
              <a:t>the plane!</a:t>
            </a:r>
            <a:r>
              <a:rPr lang="ja-JP" altLang="en-US">
                <a:solidFill>
                  <a:schemeClr val="tx1"/>
                </a:solidFill>
                <a:latin typeface="Century Gothic" charset="0"/>
                <a:ea typeface="ＭＳ Ｐゴシック" charset="0"/>
                <a:cs typeface="ＭＳ Ｐゴシック" charset="0"/>
                <a:sym typeface="Helvetica Light" charset="0"/>
              </a:rPr>
              <a:t>”</a:t>
            </a:r>
            <a:r>
              <a:rPr lang="en-US" altLang="ja-JP">
                <a:solidFill>
                  <a:schemeClr val="tx1"/>
                </a:solidFill>
                <a:latin typeface="Century Gothic" charset="0"/>
                <a:cs typeface="Century Gothic" charset="0"/>
                <a:sym typeface="Helvetica Light" charset="0"/>
              </a:rPr>
              <a:t> </a:t>
            </a:r>
            <a:endParaRPr lang="en-US">
              <a:solidFill>
                <a:schemeClr val="tx1"/>
              </a:solidFill>
              <a:latin typeface="Century Gothic" charset="0"/>
              <a:cs typeface="Century Gothic" charset="0"/>
              <a:sym typeface="Helvetica Light"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28.xml.rels><?xml version="1.0" encoding="UTF-8" standalone="yes"?>
<Relationships xmlns="http://schemas.openxmlformats.org/package/2006/relationships"><Relationship Id="rId1" Type="http://schemas.openxmlformats.org/officeDocument/2006/relationships/image" Target="../media/image1.png"/></Relationships>
</file>

<file path=ppt/theme/_rels/theme29.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30.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hoto - Horizontal">
  <a:themeElements>
    <a:clrScheme name="">
      <a:dk1>
        <a:srgbClr val="000000"/>
      </a:dk1>
      <a:lt1>
        <a:srgbClr val="FFFFFF"/>
      </a:lt1>
      <a:dk2>
        <a:srgbClr val="000000"/>
      </a:dk2>
      <a:lt2>
        <a:srgbClr val="000000"/>
      </a:lt2>
      <a:accent1>
        <a:srgbClr val="FFFF33"/>
      </a:accent1>
      <a:accent2>
        <a:srgbClr val="333399"/>
      </a:accent2>
      <a:accent3>
        <a:srgbClr val="FFFFFF"/>
      </a:accent3>
      <a:accent4>
        <a:srgbClr val="000000"/>
      </a:accent4>
      <a:accent5>
        <a:srgbClr val="FFFFAD"/>
      </a:accent5>
      <a:accent6>
        <a:srgbClr val="2D2D8A"/>
      </a:accent6>
      <a:hlink>
        <a:srgbClr val="009999"/>
      </a:hlink>
      <a:folHlink>
        <a:srgbClr val="99CC00"/>
      </a:folHlink>
    </a:clrScheme>
    <a:fontScheme name="Photo - Horizont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Bullets - 2 Column">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2 Column">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Title, Bullets &amp;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Bullets &amp; Photo">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amp; Subtitle -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 Photo">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1706</TotalTime>
  <Pages>0</Pages>
  <Words>1004</Words>
  <Characters>0</Characters>
  <Application>Microsoft Macintosh PowerPoint</Application>
  <PresentationFormat>Custom</PresentationFormat>
  <Lines>0</Lines>
  <Paragraphs>89</Paragraphs>
  <Slides>22</Slides>
  <Notes>22</Notes>
  <HiddenSlides>0</HiddenSlides>
  <MMClips>0</MMClips>
  <ScaleCrop>false</ScaleCrop>
  <HeadingPairs>
    <vt:vector size="4" baseType="variant">
      <vt:variant>
        <vt:lpstr>Theme</vt:lpstr>
      </vt:variant>
      <vt:variant>
        <vt:i4>30</vt:i4>
      </vt:variant>
      <vt:variant>
        <vt:lpstr>Slide Titles</vt:lpstr>
      </vt:variant>
      <vt:variant>
        <vt:i4>22</vt:i4>
      </vt:variant>
    </vt:vector>
  </HeadingPairs>
  <TitlesOfParts>
    <vt:vector size="52" baseType="lpstr">
      <vt:lpstr>Title &amp; Subtitle</vt:lpstr>
      <vt:lpstr>Photo - Horizontal</vt:lpstr>
      <vt:lpstr>Title &amp; Bullets - 2 Column</vt:lpstr>
      <vt:lpstr>Blank</vt:lpstr>
      <vt:lpstr>Title &amp; Subtitle - Photo</vt:lpstr>
      <vt:lpstr>1_Bullets</vt:lpstr>
      <vt:lpstr>1_Title &amp; Bullets</vt:lpstr>
      <vt:lpstr>1_Title - Center</vt:lpstr>
      <vt:lpstr>1_Title &amp; Subtitle</vt:lpstr>
      <vt:lpstr>2_Photo - Horizontal</vt:lpstr>
      <vt:lpstr>Photo - Horizontal Reflection</vt:lpstr>
      <vt:lpstr>1_Photo - Vertical</vt:lpstr>
      <vt:lpstr>Photo - Vertical Reflection</vt:lpstr>
      <vt:lpstr>2_Title - Top</vt:lpstr>
      <vt:lpstr>1_Title &amp; Bullets - Left</vt:lpstr>
      <vt:lpstr>1_Title &amp; Bullets - 2 Column</vt:lpstr>
      <vt:lpstr>Title &amp; Bullets - Right</vt:lpstr>
      <vt:lpstr>Title, Bullets &amp; Photo</vt:lpstr>
      <vt:lpstr>2_Title &amp; Subtitle</vt:lpstr>
      <vt:lpstr>2_Title - Center</vt:lpstr>
      <vt:lpstr>2_Title &amp; Bullets</vt:lpstr>
      <vt:lpstr>2_Blank</vt:lpstr>
      <vt:lpstr>3_Title - Top</vt:lpstr>
      <vt:lpstr>2_Title &amp; Bullets - Right</vt:lpstr>
      <vt:lpstr>2_Title &amp; Bullets - Left</vt:lpstr>
      <vt:lpstr>2_Title &amp; Bullets - 2 Column</vt:lpstr>
      <vt:lpstr>1_Title, Bullets &amp; Photo</vt:lpstr>
      <vt:lpstr>2_Photo - Vertical</vt:lpstr>
      <vt:lpstr>2_Bullets</vt:lpstr>
      <vt:lpstr>2_Title, Bullets &amp;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Joseph Park</cp:lastModifiedBy>
  <cp:revision>131</cp:revision>
  <dcterms:modified xsi:type="dcterms:W3CDTF">2016-04-06T00:47:43Z</dcterms:modified>
</cp:coreProperties>
</file>