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1" r:id="rId3"/>
    <p:sldMasterId id="2147483652" r:id="rId4"/>
    <p:sldMasterId id="2147483654" r:id="rId5"/>
    <p:sldMasterId id="2147483659" r:id="rId6"/>
    <p:sldMasterId id="2147483662" r:id="rId7"/>
    <p:sldMasterId id="2147483663" r:id="rId8"/>
    <p:sldMasterId id="2147483664" r:id="rId9"/>
    <p:sldMasterId id="2147483665" r:id="rId10"/>
    <p:sldMasterId id="2147483666" r:id="rId11"/>
    <p:sldMasterId id="2147483667" r:id="rId12"/>
    <p:sldMasterId id="2147483668" r:id="rId13"/>
    <p:sldMasterId id="2147483669" r:id="rId14"/>
    <p:sldMasterId id="2147483670" r:id="rId15"/>
    <p:sldMasterId id="2147483672" r:id="rId16"/>
    <p:sldMasterId id="2147483673" r:id="rId17"/>
    <p:sldMasterId id="2147483674" r:id="rId18"/>
    <p:sldMasterId id="2147483675" r:id="rId19"/>
    <p:sldMasterId id="2147483677" r:id="rId20"/>
    <p:sldMasterId id="2147483678" r:id="rId21"/>
    <p:sldMasterId id="2147483679" r:id="rId22"/>
    <p:sldMasterId id="2147483680" r:id="rId23"/>
    <p:sldMasterId id="2147483681" r:id="rId24"/>
    <p:sldMasterId id="2147483682" r:id="rId25"/>
    <p:sldMasterId id="2147483683" r:id="rId26"/>
    <p:sldMasterId id="2147483684" r:id="rId27"/>
    <p:sldMasterId id="2147483685" r:id="rId28"/>
    <p:sldMasterId id="2147483686" r:id="rId29"/>
    <p:sldMasterId id="2147483687" r:id="rId30"/>
    <p:sldMasterId id="2147483688" r:id="rId31"/>
  </p:sldMasterIdLst>
  <p:notesMasterIdLst>
    <p:notesMasterId r:id="rId82"/>
  </p:notesMasterIdLst>
  <p:sldIdLst>
    <p:sldId id="256" r:id="rId32"/>
    <p:sldId id="263" r:id="rId33"/>
    <p:sldId id="295" r:id="rId34"/>
    <p:sldId id="258" r:id="rId35"/>
    <p:sldId id="304" r:id="rId36"/>
    <p:sldId id="265" r:id="rId37"/>
    <p:sldId id="264" r:id="rId38"/>
    <p:sldId id="393" r:id="rId39"/>
    <p:sldId id="394" r:id="rId40"/>
    <p:sldId id="395" r:id="rId41"/>
    <p:sldId id="396" r:id="rId42"/>
    <p:sldId id="397" r:id="rId43"/>
    <p:sldId id="398" r:id="rId44"/>
    <p:sldId id="399" r:id="rId45"/>
    <p:sldId id="302" r:id="rId46"/>
    <p:sldId id="293" r:id="rId47"/>
    <p:sldId id="289" r:id="rId48"/>
    <p:sldId id="335" r:id="rId49"/>
    <p:sldId id="383" r:id="rId50"/>
    <p:sldId id="338" r:id="rId51"/>
    <p:sldId id="384" r:id="rId52"/>
    <p:sldId id="341" r:id="rId53"/>
    <p:sldId id="385" r:id="rId54"/>
    <p:sldId id="402" r:id="rId55"/>
    <p:sldId id="403" r:id="rId56"/>
    <p:sldId id="404" r:id="rId57"/>
    <p:sldId id="336" r:id="rId58"/>
    <p:sldId id="343" r:id="rId59"/>
    <p:sldId id="405" r:id="rId60"/>
    <p:sldId id="408" r:id="rId61"/>
    <p:sldId id="409" r:id="rId62"/>
    <p:sldId id="410" r:id="rId63"/>
    <p:sldId id="411" r:id="rId64"/>
    <p:sldId id="412" r:id="rId65"/>
    <p:sldId id="413" r:id="rId66"/>
    <p:sldId id="344" r:id="rId67"/>
    <p:sldId id="345" r:id="rId68"/>
    <p:sldId id="346" r:id="rId69"/>
    <p:sldId id="347" r:id="rId70"/>
    <p:sldId id="348" r:id="rId71"/>
    <p:sldId id="349" r:id="rId72"/>
    <p:sldId id="414" r:id="rId73"/>
    <p:sldId id="350" r:id="rId74"/>
    <p:sldId id="292" r:id="rId75"/>
    <p:sldId id="288" r:id="rId76"/>
    <p:sldId id="279" r:id="rId77"/>
    <p:sldId id="392" r:id="rId78"/>
    <p:sldId id="415" r:id="rId79"/>
    <p:sldId id="416" r:id="rId80"/>
    <p:sldId id="418" r:id="rId81"/>
  </p:sldIdLst>
  <p:sldSz cx="13004800" cy="9753600"/>
  <p:notesSz cx="6858000" cy="9144000"/>
  <p:defaultTextStyle>
    <a:defPPr>
      <a:defRPr lang="en-US"/>
    </a:defPPr>
    <a:lvl1pPr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1pPr>
    <a:lvl2pPr marL="4572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2pPr>
    <a:lvl3pPr marL="9144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3pPr>
    <a:lvl4pPr marL="13716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4pPr>
    <a:lvl5pPr marL="18288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5pPr>
    <a:lvl6pPr marL="22860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6pPr>
    <a:lvl7pPr marL="27432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7pPr>
    <a:lvl8pPr marL="32004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8pPr>
    <a:lvl9pPr marL="36576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467"/>
    <a:srgbClr val="CF4C82"/>
    <a:srgbClr val="D02175"/>
    <a:srgbClr val="FEFFF8"/>
    <a:srgbClr val="DA5258"/>
    <a:srgbClr val="606099"/>
    <a:srgbClr val="F5B948"/>
    <a:srgbClr val="FF41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41" d="100"/>
          <a:sy n="41" d="100"/>
        </p:scale>
        <p:origin x="-1168" y="-368"/>
      </p:cViewPr>
      <p:guideLst>
        <p:guide orient="horz" pos="3027"/>
        <p:guide pos="4096"/>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 Target="slides/slide1.xml"/><Relationship Id="rId33" Type="http://schemas.openxmlformats.org/officeDocument/2006/relationships/slide" Target="slides/slide2.xml"/><Relationship Id="rId34" Type="http://schemas.openxmlformats.org/officeDocument/2006/relationships/slide" Target="slides/slide3.xml"/><Relationship Id="rId35" Type="http://schemas.openxmlformats.org/officeDocument/2006/relationships/slide" Target="slides/slide4.xml"/><Relationship Id="rId36" Type="http://schemas.openxmlformats.org/officeDocument/2006/relationships/slide" Target="slides/slide5.xml"/><Relationship Id="rId37" Type="http://schemas.openxmlformats.org/officeDocument/2006/relationships/slide" Target="slides/slide6.xml"/><Relationship Id="rId38" Type="http://schemas.openxmlformats.org/officeDocument/2006/relationships/slide" Target="slides/slide7.xml"/><Relationship Id="rId39" Type="http://schemas.openxmlformats.org/officeDocument/2006/relationships/slide" Target="slides/slide8.xml"/><Relationship Id="rId50" Type="http://schemas.openxmlformats.org/officeDocument/2006/relationships/slide" Target="slides/slide19.xml"/><Relationship Id="rId51" Type="http://schemas.openxmlformats.org/officeDocument/2006/relationships/slide" Target="slides/slide20.xml"/><Relationship Id="rId52" Type="http://schemas.openxmlformats.org/officeDocument/2006/relationships/slide" Target="slides/slide21.xml"/><Relationship Id="rId53" Type="http://schemas.openxmlformats.org/officeDocument/2006/relationships/slide" Target="slides/slide22.xml"/><Relationship Id="rId54" Type="http://schemas.openxmlformats.org/officeDocument/2006/relationships/slide" Target="slides/slide23.xml"/><Relationship Id="rId55" Type="http://schemas.openxmlformats.org/officeDocument/2006/relationships/slide" Target="slides/slide24.xml"/><Relationship Id="rId56" Type="http://schemas.openxmlformats.org/officeDocument/2006/relationships/slide" Target="slides/slide25.xml"/><Relationship Id="rId57" Type="http://schemas.openxmlformats.org/officeDocument/2006/relationships/slide" Target="slides/slide26.xml"/><Relationship Id="rId58" Type="http://schemas.openxmlformats.org/officeDocument/2006/relationships/slide" Target="slides/slide27.xml"/><Relationship Id="rId59" Type="http://schemas.openxmlformats.org/officeDocument/2006/relationships/slide" Target="slides/slide28.xml"/><Relationship Id="rId70" Type="http://schemas.openxmlformats.org/officeDocument/2006/relationships/slide" Target="slides/slide39.xml"/><Relationship Id="rId71" Type="http://schemas.openxmlformats.org/officeDocument/2006/relationships/slide" Target="slides/slide40.xml"/><Relationship Id="rId72" Type="http://schemas.openxmlformats.org/officeDocument/2006/relationships/slide" Target="slides/slide41.xml"/><Relationship Id="rId73" Type="http://schemas.openxmlformats.org/officeDocument/2006/relationships/slide" Target="slides/slide42.xml"/><Relationship Id="rId74" Type="http://schemas.openxmlformats.org/officeDocument/2006/relationships/slide" Target="slides/slide43.xml"/><Relationship Id="rId75" Type="http://schemas.openxmlformats.org/officeDocument/2006/relationships/slide" Target="slides/slide44.xml"/><Relationship Id="rId76" Type="http://schemas.openxmlformats.org/officeDocument/2006/relationships/slide" Target="slides/slide45.xml"/><Relationship Id="rId77" Type="http://schemas.openxmlformats.org/officeDocument/2006/relationships/slide" Target="slides/slide46.xml"/><Relationship Id="rId78" Type="http://schemas.openxmlformats.org/officeDocument/2006/relationships/slide" Target="slides/slide47.xml"/><Relationship Id="rId79" Type="http://schemas.openxmlformats.org/officeDocument/2006/relationships/slide" Target="slides/slide48.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40" Type="http://schemas.openxmlformats.org/officeDocument/2006/relationships/slide" Target="slides/slide9.xml"/><Relationship Id="rId41" Type="http://schemas.openxmlformats.org/officeDocument/2006/relationships/slide" Target="slides/slide10.xml"/><Relationship Id="rId42" Type="http://schemas.openxmlformats.org/officeDocument/2006/relationships/slide" Target="slides/slide11.xml"/><Relationship Id="rId43" Type="http://schemas.openxmlformats.org/officeDocument/2006/relationships/slide" Target="slides/slide12.xml"/><Relationship Id="rId44" Type="http://schemas.openxmlformats.org/officeDocument/2006/relationships/slide" Target="slides/slide13.xml"/><Relationship Id="rId45" Type="http://schemas.openxmlformats.org/officeDocument/2006/relationships/slide" Target="slides/slide14.xml"/><Relationship Id="rId46" Type="http://schemas.openxmlformats.org/officeDocument/2006/relationships/slide" Target="slides/slide15.xml"/><Relationship Id="rId47" Type="http://schemas.openxmlformats.org/officeDocument/2006/relationships/slide" Target="slides/slide16.xml"/><Relationship Id="rId48" Type="http://schemas.openxmlformats.org/officeDocument/2006/relationships/slide" Target="slides/slide17.xml"/><Relationship Id="rId49" Type="http://schemas.openxmlformats.org/officeDocument/2006/relationships/slide" Target="slides/slide18.xml"/><Relationship Id="rId60" Type="http://schemas.openxmlformats.org/officeDocument/2006/relationships/slide" Target="slides/slide29.xml"/><Relationship Id="rId61" Type="http://schemas.openxmlformats.org/officeDocument/2006/relationships/slide" Target="slides/slide30.xml"/><Relationship Id="rId62" Type="http://schemas.openxmlformats.org/officeDocument/2006/relationships/slide" Target="slides/slide31.xml"/><Relationship Id="rId63" Type="http://schemas.openxmlformats.org/officeDocument/2006/relationships/slide" Target="slides/slide32.xml"/><Relationship Id="rId64" Type="http://schemas.openxmlformats.org/officeDocument/2006/relationships/slide" Target="slides/slide33.xml"/><Relationship Id="rId65" Type="http://schemas.openxmlformats.org/officeDocument/2006/relationships/slide" Target="slides/slide34.xml"/><Relationship Id="rId66" Type="http://schemas.openxmlformats.org/officeDocument/2006/relationships/slide" Target="slides/slide35.xml"/><Relationship Id="rId67" Type="http://schemas.openxmlformats.org/officeDocument/2006/relationships/slide" Target="slides/slide36.xml"/><Relationship Id="rId68" Type="http://schemas.openxmlformats.org/officeDocument/2006/relationships/slide" Target="slides/slide37.xml"/><Relationship Id="rId69" Type="http://schemas.openxmlformats.org/officeDocument/2006/relationships/slide" Target="slides/slide38.xml"/><Relationship Id="rId80" Type="http://schemas.openxmlformats.org/officeDocument/2006/relationships/slide" Target="slides/slide49.xml"/><Relationship Id="rId81" Type="http://schemas.openxmlformats.org/officeDocument/2006/relationships/slide" Target="slides/slide50.xml"/><Relationship Id="rId82" Type="http://schemas.openxmlformats.org/officeDocument/2006/relationships/notesMaster" Target="notesMasters/notesMaster1.xml"/><Relationship Id="rId83" Type="http://schemas.openxmlformats.org/officeDocument/2006/relationships/printerSettings" Target="printerSettings/printerSettings1.bin"/><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44034"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Tree>
    <p:extLst>
      <p:ext uri="{BB962C8B-B14F-4D97-AF65-F5344CB8AC3E}">
        <p14:creationId xmlns:p14="http://schemas.microsoft.com/office/powerpoint/2010/main" val="4018560264"/>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eorgia" charset="0"/>
        <a:ea typeface="ＭＳ Ｐゴシック" charset="0"/>
        <a:cs typeface="ＭＳ Ｐゴシック" charset="0"/>
      </a:defRPr>
    </a:lvl1pPr>
    <a:lvl2pPr marL="457200" algn="l" rtl="0" eaLnBrk="0" fontAlgn="base" hangingPunct="0">
      <a:spcBef>
        <a:spcPct val="0"/>
      </a:spcBef>
      <a:spcAft>
        <a:spcPct val="0"/>
      </a:spcAft>
      <a:defRPr sz="1200" kern="1200">
        <a:solidFill>
          <a:schemeClr val="tx1"/>
        </a:solidFill>
        <a:latin typeface="Georgia" charset="0"/>
        <a:ea typeface="ＭＳ Ｐゴシック" charset="0"/>
        <a:cs typeface="+mn-cs"/>
      </a:defRPr>
    </a:lvl2pPr>
    <a:lvl3pPr marL="914400" algn="l" rtl="0" eaLnBrk="0" fontAlgn="base" hangingPunct="0">
      <a:spcBef>
        <a:spcPct val="0"/>
      </a:spcBef>
      <a:spcAft>
        <a:spcPct val="0"/>
      </a:spcAft>
      <a:defRPr sz="1200" kern="1200">
        <a:solidFill>
          <a:schemeClr val="tx1"/>
        </a:solidFill>
        <a:latin typeface="Georgia" charset="0"/>
        <a:ea typeface="ＭＳ Ｐゴシック" charset="0"/>
        <a:cs typeface="+mn-cs"/>
      </a:defRPr>
    </a:lvl3pPr>
    <a:lvl4pPr marL="1371600" algn="l" rtl="0" eaLnBrk="0" fontAlgn="base" hangingPunct="0">
      <a:spcBef>
        <a:spcPct val="0"/>
      </a:spcBef>
      <a:spcAft>
        <a:spcPct val="0"/>
      </a:spcAft>
      <a:defRPr sz="1200" kern="1200">
        <a:solidFill>
          <a:schemeClr val="tx1"/>
        </a:solidFill>
        <a:latin typeface="Georgia" charset="0"/>
        <a:ea typeface="ＭＳ Ｐゴシック" charset="0"/>
        <a:cs typeface="+mn-cs"/>
      </a:defRPr>
    </a:lvl4pPr>
    <a:lvl5pPr marL="1828800" algn="l" rtl="0" eaLnBrk="0" fontAlgn="base" hangingPunct="0">
      <a:spcBef>
        <a:spcPct val="0"/>
      </a:spcBef>
      <a:spcAft>
        <a:spcPct val="0"/>
      </a:spcAft>
      <a:defRPr sz="1200" kern="1200">
        <a:solidFill>
          <a:schemeClr val="tx1"/>
        </a:solidFill>
        <a:latin typeface="Georgia"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
          <p:cNvSpPr>
            <a:spLocks noGrp="1" noRot="1" noChangeAspect="1" noChangeArrowheads="1" noTextEdit="1"/>
          </p:cNvSpPr>
          <p:nvPr>
            <p:ph type="sldImg"/>
          </p:nvPr>
        </p:nvSpPr>
        <p:spPr>
          <a:solidFill>
            <a:srgbClr val="FFFFFF"/>
          </a:solidFill>
          <a:ln/>
        </p:spPr>
      </p:sp>
      <p:sp>
        <p:nvSpPr>
          <p:cNvPr id="89091"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Grp="1" noRot="1" noChangeAspect="1" noChangeArrowheads="1" noTextEdit="1"/>
          </p:cNvSpPr>
          <p:nvPr>
            <p:ph type="sldImg"/>
          </p:nvPr>
        </p:nvSpPr>
        <p:spPr>
          <a:solidFill>
            <a:srgbClr val="FFFFFF"/>
          </a:solidFill>
          <a:ln/>
        </p:spPr>
      </p:sp>
      <p:sp>
        <p:nvSpPr>
          <p:cNvPr id="94211"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Go through each of these story slides and talk about any new words that may arise.  Tell the students to write these words down in their word dictionary.</a:t>
            </a:r>
            <a:endParaRPr lang="en-US" sz="2200" dirty="0">
              <a:latin typeface="Lucida Grande" charset="0"/>
              <a:cs typeface="Lucida Grande" charset="0"/>
              <a:sym typeface="Lucida Grande"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Grp="1" noRot="1" noChangeAspect="1" noChangeArrowheads="1" noTextEdit="1"/>
          </p:cNvSpPr>
          <p:nvPr>
            <p:ph type="sldImg"/>
          </p:nvPr>
        </p:nvSpPr>
        <p:spPr>
          <a:solidFill>
            <a:srgbClr val="FFFFFF"/>
          </a:solidFill>
          <a:ln/>
        </p:spPr>
      </p:sp>
      <p:sp>
        <p:nvSpPr>
          <p:cNvPr id="94211"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Grp="1" noRot="1" noChangeAspect="1" noChangeArrowheads="1" noTextEdit="1"/>
          </p:cNvSpPr>
          <p:nvPr>
            <p:ph type="sldImg"/>
          </p:nvPr>
        </p:nvSpPr>
        <p:spPr>
          <a:solidFill>
            <a:srgbClr val="FFFFFF"/>
          </a:solidFill>
          <a:ln/>
        </p:spPr>
      </p:sp>
      <p:sp>
        <p:nvSpPr>
          <p:cNvPr id="94211"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Grp="1" noRot="1" noChangeAspect="1" noChangeArrowheads="1" noTextEdit="1"/>
          </p:cNvSpPr>
          <p:nvPr>
            <p:ph type="sldImg"/>
          </p:nvPr>
        </p:nvSpPr>
        <p:spPr>
          <a:solidFill>
            <a:srgbClr val="FFFFFF"/>
          </a:solidFill>
          <a:ln/>
        </p:spPr>
      </p:sp>
      <p:sp>
        <p:nvSpPr>
          <p:cNvPr id="94211"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Grp="1" noRot="1" noChangeAspect="1" noChangeArrowheads="1" noTextEdit="1"/>
          </p:cNvSpPr>
          <p:nvPr>
            <p:ph type="sldImg"/>
          </p:nvPr>
        </p:nvSpPr>
        <p:spPr>
          <a:solidFill>
            <a:srgbClr val="FFFFFF"/>
          </a:solidFill>
          <a:ln/>
        </p:spPr>
      </p:sp>
      <p:sp>
        <p:nvSpPr>
          <p:cNvPr id="94211"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smtClean="0">
                <a:latin typeface="Lucida Grande" charset="0"/>
                <a:cs typeface="Lucida Grande" charset="0"/>
                <a:sym typeface="Lucida Grande" charset="0"/>
              </a:rPr>
              <a:t>Have the students read out what they have just completed and have them recap the content as well. Congratulate them!</a:t>
            </a:r>
          </a:p>
          <a:p>
            <a:pPr>
              <a:defRPr/>
            </a:pP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Grp="1" noRot="1" noChangeAspect="1" noChangeArrowheads="1" noTextEdit="1"/>
          </p:cNvSpPr>
          <p:nvPr>
            <p:ph type="sldImg"/>
          </p:nvPr>
        </p:nvSpPr>
        <p:spPr>
          <a:solidFill>
            <a:srgbClr val="FFFFFF"/>
          </a:solidFill>
          <a:ln/>
        </p:spPr>
      </p:sp>
      <p:sp>
        <p:nvSpPr>
          <p:cNvPr id="106499"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Let the students know that each lesson they will be going on a trip with you!  After showing this slide, play the </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Where are we going today?</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 video clip for the students.  Talk about airplanes and if they would be scared or excited to go on an airplane.</a:t>
            </a:r>
            <a:endParaRPr lang="en-US" sz="2200" dirty="0">
              <a:latin typeface="Lucida Grande" charset="0"/>
              <a:cs typeface="Lucida Grande" charset="0"/>
              <a:sym typeface="Lucida Grande"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Here you can play the video called </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Dog surfing</a:t>
            </a:r>
            <a:r>
              <a:rPr lang="en-US" sz="2200" baseline="0" dirty="0" smtClean="0">
                <a:latin typeface="Lucida Grande" charset="0"/>
                <a:cs typeface="Lucida Grande" charset="0"/>
                <a:sym typeface="Lucida Grande" charset="0"/>
              </a:rPr>
              <a:t> competition</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  Before you play the video, be sure to talk about the pictures on the slide, introducing the video.  Ask the students what they think the dog surfing is.</a:t>
            </a:r>
            <a:endParaRPr lang="en-US" sz="2200" dirty="0">
              <a:latin typeface="Lucida Grande" charset="0"/>
              <a:cs typeface="Lucida Grande" charset="0"/>
              <a:sym typeface="Lucida Grande"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Grp="1" noRot="1" noChangeAspect="1" noChangeArrowheads="1" noTextEdit="1"/>
          </p:cNvSpPr>
          <p:nvPr>
            <p:ph type="sldImg"/>
          </p:nvPr>
        </p:nvSpPr>
        <p:spPr>
          <a:solidFill>
            <a:srgbClr val="FFFFFF"/>
          </a:solidFill>
          <a:ln/>
        </p:spPr>
      </p:sp>
      <p:sp>
        <p:nvSpPr>
          <p:cNvPr id="106499"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
          <p:cNvSpPr>
            <a:spLocks noGrp="1" noRot="1" noChangeAspect="1" noChangeArrowheads="1" noTextEdit="1"/>
          </p:cNvSpPr>
          <p:nvPr>
            <p:ph type="sldImg"/>
          </p:nvPr>
        </p:nvSpPr>
        <p:spPr>
          <a:solidFill>
            <a:srgbClr val="FFFFFF"/>
          </a:solidFill>
          <a:ln/>
        </p:spPr>
      </p:sp>
      <p:sp>
        <p:nvSpPr>
          <p:cNvPr id="901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1800" dirty="0" smtClean="0">
                <a:latin typeface="Lucida Grande" charset="0"/>
                <a:cs typeface="Lucida Grande" charset="0"/>
                <a:sym typeface="Lucida Grande" charset="0"/>
              </a:rPr>
              <a:t>What</a:t>
            </a:r>
            <a:r>
              <a:rPr lang="ja-JP" altLang="en-US" sz="1800" dirty="0" smtClean="0">
                <a:latin typeface="Arial"/>
                <a:cs typeface="Lucida Grande" charset="0"/>
                <a:sym typeface="Lucida Grande" charset="0"/>
              </a:rPr>
              <a:t>’</a:t>
            </a:r>
            <a:r>
              <a:rPr lang="en-US" sz="1800" dirty="0" smtClean="0">
                <a:latin typeface="Lucida Grande" charset="0"/>
                <a:cs typeface="Lucida Grande" charset="0"/>
                <a:sym typeface="Lucida Grande" charset="0"/>
              </a:rPr>
              <a:t>s going on?</a:t>
            </a:r>
            <a:r>
              <a:rPr lang="ja-JP" altLang="en-US" sz="1800" dirty="0" smtClean="0">
                <a:latin typeface="Arial"/>
                <a:cs typeface="Lucida Grande" charset="0"/>
                <a:sym typeface="Lucida Grande" charset="0"/>
              </a:rPr>
              <a:t>”</a:t>
            </a:r>
            <a:r>
              <a:rPr lang="en-US" sz="1800" dirty="0" smtClean="0">
                <a:latin typeface="Lucida Grande" charset="0"/>
                <a:cs typeface="Lucida Grande" charset="0"/>
                <a:sym typeface="Lucida Grande" charset="0"/>
              </a:rPr>
              <a:t>  &lt;- each lesson in this unit will have a section called </a:t>
            </a:r>
            <a:r>
              <a:rPr lang="en-US" sz="1800" dirty="0" err="1" smtClean="0">
                <a:latin typeface="Lucida Grande" charset="0"/>
                <a:cs typeface="Lucida Grande" charset="0"/>
                <a:sym typeface="Lucida Grande" charset="0"/>
              </a:rPr>
              <a:t>Whats</a:t>
            </a:r>
            <a:r>
              <a:rPr lang="en-US" sz="1800" dirty="0" smtClean="0">
                <a:latin typeface="Lucida Grande" charset="0"/>
                <a:cs typeface="Lucida Grande" charset="0"/>
                <a:sym typeface="Lucida Grande" charset="0"/>
              </a:rPr>
              <a:t> going on in the beginning to stimulate conversation and break the ice before class begins!  Make your pen </a:t>
            </a:r>
            <a:r>
              <a:rPr lang="en-US" sz="1800" dirty="0" err="1" smtClean="0">
                <a:latin typeface="Lucida Grande" charset="0"/>
                <a:cs typeface="Lucida Grande" charset="0"/>
                <a:sym typeface="Lucida Grande" charset="0"/>
              </a:rPr>
              <a:t>colour</a:t>
            </a:r>
            <a:r>
              <a:rPr lang="en-US" sz="1800" dirty="0" smtClean="0">
                <a:latin typeface="Lucida Grande" charset="0"/>
                <a:cs typeface="Lucida Grande" charset="0"/>
                <a:sym typeface="Lucida Grande" charset="0"/>
              </a:rPr>
              <a:t> white and draw all of the key words on the board that the students come up with when they are describing or talking about the picture. </a:t>
            </a:r>
            <a:endParaRPr lang="en-US" sz="1800" dirty="0">
              <a:latin typeface="Lucida Grande" charset="0"/>
              <a:cs typeface="Lucida Grande" charset="0"/>
              <a:sym typeface="Lucida Grande"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Have an open discussion with the students about their pets.  Let them know that if they do not have a pet they can make one up or choose one from the pictures on the slide.  Go to a separate whiteboard slide and have the students continue the discussion.  Try to have one line written down per student about the pet they would or would not take surfing.</a:t>
            </a:r>
            <a:endParaRPr lang="en-US" sz="2200" dirty="0">
              <a:latin typeface="Lucida Grande" charset="0"/>
              <a:cs typeface="Lucida Grande" charset="0"/>
              <a:sym typeface="Lucida Grande"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Have the students draw their animals onto the surf boards in this slide, make sure the pictures reflect the story that you wrote on the whiteboard with them about their pets on surfboards.</a:t>
            </a:r>
            <a:endParaRPr lang="en-US" sz="2200" dirty="0">
              <a:latin typeface="Lucida Grande" charset="0"/>
              <a:cs typeface="Lucida Grande" charset="0"/>
              <a:sym typeface="Lucida Grande"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smtClean="0">
                <a:latin typeface="Lucida Grande" charset="0"/>
                <a:cs typeface="Lucida Grande" charset="0"/>
                <a:sym typeface="Lucida Grande" charset="0"/>
              </a:rPr>
              <a:t>Have the students read out what they have just completed and have them recap the content as well. Congratulate them!</a:t>
            </a:r>
            <a:endParaRPr lang="en-US" dirty="0">
              <a:latin typeface="Lucida Grande" charset="0"/>
              <a:cs typeface="Lucida Grande" charset="0"/>
              <a:sym typeface="Lucida Grande"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Descriptive adjectives, have the students tell you a few more nouns to ensure that they remember what a noun is. </a:t>
            </a:r>
            <a:endParaRPr lang="en-US" sz="2200" dirty="0">
              <a:latin typeface="Lucida Grande" charset="0"/>
              <a:cs typeface="Lucida Grande" charset="0"/>
              <a:sym typeface="Lucida Grande"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All of the examples above work (in the green circles) so no matter what the students choose will work.  You can go over the sentence three times with each different word being represented in the box. </a:t>
            </a:r>
            <a:endParaRPr lang="en-US" sz="2200" dirty="0">
              <a:latin typeface="Lucida Grande" charset="0"/>
              <a:cs typeface="Lucida Grande" charset="0"/>
              <a:sym typeface="Lucida Grande"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Have the students circle the correct descriptive adjective.</a:t>
            </a:r>
          </a:p>
          <a:p>
            <a:pPr>
              <a:defRPr/>
            </a:pPr>
            <a:r>
              <a:rPr lang="en-US" sz="2200" dirty="0" smtClean="0">
                <a:latin typeface="Lucida Grande" charset="0"/>
                <a:cs typeface="Lucida Grande" charset="0"/>
                <a:sym typeface="Lucida Grande" charset="0"/>
              </a:rPr>
              <a:t>(green, funny, red, yellow, heavy, light, black, scary)</a:t>
            </a:r>
            <a:endParaRPr lang="en-US" sz="2200" dirty="0">
              <a:latin typeface="Lucida Grande" charset="0"/>
              <a:cs typeface="Lucida Grande" charset="0"/>
              <a:sym typeface="Lucida Grande"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smtClean="0">
                <a:latin typeface="Lucida Grande" charset="0"/>
                <a:cs typeface="Lucida Grande" charset="0"/>
                <a:sym typeface="Lucida Grande" charset="0"/>
              </a:rPr>
              <a:t>Have the students read out what they have just completed and have them recap the content as well. Congratulate them!</a:t>
            </a:r>
            <a:endParaRPr lang="en-US" dirty="0">
              <a:latin typeface="Lucida Grande" charset="0"/>
              <a:cs typeface="Lucida Grande" charset="0"/>
              <a:sym typeface="Lucida Grande"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Talk about the </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MM</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 sound and have them try it out.  Write the other </a:t>
            </a:r>
            <a:r>
              <a:rPr lang="ja-JP" altLang="en-US" sz="2200" dirty="0" smtClean="0">
                <a:latin typeface="Arial"/>
                <a:cs typeface="Lucida Grande" charset="0"/>
                <a:sym typeface="Lucida Grande" charset="0"/>
              </a:rPr>
              <a:t>‘</a:t>
            </a:r>
            <a:r>
              <a:rPr lang="en-US" sz="2200" smtClean="0">
                <a:latin typeface="Lucida Grande" charset="0"/>
                <a:cs typeface="Lucida Grande" charset="0"/>
                <a:sym typeface="Lucida Grande" charset="0"/>
              </a:rPr>
              <a:t>MM</a:t>
            </a:r>
            <a:r>
              <a:rPr lang="ja-JP" altLang="en-US" sz="2200" smtClean="0">
                <a:latin typeface="Arial"/>
                <a:cs typeface="Lucida Grande" charset="0"/>
                <a:sym typeface="Lucida Grande" charset="0"/>
              </a:rPr>
              <a:t>’</a:t>
            </a:r>
            <a:r>
              <a:rPr lang="en-US" sz="2200" dirty="0" smtClean="0">
                <a:latin typeface="Lucida Grande" charset="0"/>
                <a:cs typeface="Lucida Grande" charset="0"/>
                <a:sym typeface="Lucida Grande" charset="0"/>
              </a:rPr>
              <a:t> words the students can think of on the whiteboard for them so that they know how to spell it.  Have them sound the word out as well. </a:t>
            </a:r>
          </a:p>
          <a:p>
            <a:pPr>
              <a:defRPr/>
            </a:pPr>
            <a:r>
              <a:rPr lang="en-US" sz="2200" dirty="0" smtClean="0">
                <a:latin typeface="Lucida Grande" charset="0"/>
                <a:cs typeface="Lucida Grande" charset="0"/>
                <a:sym typeface="Lucida Grande" charset="0"/>
              </a:rPr>
              <a:t>bandanna </a:t>
            </a:r>
            <a:r>
              <a:rPr lang="en-US" sz="2200" dirty="0" err="1" smtClean="0">
                <a:latin typeface="Lucida Grande" charset="0"/>
                <a:cs typeface="Lucida Grande" charset="0"/>
                <a:sym typeface="Lucida Grande" charset="0"/>
              </a:rPr>
              <a:t>etc</a:t>
            </a:r>
            <a:r>
              <a:rPr lang="en-US" sz="2200" dirty="0" smtClean="0">
                <a:latin typeface="Lucida Grande" charset="0"/>
                <a:cs typeface="Lucida Grande" charset="0"/>
                <a:sym typeface="Lucida Grande" charset="0"/>
              </a:rPr>
              <a:t> .. </a:t>
            </a:r>
            <a:endParaRPr lang="en-US" sz="2200" dirty="0">
              <a:latin typeface="Lucida Grande" charset="0"/>
              <a:cs typeface="Lucida Grande" charset="0"/>
              <a:sym typeface="Lucida Grande"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Have the students fill in the blanks with their pens.  </a:t>
            </a:r>
            <a:endParaRPr lang="en-US" sz="2200" dirty="0">
              <a:latin typeface="Lucida Grande" charset="0"/>
              <a:cs typeface="Lucida Grande" charset="0"/>
              <a:sym typeface="Lucida Grande"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Have the students fill in the blanks with their pens.  </a:t>
            </a:r>
            <a:endParaRPr lang="en-US" sz="2200" dirty="0">
              <a:latin typeface="Lucida Grande" charset="0"/>
              <a:cs typeface="Lucida Grande" charset="0"/>
              <a:sym typeface="Lucida Grande"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Grp="1" noRot="1" noChangeAspect="1" noChangeArrowheads="1" noTextEdit="1"/>
          </p:cNvSpPr>
          <p:nvPr>
            <p:ph type="sldImg"/>
          </p:nvPr>
        </p:nvSpPr>
        <p:spPr>
          <a:solidFill>
            <a:srgbClr val="FFFFFF"/>
          </a:solidFill>
          <a:ln/>
        </p:spPr>
      </p:sp>
      <p:sp>
        <p:nvSpPr>
          <p:cNvPr id="92163"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smtClean="0">
                <a:latin typeface="Lucida Grande" charset="0"/>
                <a:cs typeface="Lucida Grande" charset="0"/>
                <a:sym typeface="Lucida Grande" charset="0"/>
              </a:rPr>
              <a:t>Recap what the students learned in the previous lesson. </a:t>
            </a:r>
          </a:p>
          <a:p>
            <a:pPr>
              <a:defRPr/>
            </a:pPr>
            <a:r>
              <a:rPr lang="en-US" dirty="0" smtClean="0">
                <a:latin typeface="Lucida Grande" charset="0"/>
                <a:cs typeface="Lucida Grande" charset="0"/>
                <a:sym typeface="Lucida Grande" charset="0"/>
              </a:rPr>
              <a:t>Congratulate them!</a:t>
            </a:r>
            <a:endParaRPr lang="en-US" dirty="0">
              <a:latin typeface="Lucida Grande" charset="0"/>
              <a:cs typeface="Lucida Grande" charset="0"/>
              <a:sym typeface="Lucida Grande"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Have the students fill in the blanks with their pens.  </a:t>
            </a:r>
            <a:endParaRPr lang="en-US" sz="2200" dirty="0">
              <a:latin typeface="Lucida Grande" charset="0"/>
              <a:cs typeface="Lucida Grande" charset="0"/>
              <a:sym typeface="Lucida Grande"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Have the students fill in the blanks with their pens.  </a:t>
            </a:r>
            <a:endParaRPr lang="en-US" sz="2200" dirty="0">
              <a:latin typeface="Lucida Grande" charset="0"/>
              <a:cs typeface="Lucida Grande" charset="0"/>
              <a:sym typeface="Lucida Grande"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Have the students fill in the blanks with their pens.  </a:t>
            </a:r>
            <a:endParaRPr lang="en-US" sz="2200" dirty="0">
              <a:latin typeface="Lucida Grande" charset="0"/>
              <a:cs typeface="Lucida Grande" charset="0"/>
              <a:sym typeface="Lucida Grande"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Have the students fill in the blanks with their pens.  </a:t>
            </a:r>
            <a:endParaRPr lang="en-US" sz="2200" dirty="0">
              <a:latin typeface="Lucida Grande" charset="0"/>
              <a:cs typeface="Lucida Grande" charset="0"/>
              <a:sym typeface="Lucida Grande"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Read this </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mm</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 poem with the students.  Talk about the different types of food in the picture! </a:t>
            </a:r>
          </a:p>
          <a:p>
            <a:pPr>
              <a:defRPr/>
            </a:pPr>
            <a:r>
              <a:rPr lang="en-US" sz="2200" dirty="0" smtClean="0">
                <a:latin typeface="Lucida Grande" charset="0"/>
                <a:cs typeface="Lucida Grande" charset="0"/>
                <a:sym typeface="Lucida Grande" charset="0"/>
              </a:rPr>
              <a:t>Which one is their </a:t>
            </a:r>
            <a:r>
              <a:rPr lang="en-US" sz="2200" dirty="0" err="1" smtClean="0">
                <a:latin typeface="Lucida Grande" charset="0"/>
                <a:cs typeface="Lucida Grande" charset="0"/>
                <a:sym typeface="Lucida Grande" charset="0"/>
              </a:rPr>
              <a:t>favourite</a:t>
            </a:r>
            <a:r>
              <a:rPr lang="en-US" sz="2200" dirty="0" smtClean="0">
                <a:latin typeface="Lucida Grande" charset="0"/>
                <a:cs typeface="Lucida Grande" charset="0"/>
                <a:sym typeface="Lucida Grande" charset="0"/>
              </a:rPr>
              <a:t> food?</a:t>
            </a:r>
            <a:endParaRPr lang="en-US" sz="2200" dirty="0">
              <a:latin typeface="Lucida Grande" charset="0"/>
              <a:cs typeface="Lucida Grande" charset="0"/>
              <a:sym typeface="Lucida Grande"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Read this </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mm</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 poem with the students.  Talk about the different types of food in the picture! </a:t>
            </a:r>
          </a:p>
          <a:p>
            <a:pPr>
              <a:defRPr/>
            </a:pPr>
            <a:r>
              <a:rPr lang="en-US" sz="2200" dirty="0" smtClean="0">
                <a:latin typeface="Lucida Grande" charset="0"/>
                <a:cs typeface="Lucida Grande" charset="0"/>
                <a:sym typeface="Lucida Grande" charset="0"/>
              </a:rPr>
              <a:t>Which one is their </a:t>
            </a:r>
            <a:r>
              <a:rPr lang="en-US" sz="2200" dirty="0" err="1" smtClean="0">
                <a:latin typeface="Lucida Grande" charset="0"/>
                <a:cs typeface="Lucida Grande" charset="0"/>
                <a:sym typeface="Lucida Grande" charset="0"/>
              </a:rPr>
              <a:t>favourite</a:t>
            </a:r>
            <a:r>
              <a:rPr lang="en-US" sz="2200" smtClean="0">
                <a:latin typeface="Lucida Grande" charset="0"/>
                <a:cs typeface="Lucida Grande" charset="0"/>
                <a:sym typeface="Lucida Grande" charset="0"/>
              </a:rPr>
              <a:t> food?</a:t>
            </a:r>
            <a:endParaRPr lang="en-US" sz="2200" dirty="0">
              <a:latin typeface="Lucida Grande" charset="0"/>
              <a:cs typeface="Lucida Grande" charset="0"/>
              <a:sym typeface="Lucida Grande"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smtClean="0">
                <a:latin typeface="Lucida Grande" charset="0"/>
                <a:cs typeface="Lucida Grande" charset="0"/>
                <a:sym typeface="Lucida Grande" charset="0"/>
              </a:rPr>
              <a:t>Have the students read out what they have just completed and have them recap the content as well. Congratulate them!</a:t>
            </a:r>
            <a:endParaRPr lang="en-US" dirty="0">
              <a:latin typeface="Lucida Grande" charset="0"/>
              <a:cs typeface="Lucida Grande" charset="0"/>
              <a:sym typeface="Lucida Grande"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Find the movie clip </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Grizzly Bear</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 and play it for the students.  It is a blank image so that the students can only hear the bear and not see it.  Have the students guess before showing them the next slide.</a:t>
            </a:r>
            <a:endParaRPr lang="en-US" sz="2200" dirty="0">
              <a:latin typeface="Lucida Grande" charset="0"/>
              <a:cs typeface="Lucida Grande" charset="0"/>
              <a:sym typeface="Lucida Grande"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Read out the description for bears.  See if they have ever seen a bear in a zoo before, ask them to tell you what it looked like, where it lived etc.. </a:t>
            </a:r>
            <a:endParaRPr lang="en-US" sz="2200" dirty="0">
              <a:latin typeface="Lucida Grande" charset="0"/>
              <a:cs typeface="Lucida Grande" charset="0"/>
              <a:sym typeface="Lucida Grande"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
          <p:cNvSpPr>
            <a:spLocks noGrp="1" noRot="1" noChangeAspect="1" noChangeArrowheads="1" noTextEdit="1"/>
          </p:cNvSpPr>
          <p:nvPr>
            <p:ph type="sldImg"/>
          </p:nvPr>
        </p:nvSpPr>
        <p:spPr>
          <a:solidFill>
            <a:srgbClr val="FFFFFF"/>
          </a:solidFill>
          <a:ln/>
        </p:spPr>
      </p:sp>
      <p:sp>
        <p:nvSpPr>
          <p:cNvPr id="91139"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defRPr/>
            </a:pP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smtClean="0">
                <a:latin typeface="Lucida Grande" charset="0"/>
                <a:cs typeface="Lucida Grande" charset="0"/>
                <a:sym typeface="Lucida Grande" charset="0"/>
              </a:rPr>
              <a:t>Have the students read out what they have just completed and have them recap the content as well. Congratulate them!</a:t>
            </a:r>
            <a:endParaRPr lang="en-US" dirty="0">
              <a:latin typeface="Lucida Grande" charset="0"/>
              <a:cs typeface="Lucida Grande" charset="0"/>
              <a:sym typeface="Lucida Grande"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smtClean="0">
                <a:solidFill>
                  <a:srgbClr val="000000"/>
                </a:solidFill>
                <a:latin typeface="System Font Regular" charset="0"/>
                <a:cs typeface="System Font Regular" charset="0"/>
                <a:sym typeface="System Font Regular" charset="0"/>
              </a:rPr>
              <a:t>Have the students read the goals if they can. </a:t>
            </a:r>
            <a:r>
              <a:rPr lang="en-US" smtClean="0">
                <a:solidFill>
                  <a:srgbClr val="000000"/>
                </a:solidFill>
                <a:latin typeface="System Font Regular" charset="0"/>
                <a:cs typeface="System Font Regular" charset="0"/>
                <a:sym typeface="System Font Regular" charset="0"/>
              </a:rPr>
              <a:t>I find that underlining sentences and asking students to read one sentence at a time works well.</a:t>
            </a: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smtClean="0">
                <a:solidFill>
                  <a:srgbClr val="000000"/>
                </a:solidFill>
                <a:latin typeface="System Font Regular" charset="0"/>
                <a:cs typeface="System Font Regular" charset="0"/>
                <a:sym typeface="System Font Regular" charset="0"/>
              </a:rPr>
              <a:t>Have the students read the goals if they can. </a:t>
            </a:r>
            <a:r>
              <a:rPr lang="en-US" smtClean="0">
                <a:solidFill>
                  <a:srgbClr val="000000"/>
                </a:solidFill>
                <a:latin typeface="System Font Regular" charset="0"/>
                <a:cs typeface="System Font Regular" charset="0"/>
                <a:sym typeface="System Font Regular" charset="0"/>
              </a:rPr>
              <a:t>I find that underlining sentences and asking students to read one sentence at a time works well.</a:t>
            </a: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smtClean="0">
                <a:solidFill>
                  <a:srgbClr val="000000"/>
                </a:solidFill>
                <a:latin typeface="System Font Regular" charset="0"/>
                <a:cs typeface="System Font Regular" charset="0"/>
                <a:sym typeface="System Font Regular" charset="0"/>
              </a:rPr>
              <a:t>Have the students read the goals if they can. </a:t>
            </a:r>
            <a:r>
              <a:rPr lang="en-US" smtClean="0">
                <a:solidFill>
                  <a:srgbClr val="000000"/>
                </a:solidFill>
                <a:latin typeface="System Font Regular" charset="0"/>
                <a:cs typeface="System Font Regular" charset="0"/>
                <a:sym typeface="System Font Regular" charset="0"/>
              </a:rPr>
              <a:t>I find that underlining sentences and asking students to read one sentence at a time works well.</a:t>
            </a: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
          <p:cNvSpPr>
            <a:spLocks noGrp="1" noRot="1" noChangeAspect="1" noChangeArrowheads="1" noTextEdit="1"/>
          </p:cNvSpPr>
          <p:nvPr>
            <p:ph type="sldImg"/>
          </p:nvPr>
        </p:nvSpPr>
        <p:spPr>
          <a:solidFill>
            <a:srgbClr val="FFFFFF"/>
          </a:solidFill>
          <a:ln/>
        </p:spPr>
      </p:sp>
      <p:sp>
        <p:nvSpPr>
          <p:cNvPr id="12083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defRPr/>
            </a:pPr>
            <a:r>
              <a:rPr lang="en-US" dirty="0" smtClean="0">
                <a:solidFill>
                  <a:srgbClr val="000000"/>
                </a:solidFill>
                <a:latin typeface="System Font Regular" charset="0"/>
                <a:cs typeface="System Font Regular" charset="0"/>
                <a:sym typeface="System Font Regular" charset="0"/>
              </a:rPr>
              <a:t>Have the students read the goal that they just completed.</a:t>
            </a:r>
          </a:p>
          <a:p>
            <a:pPr marL="171450" indent="-171450">
              <a:buClr>
                <a:srgbClr val="000000"/>
              </a:buClr>
              <a:buFont typeface="Arial" charset="0"/>
              <a:buChar char="•"/>
              <a:defRPr/>
            </a:pPr>
            <a:r>
              <a:rPr lang="en-US" dirty="0" smtClean="0">
                <a:solidFill>
                  <a:srgbClr val="000000"/>
                </a:solidFill>
                <a:latin typeface="System Font Regular" charset="0"/>
                <a:cs typeface="System Font Regular" charset="0"/>
                <a:sym typeface="System Font Regular" charset="0"/>
              </a:rPr>
              <a:t>Explain what they learned if needed.</a:t>
            </a:r>
          </a:p>
          <a:p>
            <a:pPr marL="171450" indent="-171450">
              <a:buClr>
                <a:srgbClr val="000000"/>
              </a:buClr>
              <a:buFont typeface="Arial" charset="0"/>
              <a:buChar char="•"/>
              <a:defRPr/>
            </a:pPr>
            <a:r>
              <a:rPr lang="en-US" dirty="0" smtClean="0">
                <a:solidFill>
                  <a:srgbClr val="000000"/>
                </a:solidFill>
                <a:latin typeface="System Font Regular" charset="0"/>
                <a:cs typeface="System Font Regular" charset="0"/>
                <a:sym typeface="System Font Regular" charset="0"/>
              </a:rPr>
              <a:t>Congratulate them.</a:t>
            </a:r>
          </a:p>
          <a:p>
            <a:pPr marL="171450" indent="-171450">
              <a:defRPr/>
            </a:pPr>
            <a:endParaRPr lang="en-US" dirty="0" smtClean="0">
              <a:solidFill>
                <a:srgbClr val="000000"/>
              </a:solidFill>
              <a:latin typeface="System Font Regular" charset="0"/>
              <a:cs typeface="System Font Regular" charset="0"/>
              <a:sym typeface="System Font Regular" charset="0"/>
            </a:endParaRPr>
          </a:p>
          <a:p>
            <a:pPr marL="171450" indent="-171450">
              <a:defRPr/>
            </a:pPr>
            <a:r>
              <a:rPr lang="en-US" dirty="0" smtClean="0">
                <a:solidFill>
                  <a:srgbClr val="000000"/>
                </a:solidFill>
                <a:latin typeface="System Font Regular" charset="0"/>
                <a:cs typeface="System Font Regular" charset="0"/>
                <a:sym typeface="System Font Regular" charset="0"/>
              </a:rPr>
              <a:t>write down the new vocabulary words on the board and have the students write these new words on their worksheets under </a:t>
            </a:r>
            <a:r>
              <a:rPr lang="ja-JP" altLang="en-US" dirty="0" smtClean="0">
                <a:solidFill>
                  <a:srgbClr val="000000"/>
                </a:solidFill>
                <a:latin typeface="Arial"/>
                <a:cs typeface="System Font Regular" charset="0"/>
                <a:sym typeface="System Font Regular" charset="0"/>
              </a:rPr>
              <a:t>“</a:t>
            </a:r>
            <a:r>
              <a:rPr lang="en-US" dirty="0" smtClean="0">
                <a:solidFill>
                  <a:srgbClr val="000000"/>
                </a:solidFill>
                <a:latin typeface="System Font Regular" charset="0"/>
                <a:cs typeface="System Font Regular" charset="0"/>
                <a:sym typeface="System Font Regular" charset="0"/>
              </a:rPr>
              <a:t>Vocabulary</a:t>
            </a:r>
            <a:r>
              <a:rPr lang="ja-JP" altLang="en-US" dirty="0" smtClean="0">
                <a:solidFill>
                  <a:srgbClr val="000000"/>
                </a:solidFill>
                <a:latin typeface="Arial"/>
                <a:cs typeface="System Font Regular" charset="0"/>
                <a:sym typeface="System Font Regular" charset="0"/>
              </a:rPr>
              <a:t>”</a:t>
            </a:r>
            <a:r>
              <a:rPr lang="en-US" dirty="0" smtClean="0">
                <a:solidFill>
                  <a:srgbClr val="000000"/>
                </a:solidFill>
                <a:latin typeface="System Font Regular" charset="0"/>
                <a:cs typeface="System Font Regular" charset="0"/>
                <a:sym typeface="System Font Regular" charset="0"/>
              </a:rPr>
              <a:t>. These are the words that the students should be practicing! </a:t>
            </a: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
          <p:cNvSpPr>
            <a:spLocks noGrp="1" noRot="1" noChangeAspect="1" noChangeArrowheads="1" noTextEdit="1"/>
          </p:cNvSpPr>
          <p:nvPr>
            <p:ph type="sldImg"/>
          </p:nvPr>
        </p:nvSpPr>
        <p:spPr>
          <a:solidFill>
            <a:srgbClr val="FFFFFF"/>
          </a:solidFill>
          <a:ln/>
        </p:spPr>
      </p:sp>
      <p:sp>
        <p:nvSpPr>
          <p:cNvPr id="121859"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Wrap up your lesson and play the extra activities if you have any time. Answer any questions and pull up the worksheet if you want and go over the activities with them to ensure they understand.</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
          <p:cNvSpPr>
            <a:spLocks noGrp="1" noRot="1" noChangeAspect="1" noChangeArrowheads="1" noTextEdit="1"/>
          </p:cNvSpPr>
          <p:nvPr>
            <p:ph type="sldImg"/>
          </p:nvPr>
        </p:nvSpPr>
        <p:spPr>
          <a:solidFill>
            <a:srgbClr val="FFFFFF"/>
          </a:solidFill>
          <a:ln/>
        </p:spPr>
      </p:sp>
      <p:sp>
        <p:nvSpPr>
          <p:cNvPr id="122883"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defRPr/>
            </a:pPr>
            <a:r>
              <a:rPr lang="en-US" dirty="0" smtClean="0">
                <a:solidFill>
                  <a:srgbClr val="000000"/>
                </a:solidFill>
                <a:latin typeface="System Font Regular" charset="0"/>
                <a:cs typeface="System Font Regular" charset="0"/>
                <a:sym typeface="System Font Regular" charset="0"/>
              </a:rPr>
              <a:t>You can read these goals to them or have them read the goals if they can. </a:t>
            </a:r>
          </a:p>
          <a:p>
            <a:pPr marL="171450" indent="-171450">
              <a:buClr>
                <a:srgbClr val="000000"/>
              </a:buClr>
              <a:buFont typeface="Arial" charset="0"/>
              <a:buChar char="•"/>
              <a:defRPr/>
            </a:pPr>
            <a:r>
              <a:rPr lang="en-US" dirty="0" smtClean="0">
                <a:solidFill>
                  <a:srgbClr val="000000"/>
                </a:solidFill>
                <a:latin typeface="System Font Regular" charset="0"/>
                <a:cs typeface="System Font Regular" charset="0"/>
                <a:sym typeface="System Font Regular" charset="0"/>
              </a:rPr>
              <a:t>Underlining sentences and asking students to read one sentence at a time works well.</a:t>
            </a:r>
          </a:p>
          <a:p>
            <a:pPr marL="171450" indent="-171450">
              <a:buClr>
                <a:srgbClr val="000000"/>
              </a:buClr>
              <a:buFont typeface="Arial" charset="0"/>
              <a:buChar char="•"/>
              <a:defRPr/>
            </a:pPr>
            <a:r>
              <a:rPr lang="en-US" dirty="0" smtClean="0">
                <a:solidFill>
                  <a:srgbClr val="000000"/>
                </a:solidFill>
                <a:latin typeface="System Font Regular" charset="0"/>
                <a:cs typeface="System Font Regular" charset="0"/>
                <a:sym typeface="System Font Regular" charset="0"/>
              </a:rPr>
              <a:t>This is where you let the students know what they should be doing between now and their next session with you, you can tell them to read the story on their own and then to their family members as well as practicing the new vocab words.</a:t>
            </a: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1400" dirty="0" smtClean="0">
                <a:latin typeface="Lucida Grande" charset="0"/>
                <a:cs typeface="Lucida Grande" charset="0"/>
                <a:sym typeface="Lucida Grande" charset="0"/>
              </a:rPr>
              <a:t>llama on a surfboard!</a:t>
            </a:r>
          </a:p>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1400" dirty="0" smtClean="0">
                <a:latin typeface="Lucida Grande" charset="0"/>
                <a:cs typeface="Lucida Grande" charset="0"/>
                <a:sym typeface="Lucida Grande" charset="0"/>
              </a:rPr>
              <a:t>Write a story about this picture! </a:t>
            </a:r>
          </a:p>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1400" smtClean="0">
                <a:latin typeface="Lucida Grande" charset="0"/>
                <a:cs typeface="Lucida Grande" charset="0"/>
                <a:sym typeface="Lucida Grande" charset="0"/>
              </a:rPr>
              <a:t>Write a story about this picture! </a:t>
            </a:r>
          </a:p>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Grp="1" noRot="1" noChangeAspect="1" noChangeArrowheads="1" noTextEdit="1"/>
          </p:cNvSpPr>
          <p:nvPr>
            <p:ph type="sldImg"/>
          </p:nvPr>
        </p:nvSpPr>
        <p:spPr>
          <a:solidFill>
            <a:srgbClr val="FFFFFF"/>
          </a:solidFill>
          <a:ln/>
        </p:spPr>
      </p:sp>
      <p:sp>
        <p:nvSpPr>
          <p:cNvPr id="92163"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defRPr/>
            </a:pPr>
            <a:r>
              <a:rPr lang="en-US" dirty="0" smtClean="0">
                <a:solidFill>
                  <a:srgbClr val="000000"/>
                </a:solidFill>
                <a:latin typeface="System Font Regular" charset="0"/>
                <a:cs typeface="System Font Regular" charset="0"/>
                <a:sym typeface="System Font Regular" charset="0"/>
              </a:rPr>
              <a:t>You can read these goals to them or have them read the goals if they can. </a:t>
            </a:r>
          </a:p>
          <a:p>
            <a:pPr marL="171450" indent="-171450">
              <a:buClr>
                <a:srgbClr val="000000"/>
              </a:buClr>
              <a:buFont typeface="Arial" charset="0"/>
              <a:buChar char="•"/>
              <a:defRPr/>
            </a:pPr>
            <a:r>
              <a:rPr lang="en-US" dirty="0" smtClean="0">
                <a:solidFill>
                  <a:srgbClr val="000000"/>
                </a:solidFill>
                <a:latin typeface="System Font Regular" charset="0"/>
                <a:cs typeface="System Font Regular" charset="0"/>
                <a:sym typeface="System Font Regular" charset="0"/>
              </a:rPr>
              <a:t>Underlining sentences and asking students to read one sentence at a time works well.</a:t>
            </a: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
          <p:cNvSpPr>
            <a:spLocks noGrp="1" noRot="1" noChangeAspect="1" noChangeArrowheads="1" noTextEdit="1"/>
          </p:cNvSpPr>
          <p:nvPr>
            <p:ph type="sldImg"/>
          </p:nvPr>
        </p:nvSpPr>
        <p:spPr>
          <a:solidFill>
            <a:srgbClr val="FFFFFF"/>
          </a:solidFill>
          <a:ln/>
        </p:spPr>
      </p:sp>
      <p:sp>
        <p:nvSpPr>
          <p:cNvPr id="122883"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buClr>
                <a:srgbClr val="000000"/>
              </a:buClr>
              <a:buFont typeface="Arial" charset="0"/>
              <a:buNone/>
              <a:defRPr/>
            </a:pP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1400" dirty="0" smtClean="0">
                <a:latin typeface="Lucida Grande" charset="0"/>
                <a:cs typeface="Lucida Grande" charset="0"/>
                <a:sym typeface="Lucida Grande" charset="0"/>
              </a:rPr>
              <a:t>You can ask the students where they think they are going today.</a:t>
            </a:r>
          </a:p>
          <a:p>
            <a:pPr>
              <a:defRPr/>
            </a:pPr>
            <a:r>
              <a:rPr lang="en-US" sz="1400" dirty="0" smtClean="0">
                <a:latin typeface="Lucida Grande" charset="0"/>
                <a:cs typeface="Lucida Grande" charset="0"/>
                <a:sym typeface="Lucida Grande" charset="0"/>
              </a:rPr>
              <a:t>Play the movie clip called </a:t>
            </a:r>
            <a:r>
              <a:rPr lang="ja-JP" altLang="en-US" sz="1400" dirty="0" smtClean="0">
                <a:latin typeface="Arial"/>
                <a:cs typeface="Lucida Grande" charset="0"/>
                <a:sym typeface="Lucida Grande" charset="0"/>
              </a:rPr>
              <a:t>“</a:t>
            </a:r>
            <a:r>
              <a:rPr lang="en-US" sz="1400" dirty="0" smtClean="0">
                <a:latin typeface="Lucida Grande" charset="0"/>
                <a:cs typeface="Lucida Grande" charset="0"/>
                <a:sym typeface="Lucida Grande" charset="0"/>
              </a:rPr>
              <a:t>Where are we going today?</a:t>
            </a:r>
            <a:r>
              <a:rPr lang="ja-JP" altLang="en-US" sz="1400" dirty="0" smtClean="0">
                <a:latin typeface="Arial"/>
                <a:cs typeface="Lucida Grande" charset="0"/>
                <a:sym typeface="Lucida Grande" charset="0"/>
              </a:rPr>
              <a:t>”</a:t>
            </a:r>
            <a:endParaRPr lang="en-US" sz="1400" dirty="0">
              <a:latin typeface="Lucida Grande" charset="0"/>
              <a:cs typeface="Lucida Grande" charset="0"/>
              <a:sym typeface="Lucida Grande"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Grp="1" noRot="1" noChangeAspect="1" noChangeArrowheads="1" noTextEdit="1"/>
          </p:cNvSpPr>
          <p:nvPr>
            <p:ph type="sldImg"/>
          </p:nvPr>
        </p:nvSpPr>
        <p:spPr>
          <a:solidFill>
            <a:srgbClr val="FFFFFF"/>
          </a:solidFill>
          <a:ln/>
        </p:spPr>
      </p:sp>
      <p:sp>
        <p:nvSpPr>
          <p:cNvPr id="94211"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Let the students know that each lesson they will be going on a trip with you!  After showing this slide, play the </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Where are we going today?</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 video clip for the students, go to the next slide, do not play the Down By the Bay clip just yet!</a:t>
            </a:r>
            <a:endParaRPr lang="en-US" sz="2200" dirty="0">
              <a:latin typeface="Lucida Grande" charset="0"/>
              <a:cs typeface="Lucida Grande" charset="0"/>
              <a:sym typeface="Lucida Grande"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Grp="1" noRot="1" noChangeAspect="1" noChangeArrowheads="1" noTextEdit="1"/>
          </p:cNvSpPr>
          <p:nvPr>
            <p:ph type="sldImg"/>
          </p:nvPr>
        </p:nvSpPr>
        <p:spPr>
          <a:solidFill>
            <a:srgbClr val="FFFFFF"/>
          </a:solidFill>
          <a:ln/>
        </p:spPr>
      </p:sp>
      <p:sp>
        <p:nvSpPr>
          <p:cNvPr id="94211"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Talk about what a bay is and introduce the song to the students.</a:t>
            </a:r>
            <a:endParaRPr lang="en-US" sz="2200" dirty="0">
              <a:latin typeface="Lucida Grande" charset="0"/>
              <a:cs typeface="Lucida Grande" charset="0"/>
              <a:sym typeface="Lucida Grande"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Grp="1" noRot="1" noChangeAspect="1" noChangeArrowheads="1" noTextEdit="1"/>
          </p:cNvSpPr>
          <p:nvPr>
            <p:ph type="sldImg"/>
          </p:nvPr>
        </p:nvSpPr>
        <p:spPr>
          <a:solidFill>
            <a:srgbClr val="FFFFFF"/>
          </a:solidFill>
          <a:ln/>
        </p:spPr>
      </p:sp>
      <p:sp>
        <p:nvSpPr>
          <p:cNvPr id="94211"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Play the </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Down By the Bay</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 video for the student before showing this slide.  Once you show the video, come back to these slides and go over all of the rhyming words, the sentences in GREEN.</a:t>
            </a:r>
            <a:endParaRPr lang="en-US" sz="2200" dirty="0">
              <a:latin typeface="Lucida Grande" charset="0"/>
              <a:cs typeface="Lucida Grande" charset="0"/>
              <a:sym typeface="Lucida Grande"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289370640"/>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44426384"/>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977278720"/>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53570014"/>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49479535"/>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904510460"/>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50962557"/>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435620512"/>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176235"/>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83019098"/>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17545305"/>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91322581"/>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90800"/>
            <a:ext cx="2616200" cy="37211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90800"/>
            <a:ext cx="7696200" cy="3721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69585685"/>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85391683"/>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258963332"/>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157767873"/>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150343"/>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500177947"/>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47663558"/>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326722348"/>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023099"/>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12706697"/>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64088232"/>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652862860"/>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4743007"/>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00067959"/>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403620568"/>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91828941"/>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60783544"/>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73865631"/>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00848795"/>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4214435703"/>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045054"/>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3106734"/>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29102357"/>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5842557"/>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496052433"/>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32546460"/>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716488781"/>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58342398"/>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05459698"/>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18520755"/>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5540751"/>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629494146"/>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4529661"/>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35035643"/>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69499582"/>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41858669"/>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93623517"/>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59402974"/>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638444184"/>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56367145"/>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51928293"/>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983503167"/>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56723776"/>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749284438"/>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86790530"/>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516596"/>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02305675"/>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89572329"/>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98348203"/>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731129532"/>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667911743"/>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12591814"/>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87362208"/>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72401921"/>
      </p:ext>
    </p:extLst>
  </p:cSld>
  <p:clrMapOvr>
    <a:masterClrMapping/>
  </p:clrMapOvr>
  <p:transition xmlns:p14="http://schemas.microsoft.com/office/powerpoint/2010/mai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164953777"/>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78158051"/>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219915582"/>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6032568"/>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28942930"/>
      </p:ext>
    </p:extLst>
  </p:cSld>
  <p:clrMapOvr>
    <a:masterClrMapping/>
  </p:clrMapOvr>
  <p:transition xmlns:p14="http://schemas.microsoft.com/office/powerpoint/2010/mai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82603569"/>
      </p:ext>
    </p:extLst>
  </p:cSld>
  <p:clrMapOvr>
    <a:masterClrMapping/>
  </p:clrMapOvr>
  <p:transition xmlns:p14="http://schemas.microsoft.com/office/powerpoint/2010/mai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51784910"/>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3348860"/>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567728611"/>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623948053"/>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70006303"/>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96847874"/>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457852449"/>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44719886"/>
      </p:ext>
    </p:extLst>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619666771"/>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86438"/>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13239832"/>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25086781"/>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848821133"/>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4740093"/>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468401954"/>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23090820"/>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72586628"/>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718750"/>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8434683"/>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794333273"/>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721506495"/>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143167"/>
      </p:ext>
    </p:extLst>
  </p:cSld>
  <p:clrMapOvr>
    <a:masterClrMapping/>
  </p:clrMapOvr>
  <p:transition xmlns:p14="http://schemas.microsoft.com/office/powerpoint/2010/mai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87127995"/>
      </p:ext>
    </p:extLst>
  </p:cSld>
  <p:clrMapOvr>
    <a:masterClrMapping/>
  </p:clrMapOvr>
  <p:transition xmlns:p14="http://schemas.microsoft.com/office/powerpoint/2010/mai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46647123"/>
      </p:ext>
    </p:extLst>
  </p:cSld>
  <p:clrMapOvr>
    <a:masterClrMapping/>
  </p:clrMapOvr>
  <p:transition xmlns:p14="http://schemas.microsoft.com/office/powerpoint/2010/mai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10697825"/>
      </p:ext>
    </p:extLst>
  </p:cSld>
  <p:clrMapOvr>
    <a:masterClrMapping/>
  </p:clrMapOvr>
  <p:transition xmlns:p14="http://schemas.microsoft.com/office/powerpoint/2010/mai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719693736"/>
      </p:ext>
    </p:extLst>
  </p:cSld>
  <p:clrMapOvr>
    <a:masterClrMapping/>
  </p:clrMapOvr>
  <p:transition xmlns:p14="http://schemas.microsoft.com/office/powerpoint/2010/mai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711879103"/>
      </p:ext>
    </p:extLst>
  </p:cSld>
  <p:clrMapOvr>
    <a:masterClrMapping/>
  </p:clrMapOvr>
  <p:transition xmlns:p14="http://schemas.microsoft.com/office/powerpoint/2010/mai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650833217"/>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67389361"/>
      </p:ext>
    </p:extLst>
  </p:cSld>
  <p:clrMapOvr>
    <a:masterClrMapping/>
  </p:clrMapOvr>
  <p:transition xmlns:p14="http://schemas.microsoft.com/office/powerpoint/2010/mai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09471495"/>
      </p:ext>
    </p:extLst>
  </p:cSld>
  <p:clrMapOvr>
    <a:masterClrMapping/>
  </p:clrMapOvr>
  <p:transition xmlns:p14="http://schemas.microsoft.com/office/powerpoint/2010/mai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77724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98298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88883973"/>
      </p:ext>
    </p:extLst>
  </p:cSld>
  <p:clrMapOvr>
    <a:masterClrMapping/>
  </p:clrMapOvr>
  <p:transition xmlns:p14="http://schemas.microsoft.com/office/powerpoint/2010/mai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95490399"/>
      </p:ext>
    </p:extLst>
  </p:cSld>
  <p:clrMapOvr>
    <a:masterClrMapping/>
  </p:clrMapOvr>
  <p:transition xmlns:p14="http://schemas.microsoft.com/office/powerpoint/2010/mai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806296580"/>
      </p:ext>
    </p:extLst>
  </p:cSld>
  <p:clrMapOvr>
    <a:masterClrMapping/>
  </p:clrMapOvr>
  <p:transition xmlns:p14="http://schemas.microsoft.com/office/powerpoint/2010/mai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211033"/>
      </p:ext>
    </p:extLst>
  </p:cSld>
  <p:clrMapOvr>
    <a:masterClrMapping/>
  </p:clrMapOvr>
  <p:transition xmlns:p14="http://schemas.microsoft.com/office/powerpoint/2010/mai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41580930"/>
      </p:ext>
    </p:extLst>
  </p:cSld>
  <p:clrMapOvr>
    <a:masterClrMapping/>
  </p:clrMapOvr>
  <p:transition xmlns:p14="http://schemas.microsoft.com/office/powerpoint/2010/mai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16570777"/>
      </p:ext>
    </p:extLst>
  </p:cSld>
  <p:clrMapOvr>
    <a:masterClrMapping/>
  </p:clrMapOvr>
  <p:transition xmlns:p14="http://schemas.microsoft.com/office/powerpoint/2010/mai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19127405"/>
      </p:ext>
    </p:extLst>
  </p:cSld>
  <p:clrMapOvr>
    <a:masterClrMapping/>
  </p:clrMapOvr>
  <p:transition xmlns:p14="http://schemas.microsoft.com/office/powerpoint/2010/mai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87423329"/>
      </p:ext>
    </p:extLst>
  </p:cSld>
  <p:clrMapOvr>
    <a:masterClrMapping/>
  </p:clrMapOvr>
  <p:transition xmlns:p14="http://schemas.microsoft.com/office/powerpoint/2010/mai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538965328"/>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56716957"/>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Chalkboard"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15154816"/>
      </p:ext>
    </p:extLst>
  </p:cSld>
  <p:clrMapOvr>
    <a:masterClrMapping/>
  </p:clrMapOvr>
  <p:transition xmlns:p14="http://schemas.microsoft.com/office/powerpoint/2010/mai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78634088"/>
      </p:ext>
    </p:extLst>
  </p:cSld>
  <p:clrMapOvr>
    <a:masterClrMapping/>
  </p:clrMapOvr>
  <p:transition xmlns:p14="http://schemas.microsoft.com/office/powerpoint/2010/mai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74394613"/>
      </p:ext>
    </p:extLst>
  </p:cSld>
  <p:clrMapOvr>
    <a:masterClrMapping/>
  </p:clrMapOvr>
  <p:transition xmlns:p14="http://schemas.microsoft.com/office/powerpoint/2010/mai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85409184"/>
      </p:ext>
    </p:extLst>
  </p:cSld>
  <p:clrMapOvr>
    <a:masterClrMapping/>
  </p:clrMapOvr>
  <p:transition xmlns:p14="http://schemas.microsoft.com/office/powerpoint/2010/mai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605881481"/>
      </p:ext>
    </p:extLst>
  </p:cSld>
  <p:clrMapOvr>
    <a:masterClrMapping/>
  </p:clrMapOvr>
  <p:transition xmlns:p14="http://schemas.microsoft.com/office/powerpoint/2010/mai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440697927"/>
      </p:ext>
    </p:extLst>
  </p:cSld>
  <p:clrMapOvr>
    <a:masterClrMapping/>
  </p:clrMapOvr>
  <p:transition xmlns:p14="http://schemas.microsoft.com/office/powerpoint/2010/mai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6753591"/>
      </p:ext>
    </p:extLst>
  </p:cSld>
  <p:clrMapOvr>
    <a:masterClrMapping/>
  </p:clrMapOvr>
  <p:transition xmlns:p14="http://schemas.microsoft.com/office/powerpoint/2010/mai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74820380"/>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86171015"/>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704376415"/>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67688935"/>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28200662"/>
      </p:ext>
    </p:extLst>
  </p:cSld>
  <p:clrMapOvr>
    <a:masterClrMapping/>
  </p:clrMapOvr>
  <p:transition xmlns:p14="http://schemas.microsoft.com/office/powerpoint/2010/mai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953889721"/>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077453300"/>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16568033"/>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397000" y="5765800"/>
            <a:ext cx="5029200" cy="203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5765800"/>
            <a:ext cx="5029200" cy="203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92436048"/>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88672646"/>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41714794"/>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8371028"/>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53065447"/>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7407443"/>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89114822"/>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03200"/>
            <a:ext cx="2925762" cy="85090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03200"/>
            <a:ext cx="8624888" cy="85090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61735147"/>
      </p:ext>
    </p:extLst>
  </p:cSld>
  <p:clrMapOvr>
    <a:masterClrMapping/>
  </p:clrMapOvr>
  <p:transition xmlns:p14="http://schemas.microsoft.com/office/powerpoint/2010/mai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13850" y="1320800"/>
            <a:ext cx="2711450" cy="64770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079500" y="1320800"/>
            <a:ext cx="798195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21378426"/>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957588282"/>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49590428"/>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86556334"/>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76264507"/>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47574572"/>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048953581"/>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365110"/>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71221995"/>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64171079"/>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755194999"/>
      </p:ext>
    </p:extLst>
  </p:cSld>
  <p:clrMapOvr>
    <a:masterClrMapping/>
  </p:clrMapOvr>
  <p:transition xmlns:p14="http://schemas.microsoft.com/office/powerpoint/2010/mai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37760272"/>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34436813"/>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4085207623"/>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40187254"/>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75325876"/>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21913118"/>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06471562"/>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730610798"/>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2249381"/>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27878117"/>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45225576"/>
      </p:ext>
    </p:extLst>
  </p:cSld>
  <p:clrMapOvr>
    <a:masterClrMapping/>
  </p:clrMapOvr>
  <p:transition xmlns:p14="http://schemas.microsoft.com/office/powerpoint/2010/mai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03325869"/>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27517869"/>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53749205"/>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42663117"/>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28058593"/>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86030119"/>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91163319"/>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44998701"/>
      </p:ext>
    </p:extLst>
  </p:cSld>
  <p:clrMapOvr>
    <a:masterClrMapping/>
  </p:clrMapOvr>
  <p:transition xmlns:p14="http://schemas.microsoft.com/office/powerpoint/2010/mai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1732092922"/>
      </p:ext>
    </p:extLst>
  </p:cSld>
  <p:clrMapOvr>
    <a:masterClrMapping/>
  </p:clrMapOvr>
  <p:transition xmlns:p14="http://schemas.microsoft.com/office/powerpoint/2010/mai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631080"/>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63138469"/>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46826946"/>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69652157"/>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695819065"/>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28758534"/>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784517807"/>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49481313"/>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29578492"/>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91684101"/>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94506441"/>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562591316"/>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42371271"/>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646562"/>
      </p:ext>
    </p:extLst>
  </p:cSld>
  <p:clrMapOvr>
    <a:masterClrMapping/>
  </p:clrMapOvr>
  <p:transition xmlns:p14="http://schemas.microsoft.com/office/powerpoint/2010/mai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6075317"/>
      </p:ext>
    </p:extLst>
  </p:cSld>
  <p:clrMapOvr>
    <a:masterClrMapping/>
  </p:clrMapOvr>
  <p:transition xmlns:p14="http://schemas.microsoft.com/office/powerpoint/2010/mai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2585762"/>
      </p:ext>
    </p:extLst>
  </p:cSld>
  <p:clrMapOvr>
    <a:masterClrMapping/>
  </p:clrMapOvr>
  <p:transition xmlns:p14="http://schemas.microsoft.com/office/powerpoint/2010/mai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61384434"/>
      </p:ext>
    </p:extLst>
  </p:cSld>
  <p:clrMapOvr>
    <a:masterClrMapping/>
  </p:clrMapOvr>
  <p:transition xmlns:p14="http://schemas.microsoft.com/office/powerpoint/2010/mai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800100"/>
            <a:ext cx="2925762" cy="79121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800100"/>
            <a:ext cx="8624888" cy="79121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94189670"/>
      </p:ext>
    </p:extLst>
  </p:cSld>
  <p:clrMapOvr>
    <a:masterClrMapping/>
  </p:clrMapOvr>
  <p:transition xmlns:p14="http://schemas.microsoft.com/office/powerpoint/2010/mai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767870292"/>
      </p:ext>
    </p:extLst>
  </p:cSld>
  <p:clrMapOvr>
    <a:masterClrMapping/>
  </p:clrMapOvr>
  <p:transition xmlns:p14="http://schemas.microsoft.com/office/powerpoint/2010/mai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992002776"/>
      </p:ext>
    </p:extLst>
  </p:cSld>
  <p:clrMapOvr>
    <a:masterClrMapping/>
  </p:clrMapOvr>
  <p:transition xmlns:p14="http://schemas.microsoft.com/office/powerpoint/2010/mai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74321445"/>
      </p:ext>
    </p:extLst>
  </p:cSld>
  <p:clrMapOvr>
    <a:masterClrMapping/>
  </p:clrMapOvr>
  <p:transition xmlns:p14="http://schemas.microsoft.com/office/powerpoint/2010/mai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7861300" y="2628900"/>
            <a:ext cx="155575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9569450" y="2628900"/>
            <a:ext cx="155575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800927204"/>
      </p:ext>
    </p:extLst>
  </p:cSld>
  <p:clrMapOvr>
    <a:masterClrMapping/>
  </p:clrMapOvr>
  <p:transition xmlns:p14="http://schemas.microsoft.com/office/powerpoint/2010/mai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46292624"/>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319385046"/>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264924834"/>
      </p:ext>
    </p:extLst>
  </p:cSld>
  <p:clrMapOvr>
    <a:masterClrMapping/>
  </p:clrMapOvr>
  <p:transition xmlns:p14="http://schemas.microsoft.com/office/powerpoint/2010/mai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501717"/>
      </p:ext>
    </p:extLst>
  </p:cSld>
  <p:clrMapOvr>
    <a:masterClrMapping/>
  </p:clrMapOvr>
  <p:transition xmlns:p14="http://schemas.microsoft.com/office/powerpoint/2010/mai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48606965"/>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26504749"/>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52345108"/>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20598522"/>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882323986"/>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47243242"/>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34037007"/>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2037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388952390"/>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072695415"/>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421394853"/>
      </p:ext>
    </p:extLst>
  </p:cSld>
  <p:clrMapOvr>
    <a:masterClrMapping/>
  </p:clrMapOvr>
  <p:transition xmlns:p14="http://schemas.microsoft.com/office/powerpoint/2010/mai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720055465"/>
      </p:ext>
    </p:extLst>
  </p:cSld>
  <p:clrMapOvr>
    <a:masterClrMapping/>
  </p:clrMapOvr>
  <p:transition xmlns:p14="http://schemas.microsoft.com/office/powerpoint/2010/mai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286207"/>
      </p:ext>
    </p:extLst>
  </p:cSld>
  <p:clrMapOvr>
    <a:masterClrMapping/>
  </p:clrMapOvr>
  <p:transition xmlns:p14="http://schemas.microsoft.com/office/powerpoint/2010/mai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64620192"/>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5304791"/>
      </p:ext>
    </p:extLst>
  </p:cSld>
  <p:clrMapOvr>
    <a:masterClrMapping/>
  </p:clrMapOvr>
  <p:transition xmlns:p14="http://schemas.microsoft.com/office/powerpoint/2010/mai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452828361"/>
      </p:ext>
    </p:extLst>
  </p:cSld>
  <p:clrMapOvr>
    <a:masterClrMapping/>
  </p:clrMapOvr>
  <p:transition xmlns:p14="http://schemas.microsoft.com/office/powerpoint/2010/mai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8089690"/>
      </p:ext>
    </p:extLst>
  </p:cSld>
  <p:clrMapOvr>
    <a:masterClrMapping/>
  </p:clrMapOvr>
  <p:transition xmlns:p14="http://schemas.microsoft.com/office/powerpoint/2010/mai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364551008"/>
      </p:ext>
    </p:extLst>
  </p:cSld>
  <p:clrMapOvr>
    <a:masterClrMapping/>
  </p:clrMapOvr>
  <p:transition xmlns:p14="http://schemas.microsoft.com/office/powerpoint/2010/main"/>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60638718"/>
      </p:ext>
    </p:extLst>
  </p:cSld>
  <p:clrMapOvr>
    <a:masterClrMapping/>
  </p:clrMapOvr>
  <p:transition xmlns:p14="http://schemas.microsoft.com/office/powerpoint/2010/main"/>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19790101"/>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2650021"/>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60231046"/>
      </p:ext>
    </p:extLst>
  </p:cSld>
  <p:clrMapOvr>
    <a:masterClrMapping/>
  </p:clrMapOvr>
  <p:transition xmlns:p14="http://schemas.microsoft.com/office/powerpoint/2010/main"/>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30181444"/>
      </p:ext>
    </p:extLst>
  </p:cSld>
  <p:clrMapOvr>
    <a:masterClrMapping/>
  </p:clrMapOvr>
  <p:transition xmlns:p14="http://schemas.microsoft.com/office/powerpoint/2010/mai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408851000"/>
      </p:ext>
    </p:extLst>
  </p:cSld>
  <p:clrMapOvr>
    <a:masterClrMapping/>
  </p:clrMapOvr>
  <p:transition xmlns:p14="http://schemas.microsoft.com/office/powerpoint/2010/main"/>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761"/>
      </p:ext>
    </p:extLst>
  </p:cSld>
  <p:clrMapOvr>
    <a:masterClrMapping/>
  </p:clrMapOvr>
  <p:transition xmlns:p14="http://schemas.microsoft.com/office/powerpoint/2010/main"/>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87679929"/>
      </p:ext>
    </p:extLst>
  </p:cSld>
  <p:clrMapOvr>
    <a:masterClrMapping/>
  </p:clrMapOvr>
  <p:transition xmlns:p14="http://schemas.microsoft.com/office/powerpoint/2010/main"/>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63556598"/>
      </p:ext>
    </p:extLst>
  </p:cSld>
  <p:clrMapOvr>
    <a:masterClrMapping/>
  </p:clrMapOvr>
  <p:transition xmlns:p14="http://schemas.microsoft.com/office/powerpoint/2010/mai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4651541"/>
      </p:ext>
    </p:extLst>
  </p:cSld>
  <p:clrMapOvr>
    <a:masterClrMapping/>
  </p:clrMapOvr>
  <p:transition xmlns:p14="http://schemas.microsoft.com/office/powerpoint/2010/mai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62940296"/>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747956769"/>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46576711"/>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31235156"/>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59372968"/>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25629441"/>
      </p:ext>
    </p:extLst>
  </p:cSld>
  <p:clrMapOvr>
    <a:masterClrMapping/>
  </p:clrMapOvr>
  <p:transition xmlns:p14="http://schemas.microsoft.com/office/powerpoint/2010/main"/>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2037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74867820"/>
      </p:ext>
    </p:extLst>
  </p:cSld>
  <p:clrMapOvr>
    <a:masterClrMapping/>
  </p:clrMapOvr>
  <p:transition xmlns:p14="http://schemas.microsoft.com/office/powerpoint/2010/main"/>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009319652"/>
      </p:ext>
    </p:extLst>
  </p:cSld>
  <p:clrMapOvr>
    <a:masterClrMapping/>
  </p:clrMapOvr>
  <p:transition xmlns:p14="http://schemas.microsoft.com/office/powerpoint/2010/mai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409709642"/>
      </p:ext>
    </p:extLst>
  </p:cSld>
  <p:clrMapOvr>
    <a:masterClrMapping/>
  </p:clrMapOvr>
  <p:transition xmlns:p14="http://schemas.microsoft.com/office/powerpoint/2010/mai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959418"/>
      </p:ext>
    </p:extLst>
  </p:cSld>
  <p:clrMapOvr>
    <a:masterClrMapping/>
  </p:clrMapOvr>
  <p:transition xmlns:p14="http://schemas.microsoft.com/office/powerpoint/2010/main"/>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60482200"/>
      </p:ext>
    </p:extLst>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7983308"/>
      </p:ext>
    </p:extLst>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11016301"/>
      </p:ext>
    </p:extLst>
  </p:cSld>
  <p:clrMapOvr>
    <a:masterClrMapping/>
  </p:clrMapOvr>
  <p:transition xmlns:p14="http://schemas.microsoft.com/office/powerpoint/2010/mai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22593718"/>
      </p:ext>
    </p:extLst>
  </p:cSld>
  <p:clrMapOvr>
    <a:masterClrMapping/>
  </p:clrMapOvr>
  <p:transition xmlns:p14="http://schemas.microsoft.com/office/powerpoint/2010/mai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570405941"/>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73600708"/>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38594963"/>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33961466"/>
      </p:ext>
    </p:extLst>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19200" y="5549900"/>
            <a:ext cx="2749550" cy="143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121150" y="5549900"/>
            <a:ext cx="2749550" cy="143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964468026"/>
      </p:ext>
    </p:extLst>
  </p:cSld>
  <p:clrMapOvr>
    <a:masterClrMapping/>
  </p:clrMapOvr>
  <p:transition xmlns:p14="http://schemas.microsoft.com/office/powerpoint/2010/mai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8635852"/>
      </p:ext>
    </p:extLst>
  </p:cSld>
  <p:clrMapOvr>
    <a:masterClrMapping/>
  </p:clrMapOvr>
  <p:transition xmlns:p14="http://schemas.microsoft.com/office/powerpoint/2010/mai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523235309"/>
      </p:ext>
    </p:extLst>
  </p:cSld>
  <p:clrMapOvr>
    <a:masterClrMapping/>
  </p:clrMapOvr>
  <p:transition xmlns:p14="http://schemas.microsoft.com/office/powerpoint/2010/mai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391763"/>
      </p:ext>
    </p:extLst>
  </p:cSld>
  <p:clrMapOvr>
    <a:masterClrMapping/>
  </p:clrMapOvr>
  <p:transition xmlns:p14="http://schemas.microsoft.com/office/powerpoint/2010/mai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29268348"/>
      </p:ext>
    </p:extLst>
  </p:cSld>
  <p:clrMapOvr>
    <a:masterClrMapping/>
  </p:clrMapOvr>
  <p:transition xmlns:p14="http://schemas.microsoft.com/office/powerpoint/2010/mai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58689578"/>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92002653"/>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30850" y="1854200"/>
            <a:ext cx="1479550" cy="51308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092200" y="1854200"/>
            <a:ext cx="4286250" cy="513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09482030"/>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76009326"/>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903126614"/>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80931450"/>
      </p:ext>
    </p:extLst>
  </p:cSld>
  <p:clrMapOvr>
    <a:masterClrMapping/>
  </p:clrMapOvr>
  <p:transition xmlns:p14="http://schemas.microsoft.com/office/powerpoint/2010/main"/>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33666987"/>
      </p:ext>
    </p:extLst>
  </p:cSld>
  <p:clrMapOvr>
    <a:masterClrMapping/>
  </p:clrMapOvr>
  <p:transition xmlns:p14="http://schemas.microsoft.com/office/powerpoint/2010/main"/>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1600200"/>
            <a:ext cx="45466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1600200"/>
            <a:ext cx="45466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539676729"/>
      </p:ext>
    </p:extLst>
  </p:cSld>
  <p:clrMapOvr>
    <a:masterClrMapping/>
  </p:clrMapOvr>
  <p:transition xmlns:p14="http://schemas.microsoft.com/office/powerpoint/2010/main"/>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55111231"/>
      </p:ext>
    </p:extLst>
  </p:cSld>
  <p:clrMapOvr>
    <a:masterClrMapping/>
  </p:clrMapOvr>
  <p:transition xmlns:p14="http://schemas.microsoft.com/office/powerpoint/2010/mai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2805266656"/>
      </p:ext>
    </p:extLst>
  </p:cSld>
  <p:clrMapOvr>
    <a:masterClrMapping/>
  </p:clrMapOvr>
  <p:transition xmlns:p14="http://schemas.microsoft.com/office/powerpoint/2010/mai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414037"/>
      </p:ext>
    </p:extLst>
  </p:cSld>
  <p:clrMapOvr>
    <a:masterClrMapping/>
  </p:clrMapOvr>
  <p:transition xmlns:p14="http://schemas.microsoft.com/office/powerpoint/2010/main"/>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5395553"/>
      </p:ext>
    </p:extLst>
  </p:cSld>
  <p:clrMapOvr>
    <a:masterClrMapping/>
  </p:clrMapOvr>
  <p:transition xmlns:p14="http://schemas.microsoft.com/office/powerpoint/2010/main"/>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68607000"/>
      </p:ext>
    </p:extLst>
  </p:cSld>
  <p:clrMapOvr>
    <a:masterClrMapping/>
  </p:clrMapOvr>
  <p:transition xmlns:p14="http://schemas.microsoft.com/office/powerpoint/2010/mai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1879048"/>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47405676"/>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74961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7496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45460389"/>
      </p:ext>
    </p:extLst>
  </p:cSld>
  <p:clrMapOvr>
    <a:masterClrMapping/>
  </p:clrMapOvr>
  <p:transition xmlns:p14="http://schemas.microsoft.com/office/powerpoint/2010/mai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814792938"/>
      </p:ext>
    </p:extLst>
  </p:cSld>
  <p:clrMapOvr>
    <a:masterClrMapping/>
  </p:clrMapOvr>
  <p:transition xmlns:p14="http://schemas.microsoft.com/office/powerpoint/2010/main"/>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583528848"/>
      </p:ext>
    </p:extLst>
  </p:cSld>
  <p:clrMapOvr>
    <a:masterClrMapping/>
  </p:clrMapOvr>
  <p:transition xmlns:p14="http://schemas.microsoft.com/office/powerpoint/2010/main"/>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03526928"/>
      </p:ext>
    </p:extLst>
  </p:cSld>
  <p:clrMapOvr>
    <a:masterClrMapping/>
  </p:clrMapOvr>
  <p:transition xmlns:p14="http://schemas.microsoft.com/office/powerpoint/2010/main"/>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8227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31874362"/>
      </p:ext>
    </p:extLst>
  </p:cSld>
  <p:clrMapOvr>
    <a:masterClrMapping/>
  </p:clrMapOvr>
  <p:transition xmlns:p14="http://schemas.microsoft.com/office/powerpoint/2010/main"/>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8683870"/>
      </p:ext>
    </p:extLst>
  </p:cSld>
  <p:clrMapOvr>
    <a:masterClrMapping/>
  </p:clrMapOvr>
  <p:transition xmlns:p14="http://schemas.microsoft.com/office/powerpoint/2010/mai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651860000"/>
      </p:ext>
    </p:extLst>
  </p:cSld>
  <p:clrMapOvr>
    <a:masterClrMapping/>
  </p:clrMapOvr>
  <p:transition xmlns:p14="http://schemas.microsoft.com/office/powerpoint/2010/main"/>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3751081"/>
      </p:ext>
    </p:extLst>
  </p:cSld>
  <p:clrMapOvr>
    <a:masterClrMapping/>
  </p:clrMapOvr>
  <p:transition xmlns:p14="http://schemas.microsoft.com/office/powerpoint/2010/main"/>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06963246"/>
      </p:ext>
    </p:extLst>
  </p:cSld>
  <p:clrMapOvr>
    <a:masterClrMapping/>
  </p:clrMapOvr>
  <p:transition xmlns:p14="http://schemas.microsoft.com/office/powerpoint/2010/main"/>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50403814"/>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626703453"/>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828498231"/>
      </p:ext>
    </p:extLst>
  </p:cSld>
  <p:clrMapOvr>
    <a:masterClrMapping/>
  </p:clrMapOvr>
  <p:transition xmlns:p14="http://schemas.microsoft.com/office/powerpoint/2010/mai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28860088"/>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extLst>
      <p:ext uri="{BB962C8B-B14F-4D97-AF65-F5344CB8AC3E}">
        <p14:creationId xmlns:p14="http://schemas.microsoft.com/office/powerpoint/2010/main" val="3989229123"/>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93667025"/>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9718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9718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687756026"/>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1572565"/>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134926850"/>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59995799"/>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904166"/>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18511675"/>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90574437"/>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6237757"/>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87398828"/>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081869143"/>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65750161"/>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92549642"/>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39396053"/>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404572044"/>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25798336"/>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1259957972"/>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9708462"/>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31837681"/>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24274297"/>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840388331"/>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51688161"/>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437708067"/>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48093467"/>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47468331"/>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057788948"/>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51179803"/>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83872930"/>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636155753"/>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423790"/>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00654919"/>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Italic"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19710512"/>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84807717"/>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90800"/>
            <a:ext cx="2616200" cy="37211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90800"/>
            <a:ext cx="7696200" cy="3721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52460262"/>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768283649"/>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92254356"/>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51059474"/>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206939"/>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54297915"/>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97204337"/>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1688853223"/>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6550"/>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60247394"/>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37187954"/>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818327893"/>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0930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8093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81051657"/>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328643217"/>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53869497"/>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6822998"/>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15251257"/>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84594550"/>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82182181"/>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893873900"/>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643946"/>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946719"/>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4799746"/>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91164195"/>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32590058"/>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440332231"/>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Italic"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2531817"/>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73228742"/>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8388476"/>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11590327"/>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28091258"/>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542432578"/>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872951"/>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44409441"/>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1960161"/>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852723074"/>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02605837"/>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7" Type="http://schemas.openxmlformats.org/officeDocument/2006/relationships/image" Target="../media/image6.png"/><Relationship Id="rId18" Type="http://schemas.openxmlformats.org/officeDocument/2006/relationships/image" Target="../media/image7.png"/><Relationship Id="rId19"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9.xml"/><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0.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theme" Target="../theme/theme21.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2.xml"/><Relationship Id="rId12" Type="http://schemas.openxmlformats.org/officeDocument/2006/relationships/theme" Target="../theme/theme22.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32.xml"/><Relationship Id="rId2" Type="http://schemas.openxmlformats.org/officeDocument/2006/relationships/slideLayout" Target="../slideLayouts/slideLayout233.xml"/><Relationship Id="rId3" Type="http://schemas.openxmlformats.org/officeDocument/2006/relationships/slideLayout" Target="../slideLayouts/slideLayout234.xml"/><Relationship Id="rId4" Type="http://schemas.openxmlformats.org/officeDocument/2006/relationships/slideLayout" Target="../slideLayouts/slideLayout235.xml"/><Relationship Id="rId5" Type="http://schemas.openxmlformats.org/officeDocument/2006/relationships/slideLayout" Target="../slideLayouts/slideLayout236.xml"/><Relationship Id="rId6" Type="http://schemas.openxmlformats.org/officeDocument/2006/relationships/slideLayout" Target="../slideLayouts/slideLayout237.xml"/><Relationship Id="rId7" Type="http://schemas.openxmlformats.org/officeDocument/2006/relationships/slideLayout" Target="../slideLayouts/slideLayout238.xml"/><Relationship Id="rId8" Type="http://schemas.openxmlformats.org/officeDocument/2006/relationships/slideLayout" Target="../slideLayouts/slideLayout239.xml"/><Relationship Id="rId9" Type="http://schemas.openxmlformats.org/officeDocument/2006/relationships/slideLayout" Target="../slideLayouts/slideLayout240.xml"/><Relationship Id="rId10"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3.xml"/><Relationship Id="rId12" Type="http://schemas.openxmlformats.org/officeDocument/2006/relationships/theme" Target="../theme/theme23.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43.xml"/><Relationship Id="rId2" Type="http://schemas.openxmlformats.org/officeDocument/2006/relationships/slideLayout" Target="../slideLayouts/slideLayout244.xml"/><Relationship Id="rId3" Type="http://schemas.openxmlformats.org/officeDocument/2006/relationships/slideLayout" Target="../slideLayouts/slideLayout245.xml"/><Relationship Id="rId4" Type="http://schemas.openxmlformats.org/officeDocument/2006/relationships/slideLayout" Target="../slideLayouts/slideLayout246.xml"/><Relationship Id="rId5" Type="http://schemas.openxmlformats.org/officeDocument/2006/relationships/slideLayout" Target="../slideLayouts/slideLayout247.xml"/><Relationship Id="rId6" Type="http://schemas.openxmlformats.org/officeDocument/2006/relationships/slideLayout" Target="../slideLayouts/slideLayout248.xml"/><Relationship Id="rId7" Type="http://schemas.openxmlformats.org/officeDocument/2006/relationships/slideLayout" Target="../slideLayouts/slideLayout249.xml"/><Relationship Id="rId8" Type="http://schemas.openxmlformats.org/officeDocument/2006/relationships/slideLayout" Target="../slideLayouts/slideLayout250.xml"/><Relationship Id="rId9" Type="http://schemas.openxmlformats.org/officeDocument/2006/relationships/slideLayout" Target="../slideLayouts/slideLayout251.xml"/><Relationship Id="rId10"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4.xml"/><Relationship Id="rId12" Type="http://schemas.openxmlformats.org/officeDocument/2006/relationships/theme" Target="../theme/theme24.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54.xml"/><Relationship Id="rId2" Type="http://schemas.openxmlformats.org/officeDocument/2006/relationships/slideLayout" Target="../slideLayouts/slideLayout255.xml"/><Relationship Id="rId3" Type="http://schemas.openxmlformats.org/officeDocument/2006/relationships/slideLayout" Target="../slideLayouts/slideLayout256.xml"/><Relationship Id="rId4" Type="http://schemas.openxmlformats.org/officeDocument/2006/relationships/slideLayout" Target="../slideLayouts/slideLayout257.xml"/><Relationship Id="rId5" Type="http://schemas.openxmlformats.org/officeDocument/2006/relationships/slideLayout" Target="../slideLayouts/slideLayout258.xml"/><Relationship Id="rId6" Type="http://schemas.openxmlformats.org/officeDocument/2006/relationships/slideLayout" Target="../slideLayouts/slideLayout259.xml"/><Relationship Id="rId7" Type="http://schemas.openxmlformats.org/officeDocument/2006/relationships/slideLayout" Target="../slideLayouts/slideLayout260.xml"/><Relationship Id="rId8" Type="http://schemas.openxmlformats.org/officeDocument/2006/relationships/slideLayout" Target="../slideLayouts/slideLayout261.xml"/><Relationship Id="rId9" Type="http://schemas.openxmlformats.org/officeDocument/2006/relationships/slideLayout" Target="../slideLayouts/slideLayout262.xml"/><Relationship Id="rId10"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5.xml"/><Relationship Id="rId12" Type="http://schemas.openxmlformats.org/officeDocument/2006/relationships/theme" Target="../theme/theme25.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65.xml"/><Relationship Id="rId2" Type="http://schemas.openxmlformats.org/officeDocument/2006/relationships/slideLayout" Target="../slideLayouts/slideLayout266.xml"/><Relationship Id="rId3" Type="http://schemas.openxmlformats.org/officeDocument/2006/relationships/slideLayout" Target="../slideLayouts/slideLayout267.xml"/><Relationship Id="rId4" Type="http://schemas.openxmlformats.org/officeDocument/2006/relationships/slideLayout" Target="../slideLayouts/slideLayout268.xml"/><Relationship Id="rId5" Type="http://schemas.openxmlformats.org/officeDocument/2006/relationships/slideLayout" Target="../slideLayouts/slideLayout269.xml"/><Relationship Id="rId6" Type="http://schemas.openxmlformats.org/officeDocument/2006/relationships/slideLayout" Target="../slideLayouts/slideLayout270.xml"/><Relationship Id="rId7" Type="http://schemas.openxmlformats.org/officeDocument/2006/relationships/slideLayout" Target="../slideLayouts/slideLayout271.xml"/><Relationship Id="rId8" Type="http://schemas.openxmlformats.org/officeDocument/2006/relationships/slideLayout" Target="../slideLayouts/slideLayout272.xml"/><Relationship Id="rId9" Type="http://schemas.openxmlformats.org/officeDocument/2006/relationships/slideLayout" Target="../slideLayouts/slideLayout273.xml"/><Relationship Id="rId10"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6.xml"/><Relationship Id="rId12" Type="http://schemas.openxmlformats.org/officeDocument/2006/relationships/theme" Target="../theme/theme26.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7.xml"/><Relationship Id="rId12" Type="http://schemas.openxmlformats.org/officeDocument/2006/relationships/theme" Target="../theme/theme27.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87.xml"/><Relationship Id="rId2" Type="http://schemas.openxmlformats.org/officeDocument/2006/relationships/slideLayout" Target="../slideLayouts/slideLayout288.xml"/><Relationship Id="rId3" Type="http://schemas.openxmlformats.org/officeDocument/2006/relationships/slideLayout" Target="../slideLayouts/slideLayout289.xml"/><Relationship Id="rId4" Type="http://schemas.openxmlformats.org/officeDocument/2006/relationships/slideLayout" Target="../slideLayouts/slideLayout290.xml"/><Relationship Id="rId5" Type="http://schemas.openxmlformats.org/officeDocument/2006/relationships/slideLayout" Target="../slideLayouts/slideLayout291.xml"/><Relationship Id="rId6" Type="http://schemas.openxmlformats.org/officeDocument/2006/relationships/slideLayout" Target="../slideLayouts/slideLayout292.xml"/><Relationship Id="rId7" Type="http://schemas.openxmlformats.org/officeDocument/2006/relationships/slideLayout" Target="../slideLayouts/slideLayout293.xml"/><Relationship Id="rId8" Type="http://schemas.openxmlformats.org/officeDocument/2006/relationships/slideLayout" Target="../slideLayouts/slideLayout294.xml"/><Relationship Id="rId9" Type="http://schemas.openxmlformats.org/officeDocument/2006/relationships/slideLayout" Target="../slideLayouts/slideLayout295.xml"/><Relationship Id="rId10"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8.xml"/><Relationship Id="rId12" Type="http://schemas.openxmlformats.org/officeDocument/2006/relationships/theme" Target="../theme/theme28.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98.xml"/><Relationship Id="rId2" Type="http://schemas.openxmlformats.org/officeDocument/2006/relationships/slideLayout" Target="../slideLayouts/slideLayout299.xml"/><Relationship Id="rId3" Type="http://schemas.openxmlformats.org/officeDocument/2006/relationships/slideLayout" Target="../slideLayouts/slideLayout300.xml"/><Relationship Id="rId4" Type="http://schemas.openxmlformats.org/officeDocument/2006/relationships/slideLayout" Target="../slideLayouts/slideLayout301.xml"/><Relationship Id="rId5" Type="http://schemas.openxmlformats.org/officeDocument/2006/relationships/slideLayout" Target="../slideLayouts/slideLayout302.xml"/><Relationship Id="rId6" Type="http://schemas.openxmlformats.org/officeDocument/2006/relationships/slideLayout" Target="../slideLayouts/slideLayout303.xml"/><Relationship Id="rId7" Type="http://schemas.openxmlformats.org/officeDocument/2006/relationships/slideLayout" Target="../slideLayouts/slideLayout304.xml"/><Relationship Id="rId8" Type="http://schemas.openxmlformats.org/officeDocument/2006/relationships/slideLayout" Target="../slideLayouts/slideLayout305.xml"/><Relationship Id="rId9" Type="http://schemas.openxmlformats.org/officeDocument/2006/relationships/slideLayout" Target="../slideLayouts/slideLayout306.xml"/><Relationship Id="rId10"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theme" Target="../theme/theme29.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6" Type="http://schemas.openxmlformats.org/officeDocument/2006/relationships/image" Target="../media/image24.png"/><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30.xml"/><Relationship Id="rId12" Type="http://schemas.openxmlformats.org/officeDocument/2006/relationships/theme" Target="../theme/theme30.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320.xml"/><Relationship Id="rId2" Type="http://schemas.openxmlformats.org/officeDocument/2006/relationships/slideLayout" Target="../slideLayouts/slideLayout321.xml"/><Relationship Id="rId3" Type="http://schemas.openxmlformats.org/officeDocument/2006/relationships/slideLayout" Target="../slideLayouts/slideLayout322.xml"/><Relationship Id="rId4" Type="http://schemas.openxmlformats.org/officeDocument/2006/relationships/slideLayout" Target="../slideLayouts/slideLayout323.xml"/><Relationship Id="rId5" Type="http://schemas.openxmlformats.org/officeDocument/2006/relationships/slideLayout" Target="../slideLayouts/slideLayout324.xml"/><Relationship Id="rId6" Type="http://schemas.openxmlformats.org/officeDocument/2006/relationships/slideLayout" Target="../slideLayouts/slideLayout325.xml"/><Relationship Id="rId7" Type="http://schemas.openxmlformats.org/officeDocument/2006/relationships/slideLayout" Target="../slideLayouts/slideLayout326.xml"/><Relationship Id="rId8" Type="http://schemas.openxmlformats.org/officeDocument/2006/relationships/slideLayout" Target="../slideLayouts/slideLayout327.xml"/><Relationship Id="rId9" Type="http://schemas.openxmlformats.org/officeDocument/2006/relationships/slideLayout" Target="../slideLayouts/slideLayout328.xml"/><Relationship Id="rId10"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41.xml"/><Relationship Id="rId12" Type="http://schemas.openxmlformats.org/officeDocument/2006/relationships/theme" Target="../theme/theme31.xml"/><Relationship Id="rId13" Type="http://schemas.openxmlformats.org/officeDocument/2006/relationships/image" Target="../media/image2.jpeg"/><Relationship Id="rId14" Type="http://schemas.openxmlformats.org/officeDocument/2006/relationships/image" Target="../media/image25.png"/><Relationship Id="rId15" Type="http://schemas.openxmlformats.org/officeDocument/2006/relationships/image" Target="../media/image26.png"/><Relationship Id="rId16" Type="http://schemas.openxmlformats.org/officeDocument/2006/relationships/image" Target="../media/image27.png"/><Relationship Id="rId17" Type="http://schemas.openxmlformats.org/officeDocument/2006/relationships/image" Target="../media/image28.png"/><Relationship Id="rId18" Type="http://schemas.openxmlformats.org/officeDocument/2006/relationships/image" Target="../media/image29.png"/><Relationship Id="rId1" Type="http://schemas.openxmlformats.org/officeDocument/2006/relationships/slideLayout" Target="../slideLayouts/slideLayout331.xml"/><Relationship Id="rId2" Type="http://schemas.openxmlformats.org/officeDocument/2006/relationships/slideLayout" Target="../slideLayouts/slideLayout332.xml"/><Relationship Id="rId3" Type="http://schemas.openxmlformats.org/officeDocument/2006/relationships/slideLayout" Target="../slideLayouts/slideLayout333.xml"/><Relationship Id="rId4" Type="http://schemas.openxmlformats.org/officeDocument/2006/relationships/slideLayout" Target="../slideLayouts/slideLayout334.xml"/><Relationship Id="rId5" Type="http://schemas.openxmlformats.org/officeDocument/2006/relationships/slideLayout" Target="../slideLayouts/slideLayout335.xml"/><Relationship Id="rId6" Type="http://schemas.openxmlformats.org/officeDocument/2006/relationships/slideLayout" Target="../slideLayouts/slideLayout336.xml"/><Relationship Id="rId7" Type="http://schemas.openxmlformats.org/officeDocument/2006/relationships/slideLayout" Target="../slideLayouts/slideLayout337.xml"/><Relationship Id="rId8" Type="http://schemas.openxmlformats.org/officeDocument/2006/relationships/slideLayout" Target="../slideLayouts/slideLayout338.xml"/><Relationship Id="rId9" Type="http://schemas.openxmlformats.org/officeDocument/2006/relationships/slideLayout" Target="../slideLayouts/slideLayout339.xml"/><Relationship Id="rId10" Type="http://schemas.openxmlformats.org/officeDocument/2006/relationships/slideLayout" Target="../slideLayouts/slideLayout340.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2.jpe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22.jpe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4.xml"/><Relationship Id="rId20" Type="http://schemas.openxmlformats.org/officeDocument/2006/relationships/image" Target="../media/image23.png"/><Relationship Id="rId10" Type="http://schemas.openxmlformats.org/officeDocument/2006/relationships/slideLayout" Target="../slideLayouts/slideLayout65.xml"/><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7" Type="http://schemas.openxmlformats.org/officeDocument/2006/relationships/image" Target="../media/image6.png"/><Relationship Id="rId18" Type="http://schemas.openxmlformats.org/officeDocument/2006/relationships/image" Target="../media/image7.png"/><Relationship Id="rId19" Type="http://schemas.openxmlformats.org/officeDocument/2006/relationships/image" Target="../media/image8.pn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5"/>
          <p:cNvGrpSpPr>
            <a:grpSpLocks/>
          </p:cNvGrpSpPr>
          <p:nvPr/>
        </p:nvGrpSpPr>
        <p:grpSpPr bwMode="auto">
          <a:xfrm>
            <a:off x="184150" y="0"/>
            <a:ext cx="12820650" cy="9753600"/>
            <a:chOff x="0" y="432"/>
            <a:chExt cx="8075" cy="6144"/>
          </a:xfrm>
        </p:grpSpPr>
        <p:pic>
          <p:nvPicPr>
            <p:cNvPr id="1031" name="Picture 1"/>
            <p:cNvPicPr>
              <a:picLocks noChangeAspect="1" noChangeArrowheads="1"/>
            </p:cNvPicPr>
            <p:nvPr/>
          </p:nvPicPr>
          <p:blipFill>
            <a:blip r:embed="rId14">
              <a:alphaModFix amt="75000"/>
              <a:extLst>
                <a:ext uri="{28A0092B-C50C-407E-A947-70E740481C1C}">
                  <a14:useLocalDpi xmlns:a14="http://schemas.microsoft.com/office/drawing/2010/main" val="0"/>
                </a:ext>
              </a:extLst>
            </a:blip>
            <a:srcRect/>
            <a:stretch>
              <a:fillRect/>
            </a:stretch>
          </p:blipFill>
          <p:spPr bwMode="auto">
            <a:xfrm>
              <a:off x="3107" y="1267"/>
              <a:ext cx="3756" cy="2303"/>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1032" name="Picture 2"/>
            <p:cNvPicPr>
              <a:picLocks noChangeAspect="1" noChangeArrowheads="1"/>
            </p:cNvPicPr>
            <p:nvPr/>
          </p:nvPicPr>
          <p:blipFill>
            <a:blip r:embed="rId15">
              <a:alphaModFix amt="75000"/>
              <a:extLst>
                <a:ext uri="{28A0092B-C50C-407E-A947-70E740481C1C}">
                  <a14:useLocalDpi xmlns:a14="http://schemas.microsoft.com/office/drawing/2010/main" val="0"/>
                </a:ext>
              </a:extLst>
            </a:blip>
            <a:srcRect b="7584"/>
            <a:stretch>
              <a:fillRect/>
            </a:stretch>
          </p:blipFill>
          <p:spPr bwMode="auto">
            <a:xfrm>
              <a:off x="0" y="4553"/>
              <a:ext cx="1935" cy="2023"/>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1033" name="Picture 3"/>
            <p:cNvPicPr>
              <a:picLocks noChangeAspect="1" noChangeArrowheads="1"/>
            </p:cNvPicPr>
            <p:nvPr/>
          </p:nvPicPr>
          <p:blipFill>
            <a:blip r:embed="rId16">
              <a:alphaModFix amt="75000"/>
              <a:extLst>
                <a:ext uri="{28A0092B-C50C-407E-A947-70E740481C1C}">
                  <a14:useLocalDpi xmlns:a14="http://schemas.microsoft.com/office/drawing/2010/main" val="0"/>
                </a:ext>
              </a:extLst>
            </a:blip>
            <a:srcRect t="19234"/>
            <a:stretch>
              <a:fillRect/>
            </a:stretch>
          </p:blipFill>
          <p:spPr bwMode="auto">
            <a:xfrm>
              <a:off x="227" y="432"/>
              <a:ext cx="1206" cy="1814"/>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1034" name="Picture 4"/>
            <p:cNvPicPr>
              <a:picLocks noChangeAspect="1" noChangeArrowheads="1"/>
            </p:cNvPicPr>
            <p:nvPr/>
          </p:nvPicPr>
          <p:blipFill>
            <a:blip r:embed="rId17">
              <a:alphaModFix amt="75000"/>
              <a:extLst>
                <a:ext uri="{28A0092B-C50C-407E-A947-70E740481C1C}">
                  <a14:useLocalDpi xmlns:a14="http://schemas.microsoft.com/office/drawing/2010/main" val="0"/>
                </a:ext>
              </a:extLst>
            </a:blip>
            <a:srcRect/>
            <a:stretch>
              <a:fillRect/>
            </a:stretch>
          </p:blipFill>
          <p:spPr bwMode="auto">
            <a:xfrm>
              <a:off x="6192" y="4548"/>
              <a:ext cx="1883" cy="1814"/>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grpSp>
      <p:pic>
        <p:nvPicPr>
          <p:cNvPr id="1027"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07999">
            <a:off x="469900" y="5689600"/>
            <a:ext cx="1016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28" name="Picture 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22300" y="2349500"/>
            <a:ext cx="11760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29" name="Rectangle 8"/>
          <p:cNvSpPr>
            <a:spLocks noGrp="1" noChangeArrowheads="1"/>
          </p:cNvSpPr>
          <p:nvPr>
            <p:ph type="body" idx="1"/>
          </p:nvPr>
        </p:nvSpPr>
        <p:spPr bwMode="auto">
          <a:xfrm>
            <a:off x="1270000" y="4978400"/>
            <a:ext cx="10464800" cy="133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eorgia Italic" charset="0"/>
              </a:rPr>
              <a:t>Click to edit Master text styles</a:t>
            </a:r>
          </a:p>
          <a:p>
            <a:pPr lvl="1"/>
            <a:r>
              <a:rPr lang="en-US">
                <a:sym typeface="Georgia Italic" charset="0"/>
              </a:rPr>
              <a:t>Second level</a:t>
            </a:r>
          </a:p>
          <a:p>
            <a:pPr lvl="2"/>
            <a:r>
              <a:rPr lang="en-US">
                <a:sym typeface="Georgia Italic" charset="0"/>
              </a:rPr>
              <a:t>Third level</a:t>
            </a:r>
          </a:p>
          <a:p>
            <a:pPr lvl="3"/>
            <a:r>
              <a:rPr lang="en-US">
                <a:sym typeface="Georgia Italic" charset="0"/>
              </a:rPr>
              <a:t>Fourth level</a:t>
            </a:r>
          </a:p>
          <a:p>
            <a:pPr lvl="4"/>
            <a:r>
              <a:rPr lang="en-US">
                <a:sym typeface="Georgia Italic" charset="0"/>
              </a:rPr>
              <a:t>Fifth level</a:t>
            </a:r>
          </a:p>
        </p:txBody>
      </p:sp>
      <p:sp>
        <p:nvSpPr>
          <p:cNvPr id="1030" name="Rectangle 9"/>
          <p:cNvSpPr>
            <a:spLocks noGrp="1" noChangeArrowheads="1"/>
          </p:cNvSpPr>
          <p:nvPr>
            <p:ph type="title"/>
          </p:nvPr>
        </p:nvSpPr>
        <p:spPr bwMode="auto">
          <a:xfrm>
            <a:off x="1270000" y="25908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xmlns:p14="http://schemas.microsoft.com/office/powerpoint/2010/main"/>
  <p:txStyles>
    <p:titleStyle>
      <a:lvl1pPr algn="ctr" rtl="0" eaLnBrk="0" fontAlgn="base" hangingPunct="0">
        <a:spcBef>
          <a:spcPct val="0"/>
        </a:spcBef>
        <a:spcAft>
          <a:spcPct val="0"/>
        </a:spcAft>
        <a:defRPr sz="7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9pPr>
    </p:titleStyle>
    <p:bodyStyle>
      <a:lvl1pPr marL="342900" indent="-342900" algn="ctr" rtl="0" eaLnBrk="0" fontAlgn="base" hangingPunct="0">
        <a:spcBef>
          <a:spcPct val="0"/>
        </a:spcBef>
        <a:spcAft>
          <a:spcPct val="0"/>
        </a:spcAft>
        <a:defRPr sz="3800">
          <a:solidFill>
            <a:srgbClr val="B2312C"/>
          </a:solidFill>
          <a:latin typeface="+mn-lt"/>
          <a:ea typeface="+mn-ea"/>
          <a:cs typeface="+mn-cs"/>
          <a:sym typeface="Georgia Italic" charset="0"/>
        </a:defRPr>
      </a:lvl1pPr>
      <a:lvl2pPr marL="742950" indent="-285750" algn="ctr" rtl="0" eaLnBrk="0" fontAlgn="base" hangingPunct="0">
        <a:spcBef>
          <a:spcPct val="0"/>
        </a:spcBef>
        <a:spcAft>
          <a:spcPct val="0"/>
        </a:spcAft>
        <a:defRPr sz="3800">
          <a:solidFill>
            <a:srgbClr val="B2312C"/>
          </a:solidFill>
          <a:latin typeface="+mn-lt"/>
          <a:ea typeface="+mn-ea"/>
          <a:cs typeface="+mn-cs"/>
          <a:sym typeface="Georgia Italic" charset="0"/>
        </a:defRPr>
      </a:lvl2pPr>
      <a:lvl3pPr marL="11430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3pPr>
      <a:lvl4pPr marL="16002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4pPr>
      <a:lvl5pPr marL="20574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5pPr>
      <a:lvl6pPr marL="457200" algn="ctr" rtl="0" fontAlgn="base">
        <a:spcBef>
          <a:spcPct val="0"/>
        </a:spcBef>
        <a:spcAft>
          <a:spcPct val="0"/>
        </a:spcAft>
        <a:defRPr sz="3800">
          <a:solidFill>
            <a:srgbClr val="B2312C"/>
          </a:solidFill>
          <a:latin typeface="+mn-lt"/>
          <a:ea typeface="+mn-ea"/>
          <a:cs typeface="+mn-cs"/>
          <a:sym typeface="Georgia Italic" charset="0"/>
        </a:defRPr>
      </a:lvl6pPr>
      <a:lvl7pPr marL="914400" algn="ctr" rtl="0" fontAlgn="base">
        <a:spcBef>
          <a:spcPct val="0"/>
        </a:spcBef>
        <a:spcAft>
          <a:spcPct val="0"/>
        </a:spcAft>
        <a:defRPr sz="3800">
          <a:solidFill>
            <a:srgbClr val="B2312C"/>
          </a:solidFill>
          <a:latin typeface="+mn-lt"/>
          <a:ea typeface="+mn-ea"/>
          <a:cs typeface="+mn-cs"/>
          <a:sym typeface="Georgia Italic" charset="0"/>
        </a:defRPr>
      </a:lvl7pPr>
      <a:lvl8pPr marL="1371600" algn="ctr" rtl="0" fontAlgn="base">
        <a:spcBef>
          <a:spcPct val="0"/>
        </a:spcBef>
        <a:spcAft>
          <a:spcPct val="0"/>
        </a:spcAft>
        <a:defRPr sz="3800">
          <a:solidFill>
            <a:srgbClr val="B2312C"/>
          </a:solidFill>
          <a:latin typeface="+mn-lt"/>
          <a:ea typeface="+mn-ea"/>
          <a:cs typeface="+mn-cs"/>
          <a:sym typeface="Georgia Italic" charset="0"/>
        </a:defRPr>
      </a:lvl8pPr>
      <a:lvl9pPr marL="1828800" algn="ctr" rtl="0" fontAlgn="base">
        <a:spcBef>
          <a:spcPct val="0"/>
        </a:spcBef>
        <a:spcAft>
          <a:spcPct val="0"/>
        </a:spcAft>
        <a:defRPr sz="3800">
          <a:solidFill>
            <a:srgbClr val="B2312C"/>
          </a:solidFill>
          <a:latin typeface="+mn-lt"/>
          <a:ea typeface="+mn-ea"/>
          <a:cs typeface="+mn-cs"/>
          <a:sym typeface="Georgia Italic"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1"/>
          <p:cNvSpPr>
            <a:spLocks noGrp="1" noChangeArrowheads="1"/>
          </p:cNvSpPr>
          <p:nvPr>
            <p:ph type="body" idx="1"/>
          </p:nvPr>
        </p:nvSpPr>
        <p:spPr bwMode="auto">
          <a:xfrm>
            <a:off x="1270000" y="5029200"/>
            <a:ext cx="10464800"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7411" name="Rectangle 2"/>
          <p:cNvSpPr>
            <a:spLocks noGrp="1" noChangeArrowheads="1"/>
          </p:cNvSpPr>
          <p:nvPr>
            <p:ph type="title"/>
          </p:nvPr>
        </p:nvSpPr>
        <p:spPr bwMode="auto">
          <a:xfrm>
            <a:off x="1270000" y="1638300"/>
            <a:ext cx="104648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1"/>
          <p:cNvSpPr>
            <a:spLocks noGrp="1"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1"/>
          <p:cNvSpPr>
            <a:spLocks noGrp="1"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1"/>
          <p:cNvSpPr>
            <a:spLocks noGrp="1" noChangeArrowheads="1"/>
          </p:cNvSpPr>
          <p:nvPr>
            <p:ph type="body" idx="1"/>
          </p:nvPr>
        </p:nvSpPr>
        <p:spPr bwMode="auto">
          <a:xfrm>
            <a:off x="635000" y="47879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0483" name="Rectangle 2"/>
          <p:cNvSpPr>
            <a:spLocks noGrp="1" noChangeArrowheads="1"/>
          </p:cNvSpPr>
          <p:nvPr>
            <p:ph type="title"/>
          </p:nvPr>
        </p:nvSpPr>
        <p:spPr bwMode="auto">
          <a:xfrm>
            <a:off x="635000" y="14097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ransition xmlns:p14="http://schemas.microsoft.com/office/powerpoint/2010/main"/>
  <p:txStyles>
    <p:titleStyle>
      <a:lvl1pPr algn="ctr" rtl="0" eaLnBrk="0" fontAlgn="base" hangingPunct="0">
        <a:spcBef>
          <a:spcPct val="0"/>
        </a:spcBef>
        <a:spcAft>
          <a:spcPct val="0"/>
        </a:spcAft>
        <a:defRPr sz="70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1"/>
          <p:cNvSpPr>
            <a:spLocks noGrp="1" noChangeArrowheads="1"/>
          </p:cNvSpPr>
          <p:nvPr>
            <p:ph type="body" idx="1"/>
          </p:nvPr>
        </p:nvSpPr>
        <p:spPr bwMode="auto">
          <a:xfrm>
            <a:off x="635000" y="47879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1507" name="Rectangle 2"/>
          <p:cNvSpPr>
            <a:spLocks noGrp="1" noChangeArrowheads="1"/>
          </p:cNvSpPr>
          <p:nvPr>
            <p:ph type="title"/>
          </p:nvPr>
        </p:nvSpPr>
        <p:spPr bwMode="auto">
          <a:xfrm>
            <a:off x="635000" y="14097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ransition xmlns:p14="http://schemas.microsoft.com/office/powerpoint/2010/main"/>
  <p:txStyles>
    <p:titleStyle>
      <a:lvl1pPr algn="ctr" rtl="0" eaLnBrk="0" fontAlgn="base" hangingPunct="0">
        <a:spcBef>
          <a:spcPct val="0"/>
        </a:spcBef>
        <a:spcAft>
          <a:spcPct val="0"/>
        </a:spcAft>
        <a:defRPr sz="70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4579" name="Rectangle 2"/>
          <p:cNvSpPr>
            <a:spLocks noGrp="1"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5603"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6627" name="Rectangle 2"/>
          <p:cNvSpPr>
            <a:spLocks noGrp="1" noChangeArrowheads="1"/>
          </p:cNvSpPr>
          <p:nvPr>
            <p:ph type="body" idx="1"/>
          </p:nvPr>
        </p:nvSpPr>
        <p:spPr bwMode="auto">
          <a:xfrm>
            <a:off x="7772400" y="2768600"/>
            <a:ext cx="39624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7651" name="Rectangle 2"/>
          <p:cNvSpPr>
            <a:spLocks noGrp="1"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1270000" y="203200"/>
            <a:ext cx="10464800" cy="254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Chalkboard" charset="0"/>
              </a:rPr>
              <a:t>Click to edit Master title style</a:t>
            </a:r>
          </a:p>
        </p:txBody>
      </p:sp>
    </p:spTree>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xmlns:p14="http://schemas.microsoft.com/office/powerpoint/2010/main"/>
  <p:txStyles>
    <p:titleStyle>
      <a:lvl1pPr algn="ctr" rtl="0" eaLnBrk="0" fontAlgn="base" hangingPunct="0">
        <a:spcBef>
          <a:spcPct val="0"/>
        </a:spcBef>
        <a:spcAft>
          <a:spcPct val="0"/>
        </a:spcAft>
        <a:defRPr sz="7200">
          <a:solidFill>
            <a:schemeClr val="tx1"/>
          </a:solidFill>
          <a:latin typeface="+mj-lt"/>
          <a:ea typeface="+mj-ea"/>
          <a:cs typeface="+mj-cs"/>
          <a:sym typeface="Chalkboard" charset="0"/>
        </a:defRPr>
      </a:lvl1pPr>
      <a:lvl2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2pPr>
      <a:lvl3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3pPr>
      <a:lvl4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4pPr>
      <a:lvl5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5pPr>
      <a:lvl6pPr marL="4572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6pPr>
      <a:lvl7pPr marL="9144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7pPr>
      <a:lvl8pPr marL="13716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8pPr>
      <a:lvl9pPr marL="18288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9pPr>
    </p:titleStyle>
    <p:bodyStyle>
      <a:lvl1pPr marL="8921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1pPr>
      <a:lvl2pPr marL="14382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2pPr>
      <a:lvl3pPr marL="19716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3pPr>
      <a:lvl4pPr marL="25431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4pPr>
      <a:lvl5pPr marL="31273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5pPr>
      <a:lvl6pPr marL="35845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6pPr>
      <a:lvl7pPr marL="40417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7pPr>
      <a:lvl8pPr marL="44989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8pPr>
      <a:lvl9pPr marL="49561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bwMode="auto">
          <a:xfrm>
            <a:off x="1079500" y="1320800"/>
            <a:ext cx="10845800"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Party LET" charset="0"/>
              </a:rPr>
              <a:t>Click to edit Master title style</a:t>
            </a:r>
          </a:p>
        </p:txBody>
      </p:sp>
      <p:pic>
        <p:nvPicPr>
          <p:cNvPr id="20483"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0484"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9701" name="Rectangle 4"/>
          <p:cNvSpPr>
            <a:spLocks noGrp="1" noChangeArrowheads="1"/>
          </p:cNvSpPr>
          <p:nvPr>
            <p:ph type="body" idx="1"/>
          </p:nvPr>
        </p:nvSpPr>
        <p:spPr bwMode="auto">
          <a:xfrm>
            <a:off x="1397000" y="5765800"/>
            <a:ext cx="10210800" cy="203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ransition xmlns:p14="http://schemas.microsoft.com/office/powerpoint/2010/main"/>
  <p:txStyles>
    <p:titleStyle>
      <a:lvl1pPr algn="ctr" rtl="0" eaLnBrk="0" fontAlgn="base" hangingPunct="0">
        <a:spcBef>
          <a:spcPct val="0"/>
        </a:spcBef>
        <a:spcAft>
          <a:spcPct val="0"/>
        </a:spcAft>
        <a:defRPr sz="120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bwMode="auto">
          <a:xfrm>
            <a:off x="1879600" y="2527300"/>
            <a:ext cx="9245600"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pic>
        <p:nvPicPr>
          <p:cNvPr id="21507"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1508"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ransition xmlns:p14="http://schemas.microsoft.com/office/powerpoint/2010/main"/>
  <p:txStyles>
    <p:titleStyle>
      <a:lvl1pPr algn="ctr" rtl="0" eaLnBrk="0" fontAlgn="base" hangingPunct="0">
        <a:spcBef>
          <a:spcPct val="0"/>
        </a:spcBef>
        <a:spcAft>
          <a:spcPct val="0"/>
        </a:spcAft>
        <a:defRPr sz="120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2531"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1748" name="Rectangle 3"/>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1749" name="Rectangle 4"/>
          <p:cNvSpPr>
            <a:spLocks noGrp="1" noChangeArrowheads="1"/>
          </p:cNvSpPr>
          <p:nvPr>
            <p:ph type="body" idx="1"/>
          </p:nvPr>
        </p:nvSpPr>
        <p:spPr bwMode="auto">
          <a:xfrm>
            <a:off x="1879600" y="2628900"/>
            <a:ext cx="92456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3555"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4579"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3796" name="Rectangle 3"/>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Tree>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4818"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4819" name="Rectangle 2"/>
          <p:cNvSpPr>
            <a:spLocks noGrp="1" noChangeArrowheads="1"/>
          </p:cNvSpPr>
          <p:nvPr>
            <p:ph type="body" idx="1"/>
          </p:nvPr>
        </p:nvSpPr>
        <p:spPr bwMode="auto">
          <a:xfrm>
            <a:off x="7861300" y="2628900"/>
            <a:ext cx="32639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5604"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5605"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842"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5843" name="Rectangle 2"/>
          <p:cNvSpPr>
            <a:spLocks noGrp="1" noChangeArrowheads="1"/>
          </p:cNvSpPr>
          <p:nvPr>
            <p:ph type="body" idx="1"/>
          </p:nvPr>
        </p:nvSpPr>
        <p:spPr bwMode="auto">
          <a:xfrm>
            <a:off x="1879600" y="2628900"/>
            <a:ext cx="44958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6628"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6629"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6866"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6867" name="Rectangle 2"/>
          <p:cNvSpPr>
            <a:spLocks noGrp="1" noChangeArrowheads="1"/>
          </p:cNvSpPr>
          <p:nvPr>
            <p:ph type="body" idx="1"/>
          </p:nvPr>
        </p:nvSpPr>
        <p:spPr bwMode="auto">
          <a:xfrm>
            <a:off x="1879600" y="2628900"/>
            <a:ext cx="92456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7652"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7653"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7891" name="Rectangle 2"/>
          <p:cNvSpPr>
            <a:spLocks noGrp="1" noChangeArrowheads="1"/>
          </p:cNvSpPr>
          <p:nvPr>
            <p:ph type="body" idx="1"/>
          </p:nvPr>
        </p:nvSpPr>
        <p:spPr bwMode="auto">
          <a:xfrm>
            <a:off x="1879600" y="2628900"/>
            <a:ext cx="44958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8676"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8677"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914" name="Rectangle 1"/>
          <p:cNvSpPr>
            <a:spLocks noGrp="1" noChangeArrowheads="1"/>
          </p:cNvSpPr>
          <p:nvPr>
            <p:ph type="title"/>
          </p:nvPr>
        </p:nvSpPr>
        <p:spPr bwMode="auto">
          <a:xfrm>
            <a:off x="1092200" y="1854200"/>
            <a:ext cx="5918200" cy="302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Party LET" charset="0"/>
              </a:rPr>
              <a:t>Click to edit Master title style</a:t>
            </a:r>
          </a:p>
        </p:txBody>
      </p:sp>
      <p:sp>
        <p:nvSpPr>
          <p:cNvPr id="38915" name="Rectangle 2"/>
          <p:cNvSpPr>
            <a:spLocks noGrp="1" noChangeArrowheads="1"/>
          </p:cNvSpPr>
          <p:nvPr>
            <p:ph type="body" idx="1"/>
          </p:nvPr>
        </p:nvSpPr>
        <p:spPr bwMode="auto">
          <a:xfrm>
            <a:off x="1219200" y="5549900"/>
            <a:ext cx="5651500" cy="143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970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9701"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9702" name="Picture 5"/>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09700" y="4775200"/>
            <a:ext cx="5283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2057400" y="6426200"/>
            <a:ext cx="8890000" cy="16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Party LET" charset="0"/>
              </a:rPr>
              <a:t>Click to edit Master title style</a:t>
            </a:r>
          </a:p>
        </p:txBody>
      </p:sp>
      <p:pic>
        <p:nvPicPr>
          <p:cNvPr id="3075"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076"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1"/>
          <p:cNvSpPr>
            <a:spLocks noGrp="1" noChangeArrowheads="1"/>
          </p:cNvSpPr>
          <p:nvPr>
            <p:ph type="body" idx="1"/>
          </p:nvPr>
        </p:nvSpPr>
        <p:spPr bwMode="auto">
          <a:xfrm>
            <a:off x="1879600" y="1600200"/>
            <a:ext cx="9245600" cy="6286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30723"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0724"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27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27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31746" name="Group 6"/>
          <p:cNvGrpSpPr>
            <a:grpSpLocks/>
          </p:cNvGrpSpPr>
          <p:nvPr/>
        </p:nvGrpSpPr>
        <p:grpSpPr bwMode="auto">
          <a:xfrm>
            <a:off x="-11113" y="-50800"/>
            <a:ext cx="13015913" cy="9804400"/>
            <a:chOff x="12601" y="0"/>
            <a:chExt cx="8199" cy="6176"/>
          </a:xfrm>
        </p:grpSpPr>
        <p:pic>
          <p:nvPicPr>
            <p:cNvPr id="31750" name="Picture 1"/>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a:off x="12601" y="5689"/>
              <a:ext cx="8199" cy="117"/>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31751" name="Picture 3"/>
            <p:cNvPicPr>
              <a:picLocks noChangeAspect="1" noChangeArrowheads="1"/>
            </p:cNvPicPr>
            <p:nvPr/>
          </p:nvPicPr>
          <p:blipFill>
            <a:blip r:embed="rId15">
              <a:alphaModFix amt="70000"/>
              <a:extLst>
                <a:ext uri="{28A0092B-C50C-407E-A947-70E740481C1C}">
                  <a14:useLocalDpi xmlns:a14="http://schemas.microsoft.com/office/drawing/2010/main" val="0"/>
                </a:ext>
              </a:extLst>
            </a:blip>
            <a:srcRect/>
            <a:stretch>
              <a:fillRect/>
            </a:stretch>
          </p:blipFill>
          <p:spPr bwMode="auto">
            <a:xfrm>
              <a:off x="13032" y="1344"/>
              <a:ext cx="7440" cy="16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31752" name="Picture 4"/>
            <p:cNvPicPr>
              <a:picLocks noChangeAspect="1" noChangeArrowheads="1"/>
            </p:cNvPicPr>
            <p:nvPr/>
          </p:nvPicPr>
          <p:blipFill>
            <a:blip r:embed="rId16">
              <a:alphaModFix amt="70000"/>
              <a:extLst>
                <a:ext uri="{28A0092B-C50C-407E-A947-70E740481C1C}">
                  <a14:useLocalDpi xmlns:a14="http://schemas.microsoft.com/office/drawing/2010/main" val="0"/>
                </a:ext>
              </a:extLst>
            </a:blip>
            <a:srcRect/>
            <a:stretch>
              <a:fillRect/>
            </a:stretch>
          </p:blipFill>
          <p:spPr bwMode="auto">
            <a:xfrm rot="-5400000">
              <a:off x="9918" y="3014"/>
              <a:ext cx="6176" cy="148"/>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31753" name="Picture 5"/>
            <p:cNvPicPr>
              <a:picLocks noChangeAspect="1" noChangeArrowheads="1"/>
            </p:cNvPicPr>
            <p:nvPr/>
          </p:nvPicPr>
          <p:blipFill>
            <a:blip r:embed="rId17">
              <a:alphaModFix amt="70000"/>
              <a:extLst>
                <a:ext uri="{28A0092B-C50C-407E-A947-70E740481C1C}">
                  <a14:useLocalDpi xmlns:a14="http://schemas.microsoft.com/office/drawing/2010/main" val="0"/>
                </a:ext>
              </a:extLst>
            </a:blip>
            <a:srcRect/>
            <a:stretch>
              <a:fillRect/>
            </a:stretch>
          </p:blipFill>
          <p:spPr bwMode="auto">
            <a:xfrm rot="-5400000">
              <a:off x="18304" y="3488"/>
              <a:ext cx="4272" cy="16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grpSp>
      <p:sp>
        <p:nvSpPr>
          <p:cNvPr id="40963" name="Rectangle 7"/>
          <p:cNvSpPr>
            <a:spLocks noGrp="1" noChangeArrowheads="1"/>
          </p:cNvSpPr>
          <p:nvPr>
            <p:ph type="body" idx="1"/>
          </p:nvPr>
        </p:nvSpPr>
        <p:spPr bwMode="auto">
          <a:xfrm>
            <a:off x="1270000" y="2971800"/>
            <a:ext cx="49530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pic>
        <p:nvPicPr>
          <p:cNvPr id="31748" name="Picture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74700" y="127000"/>
            <a:ext cx="114427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0965" name="Rectangle 9"/>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ransition xmlns:p14="http://schemas.microsoft.com/office/powerpoint/2010/main"/>
  <p:txStyles>
    <p:titleStyle>
      <a:lvl1pPr algn="ctr" rtl="0" eaLnBrk="0" fontAlgn="base" hangingPunct="0">
        <a:spcBef>
          <a:spcPct val="0"/>
        </a:spcBef>
        <a:spcAft>
          <a:spcPct val="0"/>
        </a:spcAft>
        <a:defRPr sz="7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4098" name="Group 9"/>
          <p:cNvGrpSpPr>
            <a:grpSpLocks/>
          </p:cNvGrpSpPr>
          <p:nvPr/>
        </p:nvGrpSpPr>
        <p:grpSpPr bwMode="auto">
          <a:xfrm>
            <a:off x="0" y="0"/>
            <a:ext cx="13004800" cy="9753600"/>
            <a:chOff x="392" y="364"/>
            <a:chExt cx="8192" cy="6144"/>
          </a:xfrm>
        </p:grpSpPr>
        <p:pic>
          <p:nvPicPr>
            <p:cNvPr id="4102" name="Picture 1"/>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a:off x="392" y="6044"/>
              <a:ext cx="8192" cy="72"/>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4103" name="Picture 2"/>
            <p:cNvPicPr>
              <a:picLocks noChangeAspect="1" noChangeArrowheads="1"/>
            </p:cNvPicPr>
            <p:nvPr/>
          </p:nvPicPr>
          <p:blipFill>
            <a:blip r:embed="rId15">
              <a:alphaModFix amt="70000"/>
              <a:extLst>
                <a:ext uri="{28A0092B-C50C-407E-A947-70E740481C1C}">
                  <a14:useLocalDpi xmlns:a14="http://schemas.microsoft.com/office/drawing/2010/main" val="0"/>
                </a:ext>
              </a:extLst>
            </a:blip>
            <a:srcRect/>
            <a:stretch>
              <a:fillRect/>
            </a:stretch>
          </p:blipFill>
          <p:spPr bwMode="auto">
            <a:xfrm>
              <a:off x="640" y="1596"/>
              <a:ext cx="7631" cy="144"/>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4104" name="Picture 3"/>
            <p:cNvPicPr>
              <a:picLocks noChangeAspect="1" noChangeArrowheads="1"/>
            </p:cNvPicPr>
            <p:nvPr/>
          </p:nvPicPr>
          <p:blipFill>
            <a:blip r:embed="rId16">
              <a:alphaModFix amt="70000"/>
              <a:extLst>
                <a:ext uri="{28A0092B-C50C-407E-A947-70E740481C1C}">
                  <a14:useLocalDpi xmlns:a14="http://schemas.microsoft.com/office/drawing/2010/main" val="0"/>
                </a:ext>
              </a:extLst>
            </a:blip>
            <a:srcRect/>
            <a:stretch>
              <a:fillRect/>
            </a:stretch>
          </p:blipFill>
          <p:spPr bwMode="auto">
            <a:xfrm>
              <a:off x="8104" y="1508"/>
              <a:ext cx="144" cy="4656"/>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4105" name="Picture 4"/>
            <p:cNvPicPr>
              <a:picLocks noChangeAspect="1" noChangeArrowheads="1"/>
            </p:cNvPicPr>
            <p:nvPr/>
          </p:nvPicPr>
          <p:blipFill>
            <a:blip r:embed="rId17">
              <a:alphaModFix amt="70000"/>
              <a:extLst>
                <a:ext uri="{28A0092B-C50C-407E-A947-70E740481C1C}">
                  <a14:useLocalDpi xmlns:a14="http://schemas.microsoft.com/office/drawing/2010/main" val="0"/>
                </a:ext>
              </a:extLst>
            </a:blip>
            <a:srcRect/>
            <a:stretch>
              <a:fillRect/>
            </a:stretch>
          </p:blipFill>
          <p:spPr bwMode="auto">
            <a:xfrm rot="-5400000">
              <a:off x="-2307" y="3372"/>
              <a:ext cx="6144" cy="127"/>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4106" name="Picture 5"/>
            <p:cNvPicPr>
              <a:picLocks noChangeAspect="1" noChangeArrowheads="1"/>
            </p:cNvPicPr>
            <p:nvPr/>
          </p:nvPicPr>
          <p:blipFill>
            <a:blip r:embed="rId18">
              <a:alphaModFix amt="50000"/>
              <a:extLst>
                <a:ext uri="{28A0092B-C50C-407E-A947-70E740481C1C}">
                  <a14:useLocalDpi xmlns:a14="http://schemas.microsoft.com/office/drawing/2010/main" val="0"/>
                </a:ext>
              </a:extLst>
            </a:blip>
            <a:srcRect/>
            <a:stretch>
              <a:fillRect/>
            </a:stretch>
          </p:blipFill>
          <p:spPr bwMode="auto">
            <a:xfrm>
              <a:off x="928" y="1684"/>
              <a:ext cx="7232"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4107" name="Picture 6"/>
            <p:cNvPicPr>
              <a:picLocks noChangeAspect="1" noChangeArrowheads="1"/>
            </p:cNvPicPr>
            <p:nvPr/>
          </p:nvPicPr>
          <p:blipFill>
            <a:blip r:embed="rId19">
              <a:alphaModFix amt="50000"/>
              <a:extLst>
                <a:ext uri="{28A0092B-C50C-407E-A947-70E740481C1C}">
                  <a14:useLocalDpi xmlns:a14="http://schemas.microsoft.com/office/drawing/2010/main" val="0"/>
                </a:ext>
              </a:extLst>
            </a:blip>
            <a:srcRect/>
            <a:stretch>
              <a:fillRect/>
            </a:stretch>
          </p:blipFill>
          <p:spPr bwMode="auto">
            <a:xfrm>
              <a:off x="928" y="5980"/>
              <a:ext cx="7232"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4108" name="Picture 7"/>
            <p:cNvPicPr>
              <a:picLocks noChangeAspect="1" noChangeArrowheads="1"/>
            </p:cNvPicPr>
            <p:nvPr/>
          </p:nvPicPr>
          <p:blipFill>
            <a:blip r:embed="rId20">
              <a:alphaModFix amt="50000"/>
              <a:extLst>
                <a:ext uri="{28A0092B-C50C-407E-A947-70E740481C1C}">
                  <a14:useLocalDpi xmlns:a14="http://schemas.microsoft.com/office/drawing/2010/main" val="0"/>
                </a:ext>
              </a:extLst>
            </a:blip>
            <a:srcRect/>
            <a:stretch>
              <a:fillRect/>
            </a:stretch>
          </p:blipFill>
          <p:spPr bwMode="auto">
            <a:xfrm rot="-5400000">
              <a:off x="-1325" y="3800"/>
              <a:ext cx="4407"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4109" name="Picture 8"/>
            <p:cNvPicPr>
              <a:picLocks noChangeAspect="1" noChangeArrowheads="1"/>
            </p:cNvPicPr>
            <p:nvPr/>
          </p:nvPicPr>
          <p:blipFill>
            <a:blip r:embed="rId21">
              <a:alphaModFix amt="50000"/>
              <a:extLst>
                <a:ext uri="{28A0092B-C50C-407E-A947-70E740481C1C}">
                  <a14:useLocalDpi xmlns:a14="http://schemas.microsoft.com/office/drawing/2010/main" val="0"/>
                </a:ext>
              </a:extLst>
            </a:blip>
            <a:srcRect/>
            <a:stretch>
              <a:fillRect/>
            </a:stretch>
          </p:blipFill>
          <p:spPr bwMode="auto">
            <a:xfrm rot="-5400000">
              <a:off x="6066" y="3841"/>
              <a:ext cx="4184" cy="142"/>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grpSp>
      <p:sp>
        <p:nvSpPr>
          <p:cNvPr id="5123" name="Rectangle 10"/>
          <p:cNvSpPr>
            <a:spLocks noGrp="1" noChangeArrowheads="1"/>
          </p:cNvSpPr>
          <p:nvPr>
            <p:ph type="body" idx="1"/>
          </p:nvPr>
        </p:nvSpPr>
        <p:spPr bwMode="auto">
          <a:xfrm>
            <a:off x="1270000" y="29718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pic>
        <p:nvPicPr>
          <p:cNvPr id="4100" name="Picture 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90600" y="254000"/>
            <a:ext cx="110109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125" name="Rectangle 12"/>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7200">
          <a:solidFill>
            <a:srgbClr val="437D3C"/>
          </a:solidFill>
          <a:latin typeface="+mj-lt"/>
          <a:ea typeface="+mj-ea"/>
          <a:cs typeface="+mj-cs"/>
          <a:sym typeface="Marker Felt" charset="0"/>
        </a:defRPr>
      </a:lvl1pPr>
      <a:lvl2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6350" y="6415088"/>
            <a:ext cx="3363913" cy="336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0" y="3065463"/>
            <a:ext cx="3363913" cy="336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t="8905"/>
          <a:stretch>
            <a:fillRect/>
          </a:stretch>
        </p:blipFill>
        <p:spPr bwMode="auto">
          <a:xfrm>
            <a:off x="0" y="0"/>
            <a:ext cx="3363913" cy="306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3255963" y="6389688"/>
            <a:ext cx="3363912" cy="336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3262313" y="3038475"/>
            <a:ext cx="3363912"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t="9673"/>
          <a:stretch>
            <a:fillRect/>
          </a:stretch>
        </p:blipFill>
        <p:spPr bwMode="auto">
          <a:xfrm>
            <a:off x="3262313" y="0"/>
            <a:ext cx="3363912"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8" name="Group 14"/>
          <p:cNvGrpSpPr>
            <a:grpSpLocks/>
          </p:cNvGrpSpPr>
          <p:nvPr userDrawn="1"/>
        </p:nvGrpSpPr>
        <p:grpSpPr bwMode="auto">
          <a:xfrm flipH="1">
            <a:off x="6646863" y="0"/>
            <a:ext cx="6357937" cy="9771063"/>
            <a:chOff x="6716732" y="8683"/>
            <a:chExt cx="6358618" cy="9770687"/>
          </a:xfrm>
        </p:grpSpPr>
        <p:pic>
          <p:nvPicPr>
            <p:cNvPr id="5130" name="Picture 8"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l="8163"/>
            <a:stretch>
              <a:fillRect/>
            </a:stretch>
          </p:blipFill>
          <p:spPr bwMode="auto">
            <a:xfrm>
              <a:off x="6716732" y="6414738"/>
              <a:ext cx="3089964" cy="336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9"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l="7967"/>
            <a:stretch>
              <a:fillRect/>
            </a:stretch>
          </p:blipFill>
          <p:spPr bwMode="auto">
            <a:xfrm>
              <a:off x="6716732" y="3065004"/>
              <a:ext cx="3096579" cy="336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10"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l="7967" t="9164"/>
            <a:stretch>
              <a:fillRect/>
            </a:stretch>
          </p:blipFill>
          <p:spPr bwMode="auto">
            <a:xfrm>
              <a:off x="6716732" y="8683"/>
              <a:ext cx="3096579" cy="305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Picture 11"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9704104" y="6388968"/>
              <a:ext cx="3364632" cy="336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Picture 12"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9710718" y="3039234"/>
              <a:ext cx="3364632" cy="336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5" name="Picture 13"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t="9930" b="-2"/>
            <a:stretch>
              <a:fillRect/>
            </a:stretch>
          </p:blipFill>
          <p:spPr bwMode="auto">
            <a:xfrm>
              <a:off x="9710718" y="8683"/>
              <a:ext cx="3364632" cy="303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9" name="Rectangle 15"/>
          <p:cNvSpPr>
            <a:spLocks noChangeArrowheads="1"/>
          </p:cNvSpPr>
          <p:nvPr userDrawn="1"/>
        </p:nvSpPr>
        <p:spPr bwMode="auto">
          <a:xfrm>
            <a:off x="0" y="-17463"/>
            <a:ext cx="13004800" cy="9771063"/>
          </a:xfrm>
          <a:prstGeom prst="rect">
            <a:avLst/>
          </a:prstGeom>
          <a:solidFill>
            <a:schemeClr val="bg1">
              <a:alpha val="6588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6146" name="Group 5"/>
          <p:cNvGrpSpPr>
            <a:grpSpLocks/>
          </p:cNvGrpSpPr>
          <p:nvPr/>
        </p:nvGrpSpPr>
        <p:grpSpPr bwMode="auto">
          <a:xfrm>
            <a:off x="184150" y="0"/>
            <a:ext cx="12820650" cy="9753600"/>
            <a:chOff x="0" y="432"/>
            <a:chExt cx="8075" cy="6144"/>
          </a:xfrm>
        </p:grpSpPr>
        <p:pic>
          <p:nvPicPr>
            <p:cNvPr id="6152" name="Picture 1"/>
            <p:cNvPicPr>
              <a:picLocks noChangeAspect="1" noChangeArrowheads="1"/>
            </p:cNvPicPr>
            <p:nvPr/>
          </p:nvPicPr>
          <p:blipFill>
            <a:blip r:embed="rId14">
              <a:alphaModFix amt="75000"/>
              <a:extLst>
                <a:ext uri="{28A0092B-C50C-407E-A947-70E740481C1C}">
                  <a14:useLocalDpi xmlns:a14="http://schemas.microsoft.com/office/drawing/2010/main" val="0"/>
                </a:ext>
              </a:extLst>
            </a:blip>
            <a:srcRect/>
            <a:stretch>
              <a:fillRect/>
            </a:stretch>
          </p:blipFill>
          <p:spPr bwMode="auto">
            <a:xfrm>
              <a:off x="3107" y="1267"/>
              <a:ext cx="3756" cy="2303"/>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6153" name="Picture 2"/>
            <p:cNvPicPr>
              <a:picLocks noChangeAspect="1" noChangeArrowheads="1"/>
            </p:cNvPicPr>
            <p:nvPr/>
          </p:nvPicPr>
          <p:blipFill>
            <a:blip r:embed="rId15">
              <a:alphaModFix amt="75000"/>
              <a:extLst>
                <a:ext uri="{28A0092B-C50C-407E-A947-70E740481C1C}">
                  <a14:useLocalDpi xmlns:a14="http://schemas.microsoft.com/office/drawing/2010/main" val="0"/>
                </a:ext>
              </a:extLst>
            </a:blip>
            <a:srcRect b="7584"/>
            <a:stretch>
              <a:fillRect/>
            </a:stretch>
          </p:blipFill>
          <p:spPr bwMode="auto">
            <a:xfrm>
              <a:off x="0" y="4553"/>
              <a:ext cx="1935" cy="2023"/>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6154" name="Picture 3"/>
            <p:cNvPicPr>
              <a:picLocks noChangeAspect="1" noChangeArrowheads="1"/>
            </p:cNvPicPr>
            <p:nvPr/>
          </p:nvPicPr>
          <p:blipFill>
            <a:blip r:embed="rId16">
              <a:alphaModFix amt="75000"/>
              <a:extLst>
                <a:ext uri="{28A0092B-C50C-407E-A947-70E740481C1C}">
                  <a14:useLocalDpi xmlns:a14="http://schemas.microsoft.com/office/drawing/2010/main" val="0"/>
                </a:ext>
              </a:extLst>
            </a:blip>
            <a:srcRect t="19234"/>
            <a:stretch>
              <a:fillRect/>
            </a:stretch>
          </p:blipFill>
          <p:spPr bwMode="auto">
            <a:xfrm>
              <a:off x="227" y="432"/>
              <a:ext cx="1206" cy="1814"/>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6155" name="Picture 4"/>
            <p:cNvPicPr>
              <a:picLocks noChangeAspect="1" noChangeArrowheads="1"/>
            </p:cNvPicPr>
            <p:nvPr/>
          </p:nvPicPr>
          <p:blipFill>
            <a:blip r:embed="rId17">
              <a:alphaModFix amt="75000"/>
              <a:extLst>
                <a:ext uri="{28A0092B-C50C-407E-A947-70E740481C1C}">
                  <a14:useLocalDpi xmlns:a14="http://schemas.microsoft.com/office/drawing/2010/main" val="0"/>
                </a:ext>
              </a:extLst>
            </a:blip>
            <a:srcRect/>
            <a:stretch>
              <a:fillRect/>
            </a:stretch>
          </p:blipFill>
          <p:spPr bwMode="auto">
            <a:xfrm>
              <a:off x="6192" y="4548"/>
              <a:ext cx="1883" cy="1814"/>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grpSp>
      <p:pic>
        <p:nvPicPr>
          <p:cNvPr id="6147"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07999">
            <a:off x="469900" y="5689600"/>
            <a:ext cx="1016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148" name="Picture 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22300" y="2349500"/>
            <a:ext cx="11760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149" name="Picture 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384300" y="927100"/>
            <a:ext cx="64516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270" name="Rectangle 9"/>
          <p:cNvSpPr>
            <a:spLocks noGrp="1" noChangeArrowheads="1"/>
          </p:cNvSpPr>
          <p:nvPr>
            <p:ph type="body" idx="1"/>
          </p:nvPr>
        </p:nvSpPr>
        <p:spPr bwMode="auto">
          <a:xfrm>
            <a:off x="1270000" y="4978400"/>
            <a:ext cx="10464800" cy="133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eorgia Italic" charset="0"/>
              </a:rPr>
              <a:t>Click to edit Master text styles</a:t>
            </a:r>
          </a:p>
          <a:p>
            <a:pPr lvl="1"/>
            <a:r>
              <a:rPr lang="en-US">
                <a:sym typeface="Georgia Italic" charset="0"/>
              </a:rPr>
              <a:t>Second level</a:t>
            </a:r>
          </a:p>
          <a:p>
            <a:pPr lvl="2"/>
            <a:r>
              <a:rPr lang="en-US">
                <a:sym typeface="Georgia Italic" charset="0"/>
              </a:rPr>
              <a:t>Third level</a:t>
            </a:r>
          </a:p>
          <a:p>
            <a:pPr lvl="3"/>
            <a:r>
              <a:rPr lang="en-US">
                <a:sym typeface="Georgia Italic" charset="0"/>
              </a:rPr>
              <a:t>Fourth level</a:t>
            </a:r>
          </a:p>
          <a:p>
            <a:pPr lvl="4"/>
            <a:r>
              <a:rPr lang="en-US">
                <a:sym typeface="Georgia Italic" charset="0"/>
              </a:rPr>
              <a:t>Fifth level</a:t>
            </a:r>
          </a:p>
        </p:txBody>
      </p:sp>
      <p:sp>
        <p:nvSpPr>
          <p:cNvPr id="11271" name="Rectangle 10"/>
          <p:cNvSpPr>
            <a:spLocks noGrp="1" noChangeArrowheads="1"/>
          </p:cNvSpPr>
          <p:nvPr>
            <p:ph type="title"/>
          </p:nvPr>
        </p:nvSpPr>
        <p:spPr bwMode="auto">
          <a:xfrm>
            <a:off x="1270000" y="25908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xmlns:p14="http://schemas.microsoft.com/office/powerpoint/2010/main"/>
  <p:txStyles>
    <p:titleStyle>
      <a:lvl1pPr algn="ctr" rtl="0" eaLnBrk="0" fontAlgn="base" hangingPunct="0">
        <a:spcBef>
          <a:spcPct val="0"/>
        </a:spcBef>
        <a:spcAft>
          <a:spcPct val="0"/>
        </a:spcAft>
        <a:defRPr sz="7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9pPr>
    </p:titleStyle>
    <p:bodyStyle>
      <a:lvl1pPr marL="342900" indent="-342900" algn="ctr" rtl="0" eaLnBrk="0" fontAlgn="base" hangingPunct="0">
        <a:spcBef>
          <a:spcPct val="0"/>
        </a:spcBef>
        <a:spcAft>
          <a:spcPct val="0"/>
        </a:spcAft>
        <a:defRPr sz="3800">
          <a:solidFill>
            <a:srgbClr val="B2312C"/>
          </a:solidFill>
          <a:latin typeface="+mn-lt"/>
          <a:ea typeface="+mn-ea"/>
          <a:cs typeface="+mn-cs"/>
          <a:sym typeface="Georgia Italic" charset="0"/>
        </a:defRPr>
      </a:lvl1pPr>
      <a:lvl2pPr marL="742950" indent="-285750" algn="ctr" rtl="0" eaLnBrk="0" fontAlgn="base" hangingPunct="0">
        <a:spcBef>
          <a:spcPct val="0"/>
        </a:spcBef>
        <a:spcAft>
          <a:spcPct val="0"/>
        </a:spcAft>
        <a:defRPr sz="3800">
          <a:solidFill>
            <a:srgbClr val="B2312C"/>
          </a:solidFill>
          <a:latin typeface="+mn-lt"/>
          <a:ea typeface="+mn-ea"/>
          <a:cs typeface="+mn-cs"/>
          <a:sym typeface="Georgia Italic" charset="0"/>
        </a:defRPr>
      </a:lvl2pPr>
      <a:lvl3pPr marL="11430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3pPr>
      <a:lvl4pPr marL="16002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4pPr>
      <a:lvl5pPr marL="20574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5pPr>
      <a:lvl6pPr marL="457200" algn="ctr" rtl="0" fontAlgn="base">
        <a:spcBef>
          <a:spcPct val="0"/>
        </a:spcBef>
        <a:spcAft>
          <a:spcPct val="0"/>
        </a:spcAft>
        <a:defRPr sz="3800">
          <a:solidFill>
            <a:srgbClr val="B2312C"/>
          </a:solidFill>
          <a:latin typeface="+mn-lt"/>
          <a:ea typeface="+mn-ea"/>
          <a:cs typeface="+mn-cs"/>
          <a:sym typeface="Georgia Italic" charset="0"/>
        </a:defRPr>
      </a:lvl6pPr>
      <a:lvl7pPr marL="914400" algn="ctr" rtl="0" fontAlgn="base">
        <a:spcBef>
          <a:spcPct val="0"/>
        </a:spcBef>
        <a:spcAft>
          <a:spcPct val="0"/>
        </a:spcAft>
        <a:defRPr sz="3800">
          <a:solidFill>
            <a:srgbClr val="B2312C"/>
          </a:solidFill>
          <a:latin typeface="+mn-lt"/>
          <a:ea typeface="+mn-ea"/>
          <a:cs typeface="+mn-cs"/>
          <a:sym typeface="Georgia Italic" charset="0"/>
        </a:defRPr>
      </a:lvl7pPr>
      <a:lvl8pPr marL="1371600" algn="ctr" rtl="0" fontAlgn="base">
        <a:spcBef>
          <a:spcPct val="0"/>
        </a:spcBef>
        <a:spcAft>
          <a:spcPct val="0"/>
        </a:spcAft>
        <a:defRPr sz="3800">
          <a:solidFill>
            <a:srgbClr val="B2312C"/>
          </a:solidFill>
          <a:latin typeface="+mn-lt"/>
          <a:ea typeface="+mn-ea"/>
          <a:cs typeface="+mn-cs"/>
          <a:sym typeface="Georgia Italic" charset="0"/>
        </a:defRPr>
      </a:lvl8pPr>
      <a:lvl9pPr marL="1828800" algn="ctr" rtl="0" fontAlgn="base">
        <a:spcBef>
          <a:spcPct val="0"/>
        </a:spcBef>
        <a:spcAft>
          <a:spcPct val="0"/>
        </a:spcAft>
        <a:defRPr sz="3800">
          <a:solidFill>
            <a:srgbClr val="B2312C"/>
          </a:solidFill>
          <a:latin typeface="+mn-lt"/>
          <a:ea typeface="+mn-ea"/>
          <a:cs typeface="+mn-cs"/>
          <a:sym typeface="Georgia Italic"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
          <p:cNvSpPr>
            <a:spLocks noGrp="1" noChangeArrowheads="1"/>
          </p:cNvSpPr>
          <p:nvPr>
            <p:ph type="body" idx="1"/>
          </p:nvPr>
        </p:nvSpPr>
        <p:spPr bwMode="auto">
          <a:xfrm>
            <a:off x="1270000" y="1270000"/>
            <a:ext cx="10464800" cy="721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38200" indent="-571500" algn="l" rtl="0" eaLnBrk="0" fontAlgn="base" hangingPunct="0">
        <a:spcBef>
          <a:spcPts val="48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282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5363"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382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282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1"/>
          <p:cNvSpPr>
            <a:spLocks noGrp="1" noChangeArrowheads="1"/>
          </p:cNvSpPr>
          <p:nvPr>
            <p:ph type="title"/>
          </p:nvPr>
        </p:nvSpPr>
        <p:spPr bwMode="auto">
          <a:xfrm>
            <a:off x="1270000" y="2971800"/>
            <a:ext cx="10464800" cy="381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53.png"/><Relationship Id="rId1" Type="http://schemas.openxmlformats.org/officeDocument/2006/relationships/slideLayout" Target="../slideLayouts/slideLayout3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54.png"/><Relationship Id="rId1" Type="http://schemas.openxmlformats.org/officeDocument/2006/relationships/slideLayout" Target="../slideLayouts/slideLayout3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55.png"/><Relationship Id="rId1" Type="http://schemas.openxmlformats.org/officeDocument/2006/relationships/slideLayout" Target="../slideLayouts/slideLayout3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56.png"/><Relationship Id="rId1" Type="http://schemas.openxmlformats.org/officeDocument/2006/relationships/slideLayout" Target="../slideLayouts/slideLayout3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57.png"/><Relationship Id="rId1" Type="http://schemas.openxmlformats.org/officeDocument/2006/relationships/slideLayout" Target="../slideLayouts/slideLayout3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58.png"/><Relationship Id="rId5" Type="http://schemas.openxmlformats.org/officeDocument/2006/relationships/image" Target="../media/image31.png"/><Relationship Id="rId6" Type="http://schemas.openxmlformats.org/officeDocument/2006/relationships/image" Target="../media/image35.png"/><Relationship Id="rId7" Type="http://schemas.openxmlformats.org/officeDocument/2006/relationships/image" Target="../media/image59.png"/><Relationship Id="rId8" Type="http://schemas.openxmlformats.org/officeDocument/2006/relationships/image" Target="../media/image56.png"/><Relationship Id="rId1" Type="http://schemas.openxmlformats.org/officeDocument/2006/relationships/slideLayout" Target="../slideLayouts/slideLayout2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6.xml"/><Relationship Id="rId3" Type="http://schemas.openxmlformats.org/officeDocument/2006/relationships/image" Target="../media/image60.jpe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1" Type="http://schemas.openxmlformats.org/officeDocument/2006/relationships/slideLayout" Target="../slideLayouts/slideLayout3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1" Type="http://schemas.openxmlformats.org/officeDocument/2006/relationships/slideLayout" Target="../slideLayouts/slideLayout3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68.jpg"/><Relationship Id="rId1" Type="http://schemas.openxmlformats.org/officeDocument/2006/relationships/slideLayout" Target="../slideLayouts/slideLayout3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1" Type="http://schemas.openxmlformats.org/officeDocument/2006/relationships/slideLayout" Target="../slideLayouts/slideLayout3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3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58.png"/><Relationship Id="rId5" Type="http://schemas.openxmlformats.org/officeDocument/2006/relationships/image" Target="../media/image35.png"/><Relationship Id="rId6" Type="http://schemas.openxmlformats.org/officeDocument/2006/relationships/image" Target="../media/image59.png"/><Relationship Id="rId7" Type="http://schemas.openxmlformats.org/officeDocument/2006/relationships/image" Target="../media/image74.png"/><Relationship Id="rId1" Type="http://schemas.openxmlformats.org/officeDocument/2006/relationships/slideLayout" Target="../slideLayouts/slideLayout2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69.png"/><Relationship Id="rId1" Type="http://schemas.openxmlformats.org/officeDocument/2006/relationships/slideLayout" Target="../slideLayouts/slideLayout3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77.png"/><Relationship Id="rId1" Type="http://schemas.openxmlformats.org/officeDocument/2006/relationships/slideLayout" Target="../slideLayouts/slideLayout3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80.png"/><Relationship Id="rId7" Type="http://schemas.openxmlformats.org/officeDocument/2006/relationships/image" Target="../media/image81.png"/><Relationship Id="rId8" Type="http://schemas.openxmlformats.org/officeDocument/2006/relationships/image" Target="../media/image82.png"/><Relationship Id="rId9" Type="http://schemas.openxmlformats.org/officeDocument/2006/relationships/image" Target="../media/image83.png"/><Relationship Id="rId10" Type="http://schemas.openxmlformats.org/officeDocument/2006/relationships/image" Target="../media/image84.png"/><Relationship Id="rId11" Type="http://schemas.openxmlformats.org/officeDocument/2006/relationships/image" Target="../media/image85.png"/><Relationship Id="rId1" Type="http://schemas.openxmlformats.org/officeDocument/2006/relationships/slideLayout" Target="../slideLayouts/slideLayout3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58.png"/><Relationship Id="rId5" Type="http://schemas.openxmlformats.org/officeDocument/2006/relationships/image" Target="../media/image35.png"/><Relationship Id="rId6" Type="http://schemas.openxmlformats.org/officeDocument/2006/relationships/image" Target="../media/image59.png"/><Relationship Id="rId1" Type="http://schemas.openxmlformats.org/officeDocument/2006/relationships/slideLayout" Target="../slideLayouts/slideLayout2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86.png"/><Relationship Id="rId1" Type="http://schemas.openxmlformats.org/officeDocument/2006/relationships/slideLayout" Target="../slideLayouts/slideLayout3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88.png"/><Relationship Id="rId5" Type="http://schemas.openxmlformats.org/officeDocument/2006/relationships/image" Target="../media/image34.png"/><Relationship Id="rId1" Type="http://schemas.openxmlformats.org/officeDocument/2006/relationships/slideLayout" Target="../slideLayouts/slideLayout3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88.png"/><Relationship Id="rId5" Type="http://schemas.openxmlformats.org/officeDocument/2006/relationships/image" Target="../media/image34.png"/><Relationship Id="rId1" Type="http://schemas.openxmlformats.org/officeDocument/2006/relationships/slideLayout" Target="../slideLayouts/slideLayout3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1.png"/><Relationship Id="rId5" Type="http://schemas.openxmlformats.org/officeDocument/2006/relationships/image" Target="../media/image35.png"/><Relationship Id="rId6" Type="http://schemas.openxmlformats.org/officeDocument/2006/relationships/image" Target="../media/image36.jpe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 Type="http://schemas.openxmlformats.org/officeDocument/2006/relationships/slideLayout" Target="../slideLayouts/slideLayout2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89.png"/><Relationship Id="rId5" Type="http://schemas.openxmlformats.org/officeDocument/2006/relationships/image" Target="../media/image90.png"/><Relationship Id="rId1" Type="http://schemas.openxmlformats.org/officeDocument/2006/relationships/slideLayout" Target="../slideLayouts/slideLayout3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89.png"/><Relationship Id="rId5" Type="http://schemas.openxmlformats.org/officeDocument/2006/relationships/image" Target="../media/image90.png"/><Relationship Id="rId1" Type="http://schemas.openxmlformats.org/officeDocument/2006/relationships/slideLayout" Target="../slideLayouts/slideLayout3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91.png"/><Relationship Id="rId1" Type="http://schemas.openxmlformats.org/officeDocument/2006/relationships/slideLayout" Target="../slideLayouts/slideLayout3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91.png"/><Relationship Id="rId1" Type="http://schemas.openxmlformats.org/officeDocument/2006/relationships/slideLayout" Target="../slideLayouts/slideLayout3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92.png"/><Relationship Id="rId1" Type="http://schemas.openxmlformats.org/officeDocument/2006/relationships/slideLayout" Target="../slideLayouts/slideLayout3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92.png"/><Relationship Id="rId1" Type="http://schemas.openxmlformats.org/officeDocument/2006/relationships/slideLayout" Target="../slideLayouts/slideLayout3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58.png"/><Relationship Id="rId5" Type="http://schemas.openxmlformats.org/officeDocument/2006/relationships/image" Target="../media/image35.png"/><Relationship Id="rId6" Type="http://schemas.openxmlformats.org/officeDocument/2006/relationships/image" Target="../media/image59.png"/><Relationship Id="rId1" Type="http://schemas.openxmlformats.org/officeDocument/2006/relationships/slideLayout" Target="../slideLayouts/slideLayout2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4.png"/><Relationship Id="rId5" Type="http://schemas.openxmlformats.org/officeDocument/2006/relationships/image" Target="../media/image93.jpg"/><Relationship Id="rId1" Type="http://schemas.openxmlformats.org/officeDocument/2006/relationships/slideLayout" Target="../slideLayouts/slideLayout3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4.png"/><Relationship Id="rId5" Type="http://schemas.openxmlformats.org/officeDocument/2006/relationships/image" Target="../media/image94.png"/><Relationship Id="rId6" Type="http://schemas.openxmlformats.org/officeDocument/2006/relationships/image" Target="../media/image95.png"/><Relationship Id="rId7" Type="http://schemas.openxmlformats.org/officeDocument/2006/relationships/image" Target="../media/image85.png"/><Relationship Id="rId1" Type="http://schemas.openxmlformats.org/officeDocument/2006/relationships/slideLayout" Target="../slideLayouts/slideLayout35.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4.png"/><Relationship Id="rId5" Type="http://schemas.openxmlformats.org/officeDocument/2006/relationships/image" Target="../media/image96.png"/><Relationship Id="rId6" Type="http://schemas.openxmlformats.org/officeDocument/2006/relationships/image" Target="../media/image97.png"/><Relationship Id="rId1" Type="http://schemas.openxmlformats.org/officeDocument/2006/relationships/slideLayout" Target="../slideLayouts/slideLayout3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1" Type="http://schemas.openxmlformats.org/officeDocument/2006/relationships/image" Target="../media/image31.png"/><Relationship Id="rId12" Type="http://schemas.openxmlformats.org/officeDocument/2006/relationships/image" Target="../media/image48.jpeg"/><Relationship Id="rId1" Type="http://schemas.openxmlformats.org/officeDocument/2006/relationships/slideLayout" Target="../slideLayouts/slideLayout35.xml"/><Relationship Id="rId2" Type="http://schemas.openxmlformats.org/officeDocument/2006/relationships/notesSlide" Target="../notesSlides/notesSlide4.xml"/><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image" Target="../media/image46.png"/><Relationship Id="rId10" Type="http://schemas.openxmlformats.org/officeDocument/2006/relationships/image" Target="../media/image47.png"/></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58.png"/><Relationship Id="rId5" Type="http://schemas.openxmlformats.org/officeDocument/2006/relationships/image" Target="../media/image35.png"/><Relationship Id="rId6" Type="http://schemas.openxmlformats.org/officeDocument/2006/relationships/image" Target="../media/image59.png"/><Relationship Id="rId7" Type="http://schemas.openxmlformats.org/officeDocument/2006/relationships/image" Target="../media/image78.png"/><Relationship Id="rId8" Type="http://schemas.openxmlformats.org/officeDocument/2006/relationships/image" Target="../media/image85.png"/><Relationship Id="rId1" Type="http://schemas.openxmlformats.org/officeDocument/2006/relationships/slideLayout" Target="../slideLayouts/slideLayout2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59.png"/><Relationship Id="rId5" Type="http://schemas.openxmlformats.org/officeDocument/2006/relationships/image" Target="../media/image58.png"/><Relationship Id="rId6" Type="http://schemas.openxmlformats.org/officeDocument/2006/relationships/image" Target="../media/image35.png"/><Relationship Id="rId7" Type="http://schemas.openxmlformats.org/officeDocument/2006/relationships/image" Target="../media/image86.png"/><Relationship Id="rId1" Type="http://schemas.openxmlformats.org/officeDocument/2006/relationships/slideLayout" Target="../slideLayouts/slideLayout2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59.png"/><Relationship Id="rId5" Type="http://schemas.openxmlformats.org/officeDocument/2006/relationships/image" Target="../media/image58.png"/><Relationship Id="rId6" Type="http://schemas.openxmlformats.org/officeDocument/2006/relationships/image" Target="../media/image35.png"/><Relationship Id="rId7" Type="http://schemas.openxmlformats.org/officeDocument/2006/relationships/image" Target="../media/image53.png"/><Relationship Id="rId1" Type="http://schemas.openxmlformats.org/officeDocument/2006/relationships/slideLayout" Target="../slideLayouts/slideLayout2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34.png"/><Relationship Id="rId5" Type="http://schemas.openxmlformats.org/officeDocument/2006/relationships/image" Target="../media/image58.png"/><Relationship Id="rId6" Type="http://schemas.openxmlformats.org/officeDocument/2006/relationships/image" Target="../media/image35.png"/><Relationship Id="rId7" Type="http://schemas.openxmlformats.org/officeDocument/2006/relationships/image" Target="../media/image74.png"/><Relationship Id="rId1" Type="http://schemas.openxmlformats.org/officeDocument/2006/relationships/slideLayout" Target="../slideLayouts/slideLayout2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4.png"/><Relationship Id="rId5" Type="http://schemas.openxmlformats.org/officeDocument/2006/relationships/image" Target="../media/image74.png"/><Relationship Id="rId6" Type="http://schemas.openxmlformats.org/officeDocument/2006/relationships/image" Target="../media/image90.png"/><Relationship Id="rId7" Type="http://schemas.openxmlformats.org/officeDocument/2006/relationships/image" Target="../media/image89.png"/><Relationship Id="rId8" Type="http://schemas.openxmlformats.org/officeDocument/2006/relationships/image" Target="../media/image56.png"/><Relationship Id="rId1" Type="http://schemas.openxmlformats.org/officeDocument/2006/relationships/slideLayout" Target="../slideLayouts/slideLayout2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png"/><Relationship Id="rId7" Type="http://schemas.openxmlformats.org/officeDocument/2006/relationships/image" Target="../media/image31.png"/><Relationship Id="rId8" Type="http://schemas.openxmlformats.org/officeDocument/2006/relationships/image" Target="../media/image34.png"/><Relationship Id="rId1" Type="http://schemas.openxmlformats.org/officeDocument/2006/relationships/slideLayout" Target="../slideLayouts/slideLayout35.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31.png"/><Relationship Id="rId5" Type="http://schemas.openxmlformats.org/officeDocument/2006/relationships/image" Target="../media/image34.png"/><Relationship Id="rId1" Type="http://schemas.openxmlformats.org/officeDocument/2006/relationships/slideLayout" Target="../slideLayouts/slideLayout2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7.xml"/><Relationship Id="rId3" Type="http://schemas.openxmlformats.org/officeDocument/2006/relationships/image" Target="../media/image10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8.xml"/><Relationship Id="rId3" Type="http://schemas.openxmlformats.org/officeDocument/2006/relationships/image" Target="../media/image10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9.xml"/><Relationship Id="rId3" Type="http://schemas.openxmlformats.org/officeDocument/2006/relationships/image" Target="../media/image103.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1.png"/><Relationship Id="rId5" Type="http://schemas.openxmlformats.org/officeDocument/2006/relationships/image" Target="../media/image49.png"/><Relationship Id="rId6" Type="http://schemas.openxmlformats.org/officeDocument/2006/relationships/image" Target="../media/image35.png"/><Relationship Id="rId1" Type="http://schemas.openxmlformats.org/officeDocument/2006/relationships/slideLayout" Target="../slideLayouts/slideLayout2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4.png"/><Relationship Id="rId5" Type="http://schemas.openxmlformats.org/officeDocument/2006/relationships/image" Target="../media/image104.png"/><Relationship Id="rId1" Type="http://schemas.openxmlformats.org/officeDocument/2006/relationships/slideLayout" Target="../slideLayouts/slideLayout24.xml"/><Relationship Id="rId2"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xml"/><Relationship Id="rId3"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34.png"/><Relationship Id="rId1" Type="http://schemas.openxmlformats.org/officeDocument/2006/relationships/slideLayout" Target="../slideLayouts/slideLayout3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51.png"/><Relationship Id="rId1" Type="http://schemas.openxmlformats.org/officeDocument/2006/relationships/slideLayout" Target="../slideLayouts/slideLayout3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52.png"/><Relationship Id="rId1" Type="http://schemas.openxmlformats.org/officeDocument/2006/relationships/slideLayout" Target="../slideLayouts/slideLayout3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7" descr="C:\Users\Admin\Desktop\travel-world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0"/>
            <a:ext cx="12977812"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Rectangle 2"/>
          <p:cNvSpPr>
            <a:spLocks/>
          </p:cNvSpPr>
          <p:nvPr/>
        </p:nvSpPr>
        <p:spPr bwMode="auto">
          <a:xfrm>
            <a:off x="984250" y="609600"/>
            <a:ext cx="110363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8000" b="1">
                <a:solidFill>
                  <a:srgbClr val="FF412D"/>
                </a:solidFill>
                <a:latin typeface="Century Gothic" charset="0"/>
                <a:cs typeface="Lucida Grande" charset="0"/>
                <a:sym typeface="Al Bayan" charset="0"/>
              </a:rPr>
              <a:t>Adventures!</a:t>
            </a:r>
          </a:p>
        </p:txBody>
      </p:sp>
      <p:pic>
        <p:nvPicPr>
          <p:cNvPr id="337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0075" y="8909050"/>
            <a:ext cx="1671638"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Let’s Read Together</a:t>
            </a:r>
          </a:p>
        </p:txBody>
      </p:sp>
      <p:sp>
        <p:nvSpPr>
          <p:cNvPr id="52226" name="Rectangle 3"/>
          <p:cNvSpPr>
            <a:spLocks/>
          </p:cNvSpPr>
          <p:nvPr/>
        </p:nvSpPr>
        <p:spPr bwMode="auto">
          <a:xfrm>
            <a:off x="1030288" y="2932113"/>
            <a:ext cx="11233150"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Down by the bay</a:t>
            </a:r>
          </a:p>
          <a:p>
            <a:pPr marL="279400" indent="-63500" algn="l">
              <a:lnSpc>
                <a:spcPct val="60000"/>
              </a:lnSpc>
              <a:spcBef>
                <a:spcPts val="2000"/>
              </a:spcBef>
              <a:buSzPct val="77000"/>
            </a:pPr>
            <a:endParaRPr lang="en-CA" sz="4000">
              <a:solidFill>
                <a:srgbClr val="005A7C"/>
              </a:solidFill>
              <a:latin typeface="Century Gothic" charset="0"/>
              <a:cs typeface="Century Gothic" charset="0"/>
              <a:sym typeface="Century Gothic" charset="0"/>
            </a:endParaRP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Where the watermelons grow</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Back to my home</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I dare not go</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For if I do</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My mother will say</a:t>
            </a:r>
          </a:p>
          <a:p>
            <a:pPr marL="279400" indent="-63500" algn="l">
              <a:lnSpc>
                <a:spcPct val="60000"/>
              </a:lnSpc>
              <a:spcBef>
                <a:spcPts val="2000"/>
              </a:spcBef>
              <a:buSzPct val="77000"/>
            </a:pPr>
            <a:r>
              <a:rPr lang="en-CA" sz="4000">
                <a:solidFill>
                  <a:srgbClr val="D02175"/>
                </a:solidFill>
                <a:latin typeface="Century Gothic" charset="0"/>
                <a:cs typeface="Century Gothic" charset="0"/>
                <a:sym typeface="Century Gothic" charset="0"/>
              </a:rPr>
              <a:t>“Did you ever see a </a:t>
            </a:r>
            <a:r>
              <a:rPr lang="en-CA" sz="4000" u="sng">
                <a:solidFill>
                  <a:srgbClr val="D02175"/>
                </a:solidFill>
                <a:latin typeface="Century Gothic" charset="0"/>
                <a:cs typeface="Century Gothic" charset="0"/>
                <a:sym typeface="Century Gothic" charset="0"/>
              </a:rPr>
              <a:t>whale</a:t>
            </a:r>
          </a:p>
          <a:p>
            <a:pPr marL="279400" indent="-63500" algn="l">
              <a:lnSpc>
                <a:spcPct val="60000"/>
              </a:lnSpc>
              <a:spcBef>
                <a:spcPts val="2000"/>
              </a:spcBef>
              <a:buSzPct val="77000"/>
            </a:pPr>
            <a:r>
              <a:rPr lang="en-CA" sz="4000">
                <a:solidFill>
                  <a:srgbClr val="D02175"/>
                </a:solidFill>
                <a:latin typeface="Century Gothic" charset="0"/>
                <a:cs typeface="Century Gothic" charset="0"/>
                <a:sym typeface="Century Gothic" charset="0"/>
              </a:rPr>
              <a:t>with a polka dot </a:t>
            </a:r>
            <a:r>
              <a:rPr lang="en-CA" sz="4000" u="sng">
                <a:solidFill>
                  <a:srgbClr val="D02175"/>
                </a:solidFill>
                <a:latin typeface="Century Gothic" charset="0"/>
                <a:cs typeface="Century Gothic" charset="0"/>
                <a:sym typeface="Century Gothic" charset="0"/>
              </a:rPr>
              <a:t>tail</a:t>
            </a:r>
            <a:r>
              <a:rPr lang="en-CA" sz="4000">
                <a:solidFill>
                  <a:srgbClr val="D02175"/>
                </a:solidFill>
                <a:latin typeface="Century Gothic" charset="0"/>
                <a:cs typeface="Century Gothic" charset="0"/>
                <a:sym typeface="Century Gothic" charset="0"/>
              </a:rPr>
              <a:t>"</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Down by the bay</a:t>
            </a:r>
          </a:p>
        </p:txBody>
      </p:sp>
      <p:pic>
        <p:nvPicPr>
          <p:cNvPr id="522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2625" y="4697413"/>
            <a:ext cx="4046538" cy="443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Let’s Read Together</a:t>
            </a:r>
          </a:p>
        </p:txBody>
      </p:sp>
      <p:sp>
        <p:nvSpPr>
          <p:cNvPr id="54274" name="Rectangle 3"/>
          <p:cNvSpPr>
            <a:spLocks/>
          </p:cNvSpPr>
          <p:nvPr/>
        </p:nvSpPr>
        <p:spPr bwMode="auto">
          <a:xfrm>
            <a:off x="1030288" y="2932113"/>
            <a:ext cx="11233150"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Down by the bay</a:t>
            </a:r>
          </a:p>
          <a:p>
            <a:pPr marL="279400" indent="-63500" algn="l">
              <a:lnSpc>
                <a:spcPct val="60000"/>
              </a:lnSpc>
              <a:spcBef>
                <a:spcPts val="2000"/>
              </a:spcBef>
              <a:buSzPct val="77000"/>
            </a:pPr>
            <a:endParaRPr lang="en-CA" sz="4000">
              <a:solidFill>
                <a:srgbClr val="005A7C"/>
              </a:solidFill>
              <a:latin typeface="Century Gothic" charset="0"/>
              <a:cs typeface="Century Gothic" charset="0"/>
              <a:sym typeface="Century Gothic" charset="0"/>
            </a:endParaRP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Where the watermelons grow</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Back to my home</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I dare not go</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For if I do</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My mother will say</a:t>
            </a:r>
          </a:p>
          <a:p>
            <a:pPr marL="279400" indent="-63500" algn="l">
              <a:lnSpc>
                <a:spcPct val="60000"/>
              </a:lnSpc>
              <a:spcBef>
                <a:spcPts val="2000"/>
              </a:spcBef>
              <a:buSzPct val="77000"/>
            </a:pPr>
            <a:r>
              <a:rPr lang="en-CA" sz="4000">
                <a:solidFill>
                  <a:srgbClr val="D02175"/>
                </a:solidFill>
                <a:latin typeface="Century Gothic" charset="0"/>
                <a:cs typeface="Century Gothic" charset="0"/>
                <a:sym typeface="Century Gothic" charset="0"/>
              </a:rPr>
              <a:t>“Did you ever see a </a:t>
            </a:r>
            <a:r>
              <a:rPr lang="en-CA" sz="4000" u="sng">
                <a:solidFill>
                  <a:srgbClr val="D02175"/>
                </a:solidFill>
                <a:latin typeface="Century Gothic" charset="0"/>
                <a:cs typeface="Century Gothic" charset="0"/>
                <a:sym typeface="Century Gothic" charset="0"/>
              </a:rPr>
              <a:t>fly</a:t>
            </a:r>
          </a:p>
          <a:p>
            <a:pPr marL="279400" indent="-63500" algn="l">
              <a:lnSpc>
                <a:spcPct val="60000"/>
              </a:lnSpc>
              <a:spcBef>
                <a:spcPts val="2000"/>
              </a:spcBef>
              <a:buSzPct val="77000"/>
            </a:pPr>
            <a:r>
              <a:rPr lang="en-CA" sz="4000">
                <a:solidFill>
                  <a:srgbClr val="D02175"/>
                </a:solidFill>
                <a:latin typeface="Century Gothic" charset="0"/>
                <a:cs typeface="Century Gothic" charset="0"/>
                <a:sym typeface="Century Gothic" charset="0"/>
              </a:rPr>
              <a:t>Wearing a </a:t>
            </a:r>
            <a:r>
              <a:rPr lang="en-CA" sz="4000" u="sng">
                <a:solidFill>
                  <a:srgbClr val="D02175"/>
                </a:solidFill>
                <a:latin typeface="Century Gothic" charset="0"/>
                <a:cs typeface="Century Gothic" charset="0"/>
                <a:sym typeface="Century Gothic" charset="0"/>
              </a:rPr>
              <a:t>tie</a:t>
            </a:r>
            <a:r>
              <a:rPr lang="en-CA" sz="4000">
                <a:solidFill>
                  <a:srgbClr val="D02175"/>
                </a:solidFill>
                <a:latin typeface="Century Gothic" charset="0"/>
                <a:cs typeface="Century Gothic" charset="0"/>
                <a:sym typeface="Century Gothic" charset="0"/>
              </a:rPr>
              <a:t>"</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Down by the bay</a:t>
            </a:r>
          </a:p>
        </p:txBody>
      </p:sp>
      <p:pic>
        <p:nvPicPr>
          <p:cNvPr id="5427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90000" y="5668963"/>
            <a:ext cx="3486150" cy="342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Let’s Read Together</a:t>
            </a:r>
          </a:p>
        </p:txBody>
      </p:sp>
      <p:sp>
        <p:nvSpPr>
          <p:cNvPr id="56322" name="Rectangle 3"/>
          <p:cNvSpPr>
            <a:spLocks/>
          </p:cNvSpPr>
          <p:nvPr/>
        </p:nvSpPr>
        <p:spPr bwMode="auto">
          <a:xfrm>
            <a:off x="1030288" y="2932113"/>
            <a:ext cx="11233150"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Down by the bay</a:t>
            </a:r>
          </a:p>
          <a:p>
            <a:pPr marL="279400" indent="-63500" algn="l">
              <a:lnSpc>
                <a:spcPct val="60000"/>
              </a:lnSpc>
              <a:spcBef>
                <a:spcPts val="2000"/>
              </a:spcBef>
              <a:buSzPct val="77000"/>
            </a:pPr>
            <a:endParaRPr lang="en-CA" sz="4000">
              <a:solidFill>
                <a:srgbClr val="005A7C"/>
              </a:solidFill>
              <a:latin typeface="Century Gothic" charset="0"/>
              <a:cs typeface="Century Gothic" charset="0"/>
              <a:sym typeface="Century Gothic" charset="0"/>
            </a:endParaRP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Where the watermelons grow</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Back to my home</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I dare not go</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For if I do</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My mother will say</a:t>
            </a:r>
          </a:p>
          <a:p>
            <a:pPr marL="279400" indent="-63500" algn="l">
              <a:lnSpc>
                <a:spcPct val="60000"/>
              </a:lnSpc>
              <a:spcBef>
                <a:spcPts val="2000"/>
              </a:spcBef>
              <a:buSzPct val="77000"/>
            </a:pPr>
            <a:r>
              <a:rPr lang="en-CA" sz="4000">
                <a:solidFill>
                  <a:srgbClr val="D02175"/>
                </a:solidFill>
                <a:latin typeface="Century Gothic" charset="0"/>
                <a:cs typeface="Century Gothic" charset="0"/>
                <a:sym typeface="Century Gothic" charset="0"/>
              </a:rPr>
              <a:t>“Did you ever see a </a:t>
            </a:r>
            <a:r>
              <a:rPr lang="en-CA" sz="4000" u="sng">
                <a:solidFill>
                  <a:srgbClr val="D02175"/>
                </a:solidFill>
                <a:latin typeface="Century Gothic" charset="0"/>
                <a:cs typeface="Century Gothic" charset="0"/>
                <a:sym typeface="Century Gothic" charset="0"/>
              </a:rPr>
              <a:t>bear</a:t>
            </a:r>
          </a:p>
          <a:p>
            <a:pPr marL="279400" indent="-63500" algn="l">
              <a:lnSpc>
                <a:spcPct val="60000"/>
              </a:lnSpc>
              <a:spcBef>
                <a:spcPts val="2000"/>
              </a:spcBef>
              <a:buSzPct val="77000"/>
            </a:pPr>
            <a:r>
              <a:rPr lang="en-CA" sz="4000">
                <a:solidFill>
                  <a:srgbClr val="D02175"/>
                </a:solidFill>
                <a:latin typeface="Century Gothic" charset="0"/>
                <a:cs typeface="Century Gothic" charset="0"/>
                <a:sym typeface="Century Gothic" charset="0"/>
              </a:rPr>
              <a:t>coming his </a:t>
            </a:r>
            <a:r>
              <a:rPr lang="en-CA" sz="4000" u="sng">
                <a:solidFill>
                  <a:srgbClr val="D02175"/>
                </a:solidFill>
                <a:latin typeface="Century Gothic" charset="0"/>
                <a:cs typeface="Century Gothic" charset="0"/>
                <a:sym typeface="Century Gothic" charset="0"/>
              </a:rPr>
              <a:t>hair</a:t>
            </a:r>
            <a:r>
              <a:rPr lang="en-CA" sz="4000">
                <a:solidFill>
                  <a:srgbClr val="D02175"/>
                </a:solidFill>
                <a:latin typeface="Century Gothic" charset="0"/>
                <a:cs typeface="Century Gothic" charset="0"/>
                <a:sym typeface="Century Gothic" charset="0"/>
              </a:rPr>
              <a:t>"</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Down by the bay</a:t>
            </a:r>
          </a:p>
        </p:txBody>
      </p:sp>
      <p:pic>
        <p:nvPicPr>
          <p:cNvPr id="563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4438" y="4589463"/>
            <a:ext cx="3535362" cy="442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Let’s Read Together</a:t>
            </a:r>
          </a:p>
        </p:txBody>
      </p:sp>
      <p:sp>
        <p:nvSpPr>
          <p:cNvPr id="58370" name="Rectangle 3"/>
          <p:cNvSpPr>
            <a:spLocks/>
          </p:cNvSpPr>
          <p:nvPr/>
        </p:nvSpPr>
        <p:spPr bwMode="auto">
          <a:xfrm>
            <a:off x="1030288" y="2932113"/>
            <a:ext cx="11233150"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Down by the bay</a:t>
            </a:r>
          </a:p>
          <a:p>
            <a:pPr marL="279400" indent="-63500" algn="l">
              <a:lnSpc>
                <a:spcPct val="60000"/>
              </a:lnSpc>
              <a:spcBef>
                <a:spcPts val="2000"/>
              </a:spcBef>
              <a:buSzPct val="77000"/>
            </a:pPr>
            <a:endParaRPr lang="en-CA" sz="4000">
              <a:solidFill>
                <a:srgbClr val="005A7C"/>
              </a:solidFill>
              <a:latin typeface="Century Gothic" charset="0"/>
              <a:cs typeface="Century Gothic" charset="0"/>
              <a:sym typeface="Century Gothic" charset="0"/>
            </a:endParaRP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Where the watermelons grow</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Back to my home</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I dare not go</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For if I do</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My mother will say</a:t>
            </a:r>
          </a:p>
          <a:p>
            <a:pPr marL="279400" indent="-63500" algn="l">
              <a:lnSpc>
                <a:spcPct val="60000"/>
              </a:lnSpc>
              <a:spcBef>
                <a:spcPts val="2000"/>
              </a:spcBef>
              <a:buSzPct val="77000"/>
            </a:pPr>
            <a:r>
              <a:rPr lang="en-CA" sz="4000">
                <a:solidFill>
                  <a:srgbClr val="D02175"/>
                </a:solidFill>
                <a:latin typeface="Century Gothic" charset="0"/>
                <a:cs typeface="Century Gothic" charset="0"/>
                <a:sym typeface="Century Gothic" charset="0"/>
              </a:rPr>
              <a:t>“Did you ever see a </a:t>
            </a:r>
            <a:r>
              <a:rPr lang="en-CA" sz="4000" u="sng">
                <a:solidFill>
                  <a:srgbClr val="D02175"/>
                </a:solidFill>
                <a:latin typeface="Century Gothic" charset="0"/>
                <a:cs typeface="Century Gothic" charset="0"/>
                <a:sym typeface="Century Gothic" charset="0"/>
              </a:rPr>
              <a:t>llama</a:t>
            </a:r>
          </a:p>
          <a:p>
            <a:pPr marL="279400" indent="-63500" algn="l">
              <a:lnSpc>
                <a:spcPct val="60000"/>
              </a:lnSpc>
              <a:spcBef>
                <a:spcPts val="2000"/>
              </a:spcBef>
              <a:buSzPct val="77000"/>
            </a:pPr>
            <a:r>
              <a:rPr lang="en-CA" sz="4000">
                <a:solidFill>
                  <a:srgbClr val="D02175"/>
                </a:solidFill>
                <a:latin typeface="Century Gothic" charset="0"/>
                <a:cs typeface="Century Gothic" charset="0"/>
                <a:sym typeface="Century Gothic" charset="0"/>
              </a:rPr>
              <a:t>eating </a:t>
            </a:r>
            <a:r>
              <a:rPr lang="en-CA" sz="4000" u="sng">
                <a:solidFill>
                  <a:srgbClr val="D02175"/>
                </a:solidFill>
                <a:latin typeface="Century Gothic" charset="0"/>
                <a:cs typeface="Century Gothic" charset="0"/>
                <a:sym typeface="Century Gothic" charset="0"/>
              </a:rPr>
              <a:t>pajamas</a:t>
            </a:r>
            <a:r>
              <a:rPr lang="en-CA" sz="4000">
                <a:solidFill>
                  <a:srgbClr val="D02175"/>
                </a:solidFill>
                <a:latin typeface="Century Gothic" charset="0"/>
                <a:cs typeface="Century Gothic" charset="0"/>
                <a:sym typeface="Century Gothic" charset="0"/>
              </a:rPr>
              <a:t>"</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Down by the bay</a:t>
            </a:r>
          </a:p>
        </p:txBody>
      </p:sp>
      <p:pic>
        <p:nvPicPr>
          <p:cNvPr id="583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5675" y="4300538"/>
            <a:ext cx="3763963" cy="470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Let’s Read Together</a:t>
            </a:r>
          </a:p>
        </p:txBody>
      </p:sp>
      <p:sp>
        <p:nvSpPr>
          <p:cNvPr id="60418" name="Rectangle 3"/>
          <p:cNvSpPr>
            <a:spLocks/>
          </p:cNvSpPr>
          <p:nvPr/>
        </p:nvSpPr>
        <p:spPr bwMode="auto">
          <a:xfrm>
            <a:off x="1030288" y="2932113"/>
            <a:ext cx="11233150"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Down by the bay</a:t>
            </a:r>
          </a:p>
          <a:p>
            <a:pPr marL="279400" indent="-63500" algn="l">
              <a:lnSpc>
                <a:spcPct val="60000"/>
              </a:lnSpc>
              <a:spcBef>
                <a:spcPts val="2000"/>
              </a:spcBef>
              <a:buSzPct val="77000"/>
            </a:pPr>
            <a:endParaRPr lang="en-CA" sz="4000">
              <a:solidFill>
                <a:srgbClr val="005A7C"/>
              </a:solidFill>
              <a:latin typeface="Century Gothic" charset="0"/>
              <a:cs typeface="Century Gothic" charset="0"/>
              <a:sym typeface="Century Gothic" charset="0"/>
            </a:endParaRP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Where the watermelons grow</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Back to my home</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I dare not go</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For if I do</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My mother will say</a:t>
            </a:r>
          </a:p>
          <a:p>
            <a:pPr marL="279400" indent="-63500" algn="l">
              <a:lnSpc>
                <a:spcPct val="60000"/>
              </a:lnSpc>
              <a:spcBef>
                <a:spcPts val="2000"/>
              </a:spcBef>
              <a:buSzPct val="77000"/>
            </a:pPr>
            <a:r>
              <a:rPr lang="en-CA" sz="4000">
                <a:solidFill>
                  <a:srgbClr val="D02175"/>
                </a:solidFill>
                <a:latin typeface="Century Gothic" charset="0"/>
                <a:cs typeface="Century Gothic" charset="0"/>
                <a:sym typeface="Century Gothic" charset="0"/>
              </a:rPr>
              <a:t>“Did you ever have a </a:t>
            </a:r>
            <a:r>
              <a:rPr lang="en-CA" sz="4000" u="sng">
                <a:solidFill>
                  <a:srgbClr val="D02175"/>
                </a:solidFill>
                <a:latin typeface="Century Gothic" charset="0"/>
                <a:cs typeface="Century Gothic" charset="0"/>
                <a:sym typeface="Century Gothic" charset="0"/>
              </a:rPr>
              <a:t>time</a:t>
            </a:r>
          </a:p>
          <a:p>
            <a:pPr marL="279400" indent="-63500" algn="l">
              <a:lnSpc>
                <a:spcPct val="60000"/>
              </a:lnSpc>
              <a:spcBef>
                <a:spcPts val="2000"/>
              </a:spcBef>
              <a:buSzPct val="77000"/>
            </a:pPr>
            <a:r>
              <a:rPr lang="en-CA" sz="4000">
                <a:solidFill>
                  <a:srgbClr val="D02175"/>
                </a:solidFill>
                <a:latin typeface="Century Gothic" charset="0"/>
                <a:cs typeface="Century Gothic" charset="0"/>
                <a:sym typeface="Century Gothic" charset="0"/>
              </a:rPr>
              <a:t>when you could not think of a </a:t>
            </a:r>
            <a:r>
              <a:rPr lang="en-CA" sz="4000" u="sng">
                <a:solidFill>
                  <a:srgbClr val="D02175"/>
                </a:solidFill>
                <a:latin typeface="Century Gothic" charset="0"/>
                <a:cs typeface="Century Gothic" charset="0"/>
                <a:sym typeface="Century Gothic" charset="0"/>
              </a:rPr>
              <a:t>rhyme</a:t>
            </a:r>
            <a:r>
              <a:rPr lang="en-CA" sz="4000">
                <a:solidFill>
                  <a:srgbClr val="D02175"/>
                </a:solidFill>
                <a:latin typeface="Century Gothic" charset="0"/>
                <a:cs typeface="Century Gothic" charset="0"/>
                <a:sym typeface="Century Gothic" charset="0"/>
              </a:rPr>
              <a:t>"</a:t>
            </a:r>
          </a:p>
          <a:p>
            <a:pPr marL="279400" indent="-63500" algn="l">
              <a:lnSpc>
                <a:spcPct val="60000"/>
              </a:lnSpc>
              <a:spcBef>
                <a:spcPts val="2000"/>
              </a:spcBef>
              <a:buSzPct val="77000"/>
            </a:pPr>
            <a:r>
              <a:rPr lang="en-CA" sz="4000">
                <a:solidFill>
                  <a:srgbClr val="005A7C"/>
                </a:solidFill>
                <a:latin typeface="Century Gothic" charset="0"/>
                <a:cs typeface="Century Gothic" charset="0"/>
                <a:sym typeface="Century Gothic" charset="0"/>
              </a:rPr>
              <a:t>Down by the bay</a:t>
            </a:r>
          </a:p>
        </p:txBody>
      </p:sp>
      <p:pic>
        <p:nvPicPr>
          <p:cNvPr id="604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9025" y="3940175"/>
            <a:ext cx="5056188"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62466"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Rhyming words</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6246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2468" name="Picture 9" descr="C:\Users\Admin\Desktop\checkmark.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247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38350" y="3868738"/>
            <a:ext cx="3733800"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7" descr="C:\Users\Admin\AppData\Local\Temp\_AZTMP30_\DragTemp\10235-NMFWV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Rectangle 2"/>
          <p:cNvSpPr>
            <a:spLocks/>
          </p:cNvSpPr>
          <p:nvPr/>
        </p:nvSpPr>
        <p:spPr bwMode="auto">
          <a:xfrm>
            <a:off x="0" y="555625"/>
            <a:ext cx="13004800" cy="1368425"/>
          </a:xfrm>
          <a:prstGeom prst="rect">
            <a:avLst/>
          </a:prstGeom>
          <a:solidFill>
            <a:srgbClr val="FEFFF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spcBef>
                <a:spcPts val="3200"/>
              </a:spcBef>
              <a:buSzPct val="77000"/>
            </a:pPr>
            <a:r>
              <a:rPr lang="en-US" sz="6000" b="1">
                <a:latin typeface="Century Gothic" charset="0"/>
                <a:cs typeface="Georgia" charset="0"/>
              </a:rPr>
              <a:t>Where are we going today?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5400" b="1">
                <a:latin typeface="Century Gothic" charset="0"/>
                <a:cs typeface="Georgia" charset="0"/>
              </a:rPr>
              <a:t>Dog Surfing</a:t>
            </a:r>
          </a:p>
        </p:txBody>
      </p:sp>
      <p:pic>
        <p:nvPicPr>
          <p:cNvPr id="6656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46188" y="2716213"/>
            <a:ext cx="5040312" cy="328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46863" y="2716213"/>
            <a:ext cx="489585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41588" y="6316663"/>
            <a:ext cx="78994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68610" name="Rectangle 11"/>
          <p:cNvSpPr>
            <a:spLocks noChangeArrowheads="1"/>
          </p:cNvSpPr>
          <p:nvPr/>
        </p:nvSpPr>
        <p:spPr bwMode="auto">
          <a:xfrm>
            <a:off x="0" y="0"/>
            <a:ext cx="13004800" cy="9753600"/>
          </a:xfrm>
          <a:prstGeom prst="rect">
            <a:avLst/>
          </a:prstGeom>
          <a:solidFill>
            <a:srgbClr val="FEFF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 name="Picture 3" descr="World_map_-_low_resolution.png"/>
          <p:cNvPicPr>
            <a:picLocks noChangeAspect="1"/>
          </p:cNvPicPr>
          <p:nvPr/>
        </p:nvPicPr>
        <p:blipFill rotWithShape="1">
          <a:blip r:embed="rId3">
            <a:duotone>
              <a:prstClr val="black"/>
              <a:srgbClr val="FFF467">
                <a:tint val="45000"/>
                <a:satMod val="400000"/>
              </a:srgbClr>
            </a:duotone>
            <a:extLst>
              <a:ext uri="{28A0092B-C50C-407E-A947-70E740481C1C}">
                <a14:useLocalDpi xmlns:a14="http://schemas.microsoft.com/office/drawing/2010/main" val="0"/>
              </a:ext>
            </a:extLst>
          </a:blip>
          <a:srcRect b="12147"/>
          <a:stretch/>
        </p:blipFill>
        <p:spPr>
          <a:xfrm>
            <a:off x="741363" y="2716213"/>
            <a:ext cx="11522075" cy="6605587"/>
          </a:xfrm>
          <a:prstGeom prst="rect">
            <a:avLst/>
          </a:prstGeom>
        </p:spPr>
      </p:pic>
      <p:sp>
        <p:nvSpPr>
          <p:cNvPr id="68612" name="TextBox 5"/>
          <p:cNvSpPr txBox="1">
            <a:spLocks noChangeArrowheads="1"/>
          </p:cNvSpPr>
          <p:nvPr/>
        </p:nvSpPr>
        <p:spPr bwMode="auto">
          <a:xfrm>
            <a:off x="8439150" y="1466850"/>
            <a:ext cx="1841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rgbClr val="004E74"/>
                </a:solidFill>
                <a:latin typeface="Georgia" charset="0"/>
                <a:ea typeface="Songti SC Regular" charset="0"/>
                <a:cs typeface="Songti SC Regular" charset="0"/>
                <a:sym typeface="Georgia" charset="0"/>
              </a:defRPr>
            </a:lvl1pPr>
            <a:lvl2pPr marL="742950" indent="-285750" eaLnBrk="0" hangingPunct="0">
              <a:defRPr sz="3600">
                <a:solidFill>
                  <a:srgbClr val="004E74"/>
                </a:solidFill>
                <a:latin typeface="Georgia" charset="0"/>
                <a:ea typeface="Songti SC Regular" charset="0"/>
                <a:cs typeface="Songti SC Regular" charset="0"/>
                <a:sym typeface="Georgia" charset="0"/>
              </a:defRPr>
            </a:lvl2pPr>
            <a:lvl3pPr marL="1143000" indent="-228600" eaLnBrk="0" hangingPunct="0">
              <a:defRPr sz="3600">
                <a:solidFill>
                  <a:srgbClr val="004E74"/>
                </a:solidFill>
                <a:latin typeface="Georgia" charset="0"/>
                <a:ea typeface="Songti SC Regular" charset="0"/>
                <a:cs typeface="Songti SC Regular" charset="0"/>
                <a:sym typeface="Georgia" charset="0"/>
              </a:defRPr>
            </a:lvl3pPr>
            <a:lvl4pPr marL="1600200" indent="-228600" eaLnBrk="0" hangingPunct="0">
              <a:defRPr sz="3600">
                <a:solidFill>
                  <a:srgbClr val="004E74"/>
                </a:solidFill>
                <a:latin typeface="Georgia" charset="0"/>
                <a:ea typeface="Songti SC Regular" charset="0"/>
                <a:cs typeface="Songti SC Regular" charset="0"/>
                <a:sym typeface="Georgia" charset="0"/>
              </a:defRPr>
            </a:lvl4pPr>
            <a:lvl5pPr marL="2057400" indent="-228600" eaLnBrk="0" hangingPunct="0">
              <a:defRPr sz="3600">
                <a:solidFill>
                  <a:srgbClr val="004E74"/>
                </a:solidFill>
                <a:latin typeface="Georgia" charset="0"/>
                <a:ea typeface="Songti SC Regular" charset="0"/>
                <a:cs typeface="Songti SC Regular" charset="0"/>
                <a:sym typeface="Georgia" charset="0"/>
              </a:defRPr>
            </a:lvl5pPr>
            <a:lvl6pPr marL="25146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6pPr>
            <a:lvl7pPr marL="29718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7pPr>
            <a:lvl8pPr marL="34290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8pPr>
            <a:lvl9pPr marL="38862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9pPr>
          </a:lstStyle>
          <a:p>
            <a:pPr eaLnBrk="1" hangingPunct="1"/>
            <a:endParaRPr lang="en-US"/>
          </a:p>
        </p:txBody>
      </p:sp>
      <p:pic>
        <p:nvPicPr>
          <p:cNvPr id="68613" name="Picture 6" descr="startpin.png"/>
          <p:cNvPicPr>
            <a:picLocks noChangeAspect="1"/>
          </p:cNvPicPr>
          <p:nvPr/>
        </p:nvPicPr>
        <p:blipFill>
          <a:blip r:embed="rId4">
            <a:extLst>
              <a:ext uri="{28A0092B-C50C-407E-A947-70E740481C1C}">
                <a14:useLocalDpi xmlns:a14="http://schemas.microsoft.com/office/drawing/2010/main" val="0"/>
              </a:ext>
            </a:extLst>
          </a:blip>
          <a:srcRect l="43063" t="37054" r="43187" b="37531"/>
          <a:stretch>
            <a:fillRect/>
          </a:stretch>
        </p:blipFill>
        <p:spPr bwMode="auto">
          <a:xfrm>
            <a:off x="9094788" y="3508375"/>
            <a:ext cx="1187450"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9" descr="endpin.png"/>
          <p:cNvPicPr>
            <a:picLocks noChangeAspect="1"/>
          </p:cNvPicPr>
          <p:nvPr/>
        </p:nvPicPr>
        <p:blipFill>
          <a:blip r:embed="rId5">
            <a:extLst>
              <a:ext uri="{28A0092B-C50C-407E-A947-70E740481C1C}">
                <a14:useLocalDpi xmlns:a14="http://schemas.microsoft.com/office/drawing/2010/main" val="0"/>
              </a:ext>
            </a:extLst>
          </a:blip>
          <a:srcRect l="43184" t="38879" r="43626" b="38609"/>
          <a:stretch>
            <a:fillRect/>
          </a:stretch>
        </p:blipFill>
        <p:spPr bwMode="auto">
          <a:xfrm>
            <a:off x="1822450" y="3652838"/>
            <a:ext cx="1223963"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Rectangle 2"/>
          <p:cNvSpPr>
            <a:spLocks/>
          </p:cNvSpPr>
          <p:nvPr/>
        </p:nvSpPr>
        <p:spPr bwMode="auto">
          <a:xfrm>
            <a:off x="0" y="555625"/>
            <a:ext cx="13004800" cy="1368425"/>
          </a:xfrm>
          <a:prstGeom prst="rect">
            <a:avLst/>
          </a:prstGeom>
          <a:solidFill>
            <a:srgbClr val="FEFFF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spcBef>
                <a:spcPts val="3200"/>
              </a:spcBef>
              <a:buSzPct val="77000"/>
            </a:pPr>
            <a:r>
              <a:rPr lang="en-US" sz="6000" b="1">
                <a:latin typeface="Century Gothic" charset="0"/>
                <a:cs typeface="Georgia" charset="0"/>
              </a:rPr>
              <a:t>We are going to </a:t>
            </a:r>
            <a:r>
              <a:rPr lang="en-CA" sz="6000" b="1">
                <a:latin typeface="Century Gothic" charset="0"/>
                <a:cs typeface="Georgia" charset="0"/>
              </a:rPr>
              <a:t>California</a:t>
            </a:r>
            <a:r>
              <a:rPr lang="en-US" sz="6000" b="1">
                <a:latin typeface="Century Gothic" charset="0"/>
                <a:cs typeface="Georgia" charset="0"/>
              </a:rPr>
              <a:t>, U.S.A.!</a:t>
            </a:r>
          </a:p>
        </p:txBody>
      </p:sp>
      <p:cxnSp>
        <p:nvCxnSpPr>
          <p:cNvPr id="43" name="Straight Arrow Connector 42"/>
          <p:cNvCxnSpPr>
            <a:endCxn id="68614" idx="2"/>
          </p:cNvCxnSpPr>
          <p:nvPr/>
        </p:nvCxnSpPr>
        <p:spPr bwMode="auto">
          <a:xfrm flipH="1">
            <a:off x="2433638" y="5164138"/>
            <a:ext cx="7164387" cy="103187"/>
          </a:xfrm>
          <a:prstGeom prst="straightConnector1">
            <a:avLst/>
          </a:prstGeom>
          <a:ln w="76200" cmpd="sng">
            <a:solidFill>
              <a:srgbClr val="D02175"/>
            </a:solidFill>
            <a:prstDash val="sysDash"/>
            <a:headEnd type="none" w="med" len="med"/>
            <a:tailEnd type="triangle" w="med" len="med"/>
          </a:ln>
          <a:extLst/>
        </p:spPr>
        <p:style>
          <a:lnRef idx="2">
            <a:schemeClr val="accent2"/>
          </a:lnRef>
          <a:fillRef idx="0">
            <a:schemeClr val="accent2"/>
          </a:fillRef>
          <a:effectRef idx="1">
            <a:schemeClr val="accent2"/>
          </a:effectRef>
          <a:fontRef idx="minor">
            <a:schemeClr val="tx1"/>
          </a:fontRef>
        </p:style>
      </p:cxnSp>
      <p:pic>
        <p:nvPicPr>
          <p:cNvPr id="1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465943"/>
            <a:ext cx="3449227" cy="2287657"/>
          </a:xfrm>
          <a:prstGeom prst="round2Same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Question?</a:t>
            </a:r>
          </a:p>
        </p:txBody>
      </p:sp>
      <p:sp>
        <p:nvSpPr>
          <p:cNvPr id="70658" name="Rectangle 2"/>
          <p:cNvSpPr>
            <a:spLocks/>
          </p:cNvSpPr>
          <p:nvPr/>
        </p:nvSpPr>
        <p:spPr bwMode="auto">
          <a:xfrm>
            <a:off x="0" y="2789238"/>
            <a:ext cx="130048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spcBef>
                <a:spcPts val="3200"/>
              </a:spcBef>
              <a:buSzPct val="77000"/>
            </a:pPr>
            <a:r>
              <a:rPr lang="en-US" sz="4400" dirty="0">
                <a:latin typeface="Century Gothic" charset="0"/>
                <a:cs typeface="Georgia" charset="0"/>
              </a:rPr>
              <a:t>Would you like to go to a </a:t>
            </a:r>
            <a:r>
              <a:rPr lang="en-US" sz="4400" dirty="0" smtClean="0">
                <a:latin typeface="Century Gothic" charset="0"/>
                <a:cs typeface="Georgia" charset="0"/>
              </a:rPr>
              <a:t>dog surfing competition</a:t>
            </a:r>
            <a:r>
              <a:rPr lang="en-US" sz="4400" dirty="0">
                <a:latin typeface="Century Gothic" charset="0"/>
                <a:cs typeface="Georgia" charset="0"/>
              </a:rPr>
              <a:t>?</a:t>
            </a:r>
          </a:p>
        </p:txBody>
      </p:sp>
      <p:pic>
        <p:nvPicPr>
          <p:cNvPr id="2" name="Picture 1" descr="18230-NRMPZB.jpg"/>
          <p:cNvPicPr>
            <a:picLocks noChangeAspect="1"/>
          </p:cNvPicPr>
          <p:nvPr/>
        </p:nvPicPr>
        <p:blipFill rotWithShape="1">
          <a:blip r:embed="rId4">
            <a:extLst>
              <a:ext uri="{28A0092B-C50C-407E-A947-70E740481C1C}">
                <a14:useLocalDpi xmlns:a14="http://schemas.microsoft.com/office/drawing/2010/main" val="0"/>
              </a:ext>
            </a:extLst>
          </a:blip>
          <a:srcRect l="5990" t="62500" r="48579" b="8594"/>
          <a:stretch/>
        </p:blipFill>
        <p:spPr>
          <a:xfrm>
            <a:off x="1749872" y="4876800"/>
            <a:ext cx="4431208" cy="2819400"/>
          </a:xfrm>
          <a:prstGeom prst="round2DiagRect">
            <a:avLst/>
          </a:prstGeom>
        </p:spPr>
      </p:pic>
      <p:pic>
        <p:nvPicPr>
          <p:cNvPr id="5" name="Picture 4" descr="18230-NRMPZB.jpg"/>
          <p:cNvPicPr>
            <a:picLocks noChangeAspect="1"/>
          </p:cNvPicPr>
          <p:nvPr/>
        </p:nvPicPr>
        <p:blipFill rotWithShape="1">
          <a:blip r:embed="rId4">
            <a:extLst>
              <a:ext uri="{28A0092B-C50C-407E-A947-70E740481C1C}">
                <a14:useLocalDpi xmlns:a14="http://schemas.microsoft.com/office/drawing/2010/main" val="0"/>
              </a:ext>
            </a:extLst>
          </a:blip>
          <a:srcRect l="51421" t="62500" r="3386" b="8594"/>
          <a:stretch/>
        </p:blipFill>
        <p:spPr>
          <a:xfrm>
            <a:off x="7006456" y="4876800"/>
            <a:ext cx="4407992" cy="2819400"/>
          </a:xfrm>
          <a:prstGeom prst="round2Diag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7300" y="139700"/>
            <a:ext cx="541020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58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8575" y="3508375"/>
            <a:ext cx="5327650"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Let’s Talk</a:t>
            </a:r>
          </a:p>
        </p:txBody>
      </p:sp>
      <p:pic>
        <p:nvPicPr>
          <p:cNvPr id="7270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3238" y="6756400"/>
            <a:ext cx="1998662"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270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3238" y="6756400"/>
            <a:ext cx="1833562"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270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6743700"/>
            <a:ext cx="23876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2709" name="Rectangle 3"/>
          <p:cNvSpPr>
            <a:spLocks/>
          </p:cNvSpPr>
          <p:nvPr/>
        </p:nvSpPr>
        <p:spPr bwMode="auto">
          <a:xfrm>
            <a:off x="1030288" y="3076575"/>
            <a:ext cx="1123315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279400" indent="-63500">
              <a:spcBef>
                <a:spcPts val="2000"/>
              </a:spcBef>
              <a:buSzPct val="77000"/>
            </a:pPr>
            <a:r>
              <a:rPr lang="en-CA" sz="4000">
                <a:solidFill>
                  <a:srgbClr val="005A7C"/>
                </a:solidFill>
                <a:latin typeface="Century Gothic" charset="0"/>
                <a:cs typeface="Century Gothic" charset="0"/>
                <a:sym typeface="Century Gothic" charset="0"/>
              </a:rPr>
              <a:t>What kind of animal do you have?</a:t>
            </a:r>
          </a:p>
          <a:p>
            <a:pPr marL="279400" indent="-63500">
              <a:spcBef>
                <a:spcPts val="2000"/>
              </a:spcBef>
              <a:buSzPct val="77000"/>
            </a:pPr>
            <a:r>
              <a:rPr lang="en-CA" sz="4000">
                <a:solidFill>
                  <a:srgbClr val="005A7C"/>
                </a:solidFill>
                <a:latin typeface="Century Gothic" charset="0"/>
                <a:cs typeface="Century Gothic" charset="0"/>
                <a:sym typeface="Century Gothic" charset="0"/>
              </a:rPr>
              <a:t>Do you want to take them surfing?</a:t>
            </a:r>
          </a:p>
        </p:txBody>
      </p:sp>
      <p:sp>
        <p:nvSpPr>
          <p:cNvPr id="11" name="Rectangle 3"/>
          <p:cNvSpPr>
            <a:spLocks/>
          </p:cNvSpPr>
          <p:nvPr/>
        </p:nvSpPr>
        <p:spPr bwMode="auto">
          <a:xfrm>
            <a:off x="1030288" y="5021263"/>
            <a:ext cx="11231562"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279400" indent="-63500">
              <a:spcBef>
                <a:spcPts val="2000"/>
              </a:spcBef>
              <a:buSzPct val="77000"/>
              <a:defRPr/>
            </a:pPr>
            <a:r>
              <a:rPr lang="en-CA" sz="4000" dirty="0">
                <a:solidFill>
                  <a:schemeClr val="accent2">
                    <a:lumMod val="75000"/>
                  </a:schemeClr>
                </a:solidFill>
                <a:latin typeface="Century Gothic" charset="0"/>
                <a:cs typeface="Century Gothic" charset="0"/>
                <a:sym typeface="Century Gothic" charset="0"/>
              </a:rPr>
              <a:t>On the whiteboard, let’s write a short story about taking our pets surfing.</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3004800" cy="9753600"/>
          </a:xfrm>
          <a:prstGeom prst="rect">
            <a:avLst/>
          </a:prstGeom>
        </p:spPr>
      </p:pic>
      <p:sp>
        <p:nvSpPr>
          <p:cNvPr id="74753" name="Picture 1"/>
          <p:cNvSpPr>
            <a:spLocks noChangeAspect="1"/>
          </p:cNvSpPr>
          <p:nvPr/>
        </p:nvSpPr>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747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9992" y="6821016"/>
            <a:ext cx="4270375"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47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00406">
            <a:off x="5318621" y="1748995"/>
            <a:ext cx="4268788"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47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6656" y="8189168"/>
            <a:ext cx="3681413"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76802"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Draw a picture of a story</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76803" name="Picture 9" descr="C:\Users\Admin\Desktop\checkm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7680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5213" y="4445000"/>
            <a:ext cx="6656387"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Descriptive Adjectives</a:t>
            </a:r>
          </a:p>
        </p:txBody>
      </p:sp>
      <p:sp>
        <p:nvSpPr>
          <p:cNvPr id="78850" name="Rectangle 3"/>
          <p:cNvSpPr>
            <a:spLocks/>
          </p:cNvSpPr>
          <p:nvPr/>
        </p:nvSpPr>
        <p:spPr bwMode="auto">
          <a:xfrm>
            <a:off x="1030288" y="3076575"/>
            <a:ext cx="1123315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279400" indent="-63500" algn="l">
              <a:spcBef>
                <a:spcPts val="2000"/>
              </a:spcBef>
              <a:buSzPct val="77000"/>
            </a:pPr>
            <a:r>
              <a:rPr lang="en-CA" sz="4000" dirty="0">
                <a:solidFill>
                  <a:srgbClr val="005A7C"/>
                </a:solidFill>
                <a:latin typeface="Century Gothic" charset="0"/>
                <a:cs typeface="Century Gothic" charset="0"/>
                <a:sym typeface="Century Gothic" charset="0"/>
              </a:rPr>
              <a:t>Nouns are a person, place or thing                          (example: Chair, Vanessa, Cat) </a:t>
            </a:r>
          </a:p>
          <a:p>
            <a:pPr marL="279400" indent="-63500" algn="l">
              <a:spcBef>
                <a:spcPts val="2000"/>
              </a:spcBef>
              <a:buSzPct val="77000"/>
            </a:pPr>
            <a:r>
              <a:rPr lang="en-CA" sz="4000" dirty="0">
                <a:solidFill>
                  <a:srgbClr val="005A7C"/>
                </a:solidFill>
                <a:latin typeface="Century Gothic" charset="0"/>
                <a:cs typeface="Century Gothic" charset="0"/>
                <a:sym typeface="Century Gothic" charset="0"/>
              </a:rPr>
              <a:t>Descriptive Adjectives are words that explain more about nouns</a:t>
            </a:r>
          </a:p>
        </p:txBody>
      </p:sp>
      <p:pic>
        <p:nvPicPr>
          <p:cNvPr id="7885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2325" y="6380163"/>
            <a:ext cx="1619250" cy="257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885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5775" y="6238875"/>
            <a:ext cx="1851025"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885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23350" y="6389688"/>
            <a:ext cx="2192338" cy="255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Descriptive Adjectives</a:t>
            </a:r>
          </a:p>
        </p:txBody>
      </p:sp>
      <p:pic>
        <p:nvPicPr>
          <p:cNvPr id="8089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8163" y="5597525"/>
            <a:ext cx="4279900" cy="344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0899" name="Rectangle 3"/>
          <p:cNvSpPr>
            <a:spLocks/>
          </p:cNvSpPr>
          <p:nvPr/>
        </p:nvSpPr>
        <p:spPr bwMode="auto">
          <a:xfrm>
            <a:off x="1030288" y="6461125"/>
            <a:ext cx="7272337"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279400" indent="-63500" algn="l">
              <a:spcBef>
                <a:spcPts val="2000"/>
              </a:spcBef>
              <a:buSzPct val="77000"/>
            </a:pPr>
            <a:r>
              <a:rPr lang="en-CA" sz="4000" b="1">
                <a:solidFill>
                  <a:srgbClr val="D02175"/>
                </a:solidFill>
                <a:latin typeface="Century Gothic" charset="0"/>
                <a:cs typeface="Century Gothic" charset="0"/>
                <a:sym typeface="Century Gothic" charset="0"/>
              </a:rPr>
              <a:t>The teacher.</a:t>
            </a:r>
          </a:p>
          <a:p>
            <a:pPr marL="279400" indent="-63500" algn="l">
              <a:spcBef>
                <a:spcPts val="2000"/>
              </a:spcBef>
              <a:buSzPct val="77000"/>
            </a:pPr>
            <a:r>
              <a:rPr lang="en-CA" sz="4000" b="1">
                <a:solidFill>
                  <a:srgbClr val="D02175"/>
                </a:solidFill>
                <a:latin typeface="Century Gothic" charset="0"/>
                <a:cs typeface="Century Gothic" charset="0"/>
                <a:sym typeface="Century Gothic" charset="0"/>
              </a:rPr>
              <a:t>The ____________ teacher.</a:t>
            </a:r>
          </a:p>
        </p:txBody>
      </p:sp>
      <p:sp>
        <p:nvSpPr>
          <p:cNvPr id="80900" name="Rounded Rectangle 7"/>
          <p:cNvSpPr>
            <a:spLocks noChangeArrowheads="1"/>
          </p:cNvSpPr>
          <p:nvPr/>
        </p:nvSpPr>
        <p:spPr bwMode="auto">
          <a:xfrm>
            <a:off x="1101725" y="8261350"/>
            <a:ext cx="2305050" cy="1008063"/>
          </a:xfrm>
          <a:prstGeom prst="roundRect">
            <a:avLst>
              <a:gd name="adj" fmla="val 16667"/>
            </a:avLst>
          </a:prstGeom>
          <a:solidFill>
            <a:srgbClr val="FEFFF8"/>
          </a:solidFill>
          <a:ln w="3175">
            <a:solidFill>
              <a:srgbClr val="FF6600"/>
            </a:solidFill>
            <a:round/>
            <a:headEnd/>
            <a:tailEnd/>
          </a:ln>
        </p:spPr>
        <p:txBody>
          <a:bodyPr anchor="ctr"/>
          <a:lstStyle/>
          <a:p>
            <a:r>
              <a:rPr lang="en-CA" sz="3200" b="1" dirty="0">
                <a:solidFill>
                  <a:srgbClr val="D02175"/>
                </a:solidFill>
                <a:latin typeface="Century Gothic" charset="0"/>
                <a:ea typeface="ＭＳ Ｐゴシック" charset="0"/>
                <a:cs typeface="ＭＳ Ｐゴシック" charset="0"/>
                <a:sym typeface="Stone Sans ITC TT-Semi" charset="0"/>
              </a:rPr>
              <a:t>nice</a:t>
            </a:r>
            <a:endParaRPr lang="en-US" sz="3200" b="1" dirty="0">
              <a:solidFill>
                <a:srgbClr val="D02175"/>
              </a:solidFill>
              <a:latin typeface="Century Gothic" charset="0"/>
              <a:ea typeface="ＭＳ Ｐゴシック" charset="0"/>
              <a:cs typeface="ＭＳ Ｐゴシック" charset="0"/>
              <a:sym typeface="Stone Sans ITC TT-Semi" charset="0"/>
            </a:endParaRPr>
          </a:p>
        </p:txBody>
      </p:sp>
      <p:sp>
        <p:nvSpPr>
          <p:cNvPr id="80901" name="Rounded Rectangle 7"/>
          <p:cNvSpPr>
            <a:spLocks noChangeArrowheads="1"/>
          </p:cNvSpPr>
          <p:nvPr/>
        </p:nvSpPr>
        <p:spPr bwMode="auto">
          <a:xfrm>
            <a:off x="3765550" y="8261350"/>
            <a:ext cx="2305050" cy="1008063"/>
          </a:xfrm>
          <a:prstGeom prst="roundRect">
            <a:avLst>
              <a:gd name="adj" fmla="val 16667"/>
            </a:avLst>
          </a:prstGeom>
          <a:solidFill>
            <a:srgbClr val="FEFFF8"/>
          </a:solidFill>
          <a:ln w="3175">
            <a:solidFill>
              <a:srgbClr val="FF6600"/>
            </a:solidFill>
            <a:round/>
            <a:headEnd/>
            <a:tailEnd/>
          </a:ln>
        </p:spPr>
        <p:txBody>
          <a:bodyPr anchor="ctr"/>
          <a:lstStyle/>
          <a:p>
            <a:r>
              <a:rPr lang="en-CA" sz="3200" b="1" dirty="0">
                <a:solidFill>
                  <a:srgbClr val="D02175"/>
                </a:solidFill>
                <a:latin typeface="Century Gothic" charset="0"/>
                <a:ea typeface="ＭＳ Ｐゴシック" charset="0"/>
                <a:cs typeface="ＭＳ Ｐゴシック" charset="0"/>
                <a:sym typeface="Stone Sans ITC TT-Semi" charset="0"/>
              </a:rPr>
              <a:t>happy</a:t>
            </a:r>
            <a:endParaRPr lang="en-US" sz="3200" b="1" dirty="0">
              <a:solidFill>
                <a:srgbClr val="D02175"/>
              </a:solidFill>
              <a:latin typeface="Century Gothic" charset="0"/>
              <a:ea typeface="ＭＳ Ｐゴシック" charset="0"/>
              <a:cs typeface="ＭＳ Ｐゴシック" charset="0"/>
              <a:sym typeface="Stone Sans ITC TT-Semi" charset="0"/>
            </a:endParaRPr>
          </a:p>
        </p:txBody>
      </p:sp>
      <p:sp>
        <p:nvSpPr>
          <p:cNvPr id="80902" name="Rounded Rectangle 7"/>
          <p:cNvSpPr>
            <a:spLocks noChangeArrowheads="1"/>
          </p:cNvSpPr>
          <p:nvPr/>
        </p:nvSpPr>
        <p:spPr bwMode="auto">
          <a:xfrm>
            <a:off x="6502400" y="8261350"/>
            <a:ext cx="2303463" cy="1008063"/>
          </a:xfrm>
          <a:prstGeom prst="roundRect">
            <a:avLst>
              <a:gd name="adj" fmla="val 16667"/>
            </a:avLst>
          </a:prstGeom>
          <a:solidFill>
            <a:srgbClr val="FEFFF8"/>
          </a:solidFill>
          <a:ln w="3175">
            <a:solidFill>
              <a:srgbClr val="FF6600"/>
            </a:solidFill>
            <a:round/>
            <a:headEnd/>
            <a:tailEnd/>
          </a:ln>
        </p:spPr>
        <p:txBody>
          <a:bodyPr anchor="ctr"/>
          <a:lstStyle/>
          <a:p>
            <a:r>
              <a:rPr lang="en-CA" sz="3200" b="1">
                <a:solidFill>
                  <a:srgbClr val="D02175"/>
                </a:solidFill>
                <a:latin typeface="Century Gothic" charset="0"/>
                <a:ea typeface="ＭＳ Ｐゴシック" charset="0"/>
                <a:cs typeface="ＭＳ Ｐゴシック" charset="0"/>
                <a:sym typeface="Stone Sans ITC TT-Semi" charset="0"/>
              </a:rPr>
              <a:t>busy</a:t>
            </a:r>
            <a:endParaRPr lang="en-US" sz="3200" b="1">
              <a:solidFill>
                <a:srgbClr val="D02175"/>
              </a:solidFill>
              <a:latin typeface="Century Gothic" charset="0"/>
              <a:ea typeface="ＭＳ Ｐゴシック" charset="0"/>
              <a:cs typeface="ＭＳ Ｐゴシック" charset="0"/>
              <a:sym typeface="Stone Sans ITC TT-Semi" charset="0"/>
            </a:endParaRPr>
          </a:p>
        </p:txBody>
      </p:sp>
      <p:sp>
        <p:nvSpPr>
          <p:cNvPr id="80903" name="Rectangle 3"/>
          <p:cNvSpPr>
            <a:spLocks/>
          </p:cNvSpPr>
          <p:nvPr/>
        </p:nvSpPr>
        <p:spPr bwMode="auto">
          <a:xfrm>
            <a:off x="1030288" y="3076575"/>
            <a:ext cx="1123315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279400" indent="-63500" algn="l">
              <a:spcBef>
                <a:spcPts val="2000"/>
              </a:spcBef>
              <a:buSzPct val="77000"/>
            </a:pPr>
            <a:r>
              <a:rPr lang="en-CA" sz="4000">
                <a:solidFill>
                  <a:srgbClr val="005A7C"/>
                </a:solidFill>
                <a:latin typeface="Century Gothic" charset="0"/>
                <a:cs typeface="Century Gothic" charset="0"/>
                <a:sym typeface="Century Gothic" charset="0"/>
              </a:rPr>
              <a:t>Nouns are a person, place or thing                          (example: Chair, Vanessa, Cat) </a:t>
            </a:r>
          </a:p>
          <a:p>
            <a:pPr marL="279400" indent="-63500" algn="l">
              <a:spcBef>
                <a:spcPts val="2000"/>
              </a:spcBef>
              <a:buSzPct val="77000"/>
            </a:pPr>
            <a:r>
              <a:rPr lang="en-CA" sz="4000">
                <a:solidFill>
                  <a:srgbClr val="005A7C"/>
                </a:solidFill>
                <a:latin typeface="Century Gothic" charset="0"/>
                <a:cs typeface="Century Gothic" charset="0"/>
                <a:sym typeface="Century Gothic" charset="0"/>
              </a:rPr>
              <a:t>Descriptive Adjectives are words that explain more about nouns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Circle the correct adjective</a:t>
            </a:r>
          </a:p>
        </p:txBody>
      </p:sp>
      <p:pic>
        <p:nvPicPr>
          <p:cNvPr id="82946" name="Picture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8100" y="2701925"/>
            <a:ext cx="1803400"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2947" name="Rectangle 34"/>
          <p:cNvSpPr>
            <a:spLocks/>
          </p:cNvSpPr>
          <p:nvPr/>
        </p:nvSpPr>
        <p:spPr bwMode="auto">
          <a:xfrm>
            <a:off x="1357313" y="4484688"/>
            <a:ext cx="1701800"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latin typeface="Century Gothic" charset="0"/>
                <a:ea typeface="ＭＳ Ｐゴシック" charset="0"/>
                <a:sym typeface="System Font Regular" charset="0"/>
              </a:rPr>
              <a:t>soft</a:t>
            </a:r>
          </a:p>
          <a:p>
            <a:r>
              <a:rPr lang="en-US">
                <a:solidFill>
                  <a:schemeClr val="tx1"/>
                </a:solidFill>
                <a:latin typeface="Century Gothic" charset="0"/>
                <a:ea typeface="ＭＳ Ｐゴシック" charset="0"/>
                <a:sym typeface="System Font Regular" charset="0"/>
              </a:rPr>
              <a:t>green</a:t>
            </a:r>
          </a:p>
          <a:p>
            <a:r>
              <a:rPr lang="en-US">
                <a:solidFill>
                  <a:schemeClr val="tx1"/>
                </a:solidFill>
                <a:latin typeface="Century Gothic" charset="0"/>
                <a:ea typeface="ＭＳ Ｐゴシック" charset="0"/>
                <a:sym typeface="System Font Regular" charset="0"/>
              </a:rPr>
              <a:t>orange</a:t>
            </a:r>
          </a:p>
        </p:txBody>
      </p:sp>
      <p:pic>
        <p:nvPicPr>
          <p:cNvPr id="82948"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2782888"/>
            <a:ext cx="17272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2949" name="Rectangle 36"/>
          <p:cNvSpPr>
            <a:spLocks/>
          </p:cNvSpPr>
          <p:nvPr/>
        </p:nvSpPr>
        <p:spPr bwMode="auto">
          <a:xfrm>
            <a:off x="9891713" y="8053388"/>
            <a:ext cx="1474787"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latin typeface="Century Gothic" charset="0"/>
                <a:ea typeface="ＭＳ Ｐゴシック" charset="0"/>
                <a:sym typeface="System Font Regular" charset="0"/>
              </a:rPr>
              <a:t>scary</a:t>
            </a:r>
          </a:p>
          <a:p>
            <a:r>
              <a:rPr lang="en-US">
                <a:solidFill>
                  <a:schemeClr val="tx1"/>
                </a:solidFill>
                <a:latin typeface="Century Gothic" charset="0"/>
                <a:ea typeface="ＭＳ Ｐゴシック" charset="0"/>
                <a:sym typeface="System Font Regular" charset="0"/>
              </a:rPr>
              <a:t>funny</a:t>
            </a:r>
          </a:p>
          <a:p>
            <a:r>
              <a:rPr lang="en-US">
                <a:solidFill>
                  <a:schemeClr val="tx1"/>
                </a:solidFill>
                <a:latin typeface="Century Gothic" charset="0"/>
                <a:ea typeface="ＭＳ Ｐゴシック" charset="0"/>
                <a:sym typeface="System Font Regular" charset="0"/>
              </a:rPr>
              <a:t>happy</a:t>
            </a:r>
          </a:p>
        </p:txBody>
      </p:sp>
      <p:sp>
        <p:nvSpPr>
          <p:cNvPr id="82950" name="Rectangle 37"/>
          <p:cNvSpPr>
            <a:spLocks/>
          </p:cNvSpPr>
          <p:nvPr/>
        </p:nvSpPr>
        <p:spPr bwMode="auto">
          <a:xfrm>
            <a:off x="7161213" y="7951788"/>
            <a:ext cx="1474787"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latin typeface="Century Gothic" charset="0"/>
                <a:ea typeface="ＭＳ Ｐゴシック" charset="0"/>
                <a:sym typeface="System Font Regular" charset="0"/>
              </a:rPr>
              <a:t>black</a:t>
            </a:r>
          </a:p>
          <a:p>
            <a:r>
              <a:rPr lang="en-US">
                <a:solidFill>
                  <a:schemeClr val="tx1"/>
                </a:solidFill>
                <a:latin typeface="Century Gothic" charset="0"/>
                <a:ea typeface="ＭＳ Ｐゴシック" charset="0"/>
                <a:sym typeface="System Font Regular" charset="0"/>
              </a:rPr>
              <a:t>far</a:t>
            </a:r>
          </a:p>
          <a:p>
            <a:r>
              <a:rPr lang="en-US">
                <a:solidFill>
                  <a:schemeClr val="tx1"/>
                </a:solidFill>
                <a:latin typeface="Century Gothic" charset="0"/>
                <a:ea typeface="ＭＳ Ｐゴシック" charset="0"/>
                <a:sym typeface="System Font Regular" charset="0"/>
              </a:rPr>
              <a:t>happy</a:t>
            </a:r>
          </a:p>
        </p:txBody>
      </p:sp>
      <p:sp>
        <p:nvSpPr>
          <p:cNvPr id="82951" name="Rectangle 38"/>
          <p:cNvSpPr>
            <a:spLocks/>
          </p:cNvSpPr>
          <p:nvPr/>
        </p:nvSpPr>
        <p:spPr bwMode="auto">
          <a:xfrm>
            <a:off x="4314825" y="8053388"/>
            <a:ext cx="140017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latin typeface="Century Gothic" charset="0"/>
                <a:ea typeface="ＭＳ Ｐゴシック" charset="0"/>
                <a:sym typeface="System Font Regular" charset="0"/>
              </a:rPr>
              <a:t>light</a:t>
            </a:r>
          </a:p>
          <a:p>
            <a:r>
              <a:rPr lang="en-US">
                <a:solidFill>
                  <a:schemeClr val="tx1"/>
                </a:solidFill>
                <a:latin typeface="Century Gothic" charset="0"/>
                <a:ea typeface="ＭＳ Ｐゴシック" charset="0"/>
                <a:sym typeface="System Font Regular" charset="0"/>
              </a:rPr>
              <a:t>heavy</a:t>
            </a:r>
          </a:p>
          <a:p>
            <a:r>
              <a:rPr lang="en-US">
                <a:solidFill>
                  <a:schemeClr val="tx1"/>
                </a:solidFill>
                <a:latin typeface="Century Gothic" charset="0"/>
                <a:ea typeface="ＭＳ Ｐゴシック" charset="0"/>
                <a:sym typeface="System Font Regular" charset="0"/>
              </a:rPr>
              <a:t>black</a:t>
            </a:r>
          </a:p>
        </p:txBody>
      </p:sp>
      <p:sp>
        <p:nvSpPr>
          <p:cNvPr id="82952" name="Rectangle 39"/>
          <p:cNvSpPr>
            <a:spLocks/>
          </p:cNvSpPr>
          <p:nvPr/>
        </p:nvSpPr>
        <p:spPr bwMode="auto">
          <a:xfrm>
            <a:off x="1508125" y="8053388"/>
            <a:ext cx="140017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latin typeface="Century Gothic" charset="0"/>
                <a:ea typeface="ＭＳ Ｐゴシック" charset="0"/>
                <a:sym typeface="System Font Regular" charset="0"/>
              </a:rPr>
              <a:t>close</a:t>
            </a:r>
          </a:p>
          <a:p>
            <a:r>
              <a:rPr lang="en-US">
                <a:solidFill>
                  <a:schemeClr val="tx1"/>
                </a:solidFill>
                <a:latin typeface="Century Gothic" charset="0"/>
                <a:ea typeface="ＭＳ Ｐゴシック" charset="0"/>
                <a:sym typeface="System Font Regular" charset="0"/>
              </a:rPr>
              <a:t>heavy</a:t>
            </a:r>
          </a:p>
          <a:p>
            <a:r>
              <a:rPr lang="en-US">
                <a:solidFill>
                  <a:schemeClr val="tx1"/>
                </a:solidFill>
                <a:latin typeface="Century Gothic" charset="0"/>
                <a:ea typeface="ＭＳ Ｐゴシック" charset="0"/>
                <a:sym typeface="System Font Regular" charset="0"/>
              </a:rPr>
              <a:t>far</a:t>
            </a:r>
          </a:p>
        </p:txBody>
      </p:sp>
      <p:sp>
        <p:nvSpPr>
          <p:cNvPr id="82953" name="Rectangle 40"/>
          <p:cNvSpPr>
            <a:spLocks/>
          </p:cNvSpPr>
          <p:nvPr/>
        </p:nvSpPr>
        <p:spPr bwMode="auto">
          <a:xfrm>
            <a:off x="10071100" y="4484688"/>
            <a:ext cx="141922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latin typeface="Century Gothic" charset="0"/>
                <a:ea typeface="ＭＳ Ｐゴシック" charset="0"/>
                <a:sym typeface="System Font Regular" charset="0"/>
              </a:rPr>
              <a:t>ugly</a:t>
            </a:r>
          </a:p>
          <a:p>
            <a:r>
              <a:rPr lang="en-US">
                <a:solidFill>
                  <a:schemeClr val="tx1"/>
                </a:solidFill>
                <a:latin typeface="Century Gothic" charset="0"/>
                <a:ea typeface="ＭＳ Ｐゴシック" charset="0"/>
                <a:sym typeface="System Font Regular" charset="0"/>
              </a:rPr>
              <a:t>yellow</a:t>
            </a:r>
          </a:p>
          <a:p>
            <a:r>
              <a:rPr lang="en-US">
                <a:solidFill>
                  <a:schemeClr val="tx1"/>
                </a:solidFill>
                <a:latin typeface="Century Gothic" charset="0"/>
                <a:ea typeface="ＭＳ Ｐゴシック" charset="0"/>
                <a:sym typeface="System Font Regular" charset="0"/>
              </a:rPr>
              <a:t>fuzzy</a:t>
            </a:r>
          </a:p>
        </p:txBody>
      </p:sp>
      <p:sp>
        <p:nvSpPr>
          <p:cNvPr id="82954" name="Rectangle 41"/>
          <p:cNvSpPr>
            <a:spLocks/>
          </p:cNvSpPr>
          <p:nvPr/>
        </p:nvSpPr>
        <p:spPr bwMode="auto">
          <a:xfrm>
            <a:off x="7177088" y="4484688"/>
            <a:ext cx="1441450"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latin typeface="Century Gothic" charset="0"/>
                <a:ea typeface="ＭＳ Ｐゴシック" charset="0"/>
                <a:sym typeface="System Font Regular" charset="0"/>
              </a:rPr>
              <a:t>red</a:t>
            </a:r>
          </a:p>
          <a:p>
            <a:r>
              <a:rPr lang="en-US">
                <a:solidFill>
                  <a:schemeClr val="tx1"/>
                </a:solidFill>
                <a:latin typeface="Century Gothic" charset="0"/>
                <a:ea typeface="ＭＳ Ｐゴシック" charset="0"/>
                <a:sym typeface="System Font Regular" charset="0"/>
              </a:rPr>
              <a:t>nice</a:t>
            </a:r>
          </a:p>
          <a:p>
            <a:r>
              <a:rPr lang="en-US">
                <a:solidFill>
                  <a:schemeClr val="tx1"/>
                </a:solidFill>
                <a:latin typeface="Century Gothic" charset="0"/>
                <a:ea typeface="ＭＳ Ｐゴシック" charset="0"/>
                <a:sym typeface="System Font Regular" charset="0"/>
              </a:rPr>
              <a:t>purple</a:t>
            </a:r>
          </a:p>
        </p:txBody>
      </p:sp>
      <p:sp>
        <p:nvSpPr>
          <p:cNvPr id="82955" name="Rectangle 42"/>
          <p:cNvSpPr>
            <a:spLocks/>
          </p:cNvSpPr>
          <p:nvPr/>
        </p:nvSpPr>
        <p:spPr bwMode="auto">
          <a:xfrm>
            <a:off x="4397375" y="4484688"/>
            <a:ext cx="1236663"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latin typeface="Century Gothic" charset="0"/>
                <a:ea typeface="ＭＳ Ｐゴシック" charset="0"/>
                <a:sym typeface="System Font Regular" charset="0"/>
              </a:rPr>
              <a:t>far</a:t>
            </a:r>
          </a:p>
          <a:p>
            <a:r>
              <a:rPr lang="en-US">
                <a:solidFill>
                  <a:schemeClr val="tx1"/>
                </a:solidFill>
                <a:latin typeface="Century Gothic" charset="0"/>
                <a:ea typeface="ＭＳ Ｐゴシック" charset="0"/>
                <a:sym typeface="System Font Regular" charset="0"/>
              </a:rPr>
              <a:t>wet</a:t>
            </a:r>
          </a:p>
          <a:p>
            <a:r>
              <a:rPr lang="en-US">
                <a:solidFill>
                  <a:schemeClr val="tx1"/>
                </a:solidFill>
                <a:latin typeface="Century Gothic" charset="0"/>
                <a:ea typeface="ＭＳ Ｐゴシック" charset="0"/>
                <a:sym typeface="System Font Regular" charset="0"/>
              </a:rPr>
              <a:t>funny</a:t>
            </a:r>
          </a:p>
        </p:txBody>
      </p:sp>
      <p:pic>
        <p:nvPicPr>
          <p:cNvPr id="82956" name="Picture 4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4538" y="2566988"/>
            <a:ext cx="160496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2957" name="Picture 4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13900" y="2765425"/>
            <a:ext cx="23368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2958" name="Picture 4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8100" y="6272213"/>
            <a:ext cx="165100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2959" name="Picture 4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89400" y="6122988"/>
            <a:ext cx="18415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2960" name="Picture 4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31000" y="6456363"/>
            <a:ext cx="23368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2961" name="Picture 4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74200" y="5894388"/>
            <a:ext cx="22987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84994"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Descriptive Adjectives</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84995" name="Picture 9" descr="C:\Users\Admin\Desktop\checkm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Today’s letters! -&gt; ‘MM’</a:t>
            </a:r>
          </a:p>
        </p:txBody>
      </p:sp>
      <p:pic>
        <p:nvPicPr>
          <p:cNvPr id="8704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2863" y="3263900"/>
            <a:ext cx="5291137"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 descr="27842-NWTE6L.jpg"/>
          <p:cNvPicPr>
            <a:picLocks noChangeAspect="1"/>
          </p:cNvPicPr>
          <p:nvPr/>
        </p:nvPicPr>
        <p:blipFill>
          <a:blip r:embed="rId3">
            <a:extLst>
              <a:ext uri="{28A0092B-C50C-407E-A947-70E740481C1C}">
                <a14:useLocalDpi xmlns:a14="http://schemas.microsoft.com/office/drawing/2010/main" val="0"/>
              </a:ext>
            </a:extLst>
          </a:blip>
          <a:srcRect l="22229" t="15562" r="22833" b="8534"/>
          <a:stretch>
            <a:fillRect/>
          </a:stretch>
        </p:blipFill>
        <p:spPr bwMode="auto">
          <a:xfrm>
            <a:off x="2614613" y="3005138"/>
            <a:ext cx="3055937"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6363" y="3076575"/>
            <a:ext cx="2520950" cy="404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0" name="AutoShape 4"/>
          <p:cNvSpPr>
            <a:spLocks/>
          </p:cNvSpPr>
          <p:nvPr/>
        </p:nvSpPr>
        <p:spPr bwMode="auto">
          <a:xfrm>
            <a:off x="2254250" y="5813425"/>
            <a:ext cx="1181100" cy="546100"/>
          </a:xfrm>
          <a:prstGeom prst="rightArrow">
            <a:avLst>
              <a:gd name="adj1" fmla="val 32000"/>
              <a:gd name="adj2" fmla="val 102332"/>
            </a:avLst>
          </a:prstGeom>
          <a:solidFill>
            <a:schemeClr val="bg1">
              <a:lumMod val="75000"/>
            </a:schemeClr>
          </a:solidFill>
          <a:ln>
            <a:noFill/>
          </a:ln>
        </p:spPr>
        <p:txBody>
          <a:bodyPr lIns="0" tIns="0" rIns="0" bIns="0"/>
          <a:lstStyle/>
          <a:p>
            <a:pPr>
              <a:defRPr/>
            </a:pPr>
            <a:endParaRPr lang="en-US"/>
          </a:p>
        </p:txBody>
      </p:sp>
      <p:sp>
        <p:nvSpPr>
          <p:cNvPr id="24" name="AutoShape 4"/>
          <p:cNvSpPr>
            <a:spLocks/>
          </p:cNvSpPr>
          <p:nvPr/>
        </p:nvSpPr>
        <p:spPr bwMode="auto">
          <a:xfrm rot="10800000">
            <a:off x="10031413" y="3363913"/>
            <a:ext cx="1181100" cy="546100"/>
          </a:xfrm>
          <a:prstGeom prst="rightArrow">
            <a:avLst>
              <a:gd name="adj1" fmla="val 32000"/>
              <a:gd name="adj2" fmla="val 102332"/>
            </a:avLst>
          </a:prstGeom>
          <a:solidFill>
            <a:schemeClr val="bg1">
              <a:lumMod val="75000"/>
            </a:schemeClr>
          </a:solidFill>
          <a:ln>
            <a:noFill/>
          </a:ln>
        </p:spPr>
        <p:txBody>
          <a:bodyPr lIns="0" tIns="0" rIns="0" bIns="0"/>
          <a:lstStyle/>
          <a:p>
            <a:pPr>
              <a:defRPr/>
            </a:pPr>
            <a:endParaRPr lang="en-US"/>
          </a:p>
        </p:txBody>
      </p:sp>
      <p:sp>
        <p:nvSpPr>
          <p:cNvPr id="89093" name="Rounded Rectangle 7"/>
          <p:cNvSpPr>
            <a:spLocks noChangeArrowheads="1"/>
          </p:cNvSpPr>
          <p:nvPr/>
        </p:nvSpPr>
        <p:spPr bwMode="auto">
          <a:xfrm>
            <a:off x="1893888" y="7180263"/>
            <a:ext cx="4532312" cy="1944687"/>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5400">
                <a:solidFill>
                  <a:srgbClr val="4597A0"/>
                </a:solidFill>
                <a:latin typeface="Century Gothic" charset="0"/>
                <a:ea typeface="ＭＳ Ｐゴシック" charset="0"/>
                <a:cs typeface="ＭＳ Ｐゴシック" charset="0"/>
                <a:sym typeface="Stone Sans ITC TT-Semi" charset="0"/>
              </a:rPr>
              <a:t>T _______</a:t>
            </a:r>
            <a:endParaRPr lang="en-US" sz="5400">
              <a:solidFill>
                <a:srgbClr val="4597A0"/>
              </a:solidFill>
              <a:latin typeface="Century Gothic" charset="0"/>
              <a:ea typeface="ＭＳ Ｐゴシック" charset="0"/>
              <a:cs typeface="ＭＳ Ｐゴシック" charset="0"/>
              <a:sym typeface="Stone Sans ITC TT-Semi" charset="0"/>
            </a:endParaRPr>
          </a:p>
        </p:txBody>
      </p:sp>
      <p:sp>
        <p:nvSpPr>
          <p:cNvPr id="89094" name="Rounded Rectangle 7"/>
          <p:cNvSpPr>
            <a:spLocks noChangeArrowheads="1"/>
          </p:cNvSpPr>
          <p:nvPr/>
        </p:nvSpPr>
        <p:spPr bwMode="auto">
          <a:xfrm>
            <a:off x="6718300" y="7253288"/>
            <a:ext cx="4532313" cy="1944687"/>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5400">
                <a:solidFill>
                  <a:srgbClr val="4597A0"/>
                </a:solidFill>
                <a:latin typeface="Century Gothic" charset="0"/>
                <a:ea typeface="ＭＳ Ｐゴシック" charset="0"/>
                <a:cs typeface="ＭＳ Ｐゴシック" charset="0"/>
                <a:sym typeface="Stone Sans ITC TT-Semi" charset="0"/>
              </a:rPr>
              <a:t>M_______</a:t>
            </a:r>
            <a:endParaRPr lang="en-US" sz="5400">
              <a:solidFill>
                <a:srgbClr val="4597A0"/>
              </a:solidFill>
              <a:latin typeface="Century Gothic" charset="0"/>
              <a:ea typeface="ＭＳ Ｐゴシック" charset="0"/>
              <a:cs typeface="ＭＳ Ｐゴシック" charset="0"/>
              <a:sym typeface="Stone Sans ITC TT-Semi" charset="0"/>
            </a:endParaRPr>
          </a:p>
        </p:txBody>
      </p:sp>
      <p:sp>
        <p:nvSpPr>
          <p:cNvPr id="8909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5"/>
              </a:buBlip>
            </a:pPr>
            <a:r>
              <a:rPr lang="en-US" sz="6000" b="1">
                <a:latin typeface="Century Gothic" charset="0"/>
                <a:cs typeface="Georgia" charset="0"/>
              </a:rPr>
              <a:t>Today’s letters! -&gt; ‘MM’</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 descr="27842-NWTE6L.jpg"/>
          <p:cNvPicPr>
            <a:picLocks noChangeAspect="1"/>
          </p:cNvPicPr>
          <p:nvPr/>
        </p:nvPicPr>
        <p:blipFill>
          <a:blip r:embed="rId3">
            <a:extLst>
              <a:ext uri="{28A0092B-C50C-407E-A947-70E740481C1C}">
                <a14:useLocalDpi xmlns:a14="http://schemas.microsoft.com/office/drawing/2010/main" val="0"/>
              </a:ext>
            </a:extLst>
          </a:blip>
          <a:srcRect l="22229" t="15562" r="22833" b="8534"/>
          <a:stretch>
            <a:fillRect/>
          </a:stretch>
        </p:blipFill>
        <p:spPr bwMode="auto">
          <a:xfrm>
            <a:off x="2614613" y="3005138"/>
            <a:ext cx="3055937"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6363" y="3076575"/>
            <a:ext cx="2520950" cy="404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0" name="AutoShape 4"/>
          <p:cNvSpPr>
            <a:spLocks/>
          </p:cNvSpPr>
          <p:nvPr/>
        </p:nvSpPr>
        <p:spPr bwMode="auto">
          <a:xfrm>
            <a:off x="2254250" y="5813425"/>
            <a:ext cx="1181100" cy="546100"/>
          </a:xfrm>
          <a:prstGeom prst="rightArrow">
            <a:avLst>
              <a:gd name="adj1" fmla="val 32000"/>
              <a:gd name="adj2" fmla="val 102332"/>
            </a:avLst>
          </a:prstGeom>
          <a:solidFill>
            <a:schemeClr val="bg1">
              <a:lumMod val="75000"/>
            </a:schemeClr>
          </a:solidFill>
          <a:ln>
            <a:noFill/>
          </a:ln>
        </p:spPr>
        <p:txBody>
          <a:bodyPr lIns="0" tIns="0" rIns="0" bIns="0"/>
          <a:lstStyle/>
          <a:p>
            <a:pPr>
              <a:defRPr/>
            </a:pPr>
            <a:endParaRPr lang="en-US"/>
          </a:p>
        </p:txBody>
      </p:sp>
      <p:sp>
        <p:nvSpPr>
          <p:cNvPr id="24" name="AutoShape 4"/>
          <p:cNvSpPr>
            <a:spLocks/>
          </p:cNvSpPr>
          <p:nvPr/>
        </p:nvSpPr>
        <p:spPr bwMode="auto">
          <a:xfrm rot="10800000">
            <a:off x="10031413" y="3363913"/>
            <a:ext cx="1181100" cy="546100"/>
          </a:xfrm>
          <a:prstGeom prst="rightArrow">
            <a:avLst>
              <a:gd name="adj1" fmla="val 32000"/>
              <a:gd name="adj2" fmla="val 102332"/>
            </a:avLst>
          </a:prstGeom>
          <a:solidFill>
            <a:schemeClr val="bg1">
              <a:lumMod val="75000"/>
            </a:schemeClr>
          </a:solidFill>
          <a:ln>
            <a:noFill/>
          </a:ln>
        </p:spPr>
        <p:txBody>
          <a:bodyPr lIns="0" tIns="0" rIns="0" bIns="0"/>
          <a:lstStyle/>
          <a:p>
            <a:pPr>
              <a:defRPr/>
            </a:pPr>
            <a:endParaRPr lang="en-US"/>
          </a:p>
        </p:txBody>
      </p:sp>
      <p:sp>
        <p:nvSpPr>
          <p:cNvPr id="91141" name="Rounded Rectangle 7"/>
          <p:cNvSpPr>
            <a:spLocks noChangeArrowheads="1"/>
          </p:cNvSpPr>
          <p:nvPr/>
        </p:nvSpPr>
        <p:spPr bwMode="auto">
          <a:xfrm>
            <a:off x="1893888" y="7180263"/>
            <a:ext cx="4532312" cy="1944687"/>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5400">
                <a:solidFill>
                  <a:srgbClr val="4597A0"/>
                </a:solidFill>
                <a:latin typeface="Century Gothic" charset="0"/>
                <a:ea typeface="ＭＳ Ｐゴシック" charset="0"/>
                <a:cs typeface="ＭＳ Ｐゴシック" charset="0"/>
                <a:sym typeface="Stone Sans ITC TT-Semi" charset="0"/>
              </a:rPr>
              <a:t>Tummy</a:t>
            </a:r>
            <a:endParaRPr lang="en-US" sz="5400">
              <a:solidFill>
                <a:srgbClr val="4597A0"/>
              </a:solidFill>
              <a:latin typeface="Century Gothic" charset="0"/>
              <a:ea typeface="ＭＳ Ｐゴシック" charset="0"/>
              <a:cs typeface="ＭＳ Ｐゴシック" charset="0"/>
              <a:sym typeface="Stone Sans ITC TT-Semi" charset="0"/>
            </a:endParaRPr>
          </a:p>
        </p:txBody>
      </p:sp>
      <p:sp>
        <p:nvSpPr>
          <p:cNvPr id="91142" name="Rounded Rectangle 7"/>
          <p:cNvSpPr>
            <a:spLocks noChangeArrowheads="1"/>
          </p:cNvSpPr>
          <p:nvPr/>
        </p:nvSpPr>
        <p:spPr bwMode="auto">
          <a:xfrm>
            <a:off x="6718300" y="7253288"/>
            <a:ext cx="4532313" cy="1944687"/>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5400">
                <a:solidFill>
                  <a:srgbClr val="4597A0"/>
                </a:solidFill>
                <a:latin typeface="Century Gothic" charset="0"/>
                <a:ea typeface="ＭＳ Ｐゴシック" charset="0"/>
                <a:cs typeface="ＭＳ Ｐゴシック" charset="0"/>
                <a:sym typeface="Stone Sans ITC TT-Semi" charset="0"/>
              </a:rPr>
              <a:t>Mommy</a:t>
            </a:r>
            <a:endParaRPr lang="en-US" sz="5400">
              <a:solidFill>
                <a:srgbClr val="4597A0"/>
              </a:solidFill>
              <a:latin typeface="Century Gothic" charset="0"/>
              <a:ea typeface="ＭＳ Ｐゴシック" charset="0"/>
              <a:cs typeface="ＭＳ Ｐゴシック" charset="0"/>
              <a:sym typeface="Stone Sans ITC TT-Semi" charset="0"/>
            </a:endParaRPr>
          </a:p>
        </p:txBody>
      </p:sp>
      <p:sp>
        <p:nvSpPr>
          <p:cNvPr id="91143"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5"/>
              </a:buBlip>
            </a:pPr>
            <a:r>
              <a:rPr lang="en-US" sz="6000" b="1">
                <a:latin typeface="Century Gothic" charset="0"/>
                <a:cs typeface="Georgia" charset="0"/>
              </a:rPr>
              <a:t>Today’s letters! -&gt; ‘MM’</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learn last class?</a:t>
            </a:r>
          </a:p>
        </p:txBody>
      </p:sp>
      <p:sp>
        <p:nvSpPr>
          <p:cNvPr id="37890" name="Rectangle 3"/>
          <p:cNvSpPr>
            <a:spLocks/>
          </p:cNvSpPr>
          <p:nvPr/>
        </p:nvSpPr>
        <p:spPr bwMode="auto">
          <a:xfrm>
            <a:off x="1749425" y="2716213"/>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pPr>
            <a:r>
              <a:rPr lang="en-US" sz="3000">
                <a:solidFill>
                  <a:srgbClr val="005A7C"/>
                </a:solidFill>
                <a:latin typeface="Century Gothic" charset="0"/>
                <a:cs typeface="Century Gothic" charset="0"/>
                <a:sym typeface="Century Gothic" charset="0"/>
              </a:rPr>
              <a:t>Use simple dictionaries</a:t>
            </a:r>
          </a:p>
          <a:p>
            <a:pPr marL="863600" indent="-647700" algn="l">
              <a:spcBef>
                <a:spcPts val="2000"/>
              </a:spcBef>
              <a:buSzPct val="77000"/>
            </a:pPr>
            <a:r>
              <a:rPr lang="en-US" sz="3000">
                <a:solidFill>
                  <a:srgbClr val="005A7C"/>
                </a:solidFill>
                <a:latin typeface="Century Gothic" charset="0"/>
                <a:cs typeface="Century Gothic" charset="0"/>
                <a:sym typeface="Century Gothic" charset="0"/>
              </a:rPr>
              <a:t>Word Banks</a:t>
            </a:r>
          </a:p>
          <a:p>
            <a:pPr marL="863600" indent="-647700" algn="l">
              <a:spcBef>
                <a:spcPts val="2000"/>
              </a:spcBef>
              <a:buSzPct val="77000"/>
            </a:pPr>
            <a:r>
              <a:rPr lang="en-US" sz="3000">
                <a:solidFill>
                  <a:srgbClr val="005A7C"/>
                </a:solidFill>
                <a:latin typeface="Century Gothic" charset="0"/>
                <a:cs typeface="Century Gothic" charset="0"/>
                <a:sym typeface="Century Gothic" charset="0"/>
              </a:rPr>
              <a:t>Word Walls</a:t>
            </a:r>
            <a:endParaRPr lang="en-US" altLang="ja-JP" sz="3000">
              <a:solidFill>
                <a:srgbClr val="005A7C"/>
              </a:solidFill>
              <a:latin typeface="Century Gothic" charset="0"/>
              <a:cs typeface="Century Gothic" charset="0"/>
              <a:sym typeface="Century Gothic" charset="0"/>
            </a:endParaRPr>
          </a:p>
          <a:p>
            <a:pPr marL="863600" indent="-647700" algn="l">
              <a:spcBef>
                <a:spcPts val="2000"/>
              </a:spcBef>
              <a:buSzPct val="77000"/>
            </a:pPr>
            <a:r>
              <a:rPr lang="en-US" sz="3000">
                <a:solidFill>
                  <a:srgbClr val="005A7C"/>
                </a:solidFill>
                <a:latin typeface="Century Gothic" charset="0"/>
                <a:cs typeface="Century Gothic" charset="0"/>
                <a:sym typeface="Century Gothic" charset="0"/>
              </a:rPr>
              <a:t>Sound of the letters ‘</a:t>
            </a:r>
            <a:r>
              <a:rPr lang="en-US" altLang="ja-JP" sz="3000">
                <a:solidFill>
                  <a:srgbClr val="005A7C"/>
                </a:solidFill>
                <a:latin typeface="Century Gothic" charset="0"/>
                <a:cs typeface="Century Gothic" charset="0"/>
                <a:sym typeface="Century Gothic" charset="0"/>
              </a:rPr>
              <a:t>nn</a:t>
            </a:r>
            <a:r>
              <a:rPr lang="en-US" sz="3000">
                <a:solidFill>
                  <a:srgbClr val="005A7C"/>
                </a:solidFill>
                <a:latin typeface="Century Gothic" charset="0"/>
                <a:cs typeface="Century Gothic" charset="0"/>
                <a:sym typeface="Century Gothic" charset="0"/>
              </a:rPr>
              <a:t>’</a:t>
            </a:r>
          </a:p>
        </p:txBody>
      </p:sp>
      <p:pic>
        <p:nvPicPr>
          <p:cNvPr id="3789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7892" name="Picture 9" descr="C:\Users\Admin\Desktop\checkm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9" descr="C:\Users\Admin\Desktop\checkm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0950" y="3409950"/>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10" descr="C:\Users\Admin\Desktop\checkm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6188" y="4160838"/>
            <a:ext cx="498475"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5" name="Group 6"/>
          <p:cNvGrpSpPr>
            <a:grpSpLocks/>
          </p:cNvGrpSpPr>
          <p:nvPr/>
        </p:nvGrpSpPr>
        <p:grpSpPr bwMode="auto">
          <a:xfrm>
            <a:off x="1173163" y="5597525"/>
            <a:ext cx="2665412" cy="3706813"/>
            <a:chOff x="0" y="0"/>
            <a:chExt cx="1472" cy="2048"/>
          </a:xfrm>
        </p:grpSpPr>
        <p:pic>
          <p:nvPicPr>
            <p:cNvPr id="37899" name="Picture 4"/>
            <p:cNvPicPr>
              <a:picLocks noChangeArrowheads="1"/>
            </p:cNvPicPr>
            <p:nvPr/>
          </p:nvPicPr>
          <p:blipFill>
            <a:blip r:embed="rId6">
              <a:extLst>
                <a:ext uri="{28A0092B-C50C-407E-A947-70E740481C1C}">
                  <a14:useLocalDpi xmlns:a14="http://schemas.microsoft.com/office/drawing/2010/main" val="0"/>
                </a:ext>
              </a:extLst>
            </a:blip>
            <a:srcRect l="29294" t="5553" r="38899" b="76866"/>
            <a:stretch>
              <a:fillRect/>
            </a:stretch>
          </p:blipFill>
          <p:spPr bwMode="auto">
            <a:xfrm rot="5400000">
              <a:off x="-180" y="324"/>
              <a:ext cx="1823" cy="1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7900" name="Picture 5"/>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472" cy="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pic>
        <p:nvPicPr>
          <p:cNvPr id="37896"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47050" y="5956300"/>
            <a:ext cx="410845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7897"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70375" y="6461125"/>
            <a:ext cx="32258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7898" name="Picture 10" descr="C:\Users\Admin\Desktop\checkm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6188" y="4805363"/>
            <a:ext cx="498475"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ounded Rectangle 7"/>
          <p:cNvSpPr>
            <a:spLocks noChangeArrowheads="1"/>
          </p:cNvSpPr>
          <p:nvPr/>
        </p:nvSpPr>
        <p:spPr bwMode="auto">
          <a:xfrm>
            <a:off x="1462088" y="7180263"/>
            <a:ext cx="5251450" cy="1944687"/>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5400">
                <a:solidFill>
                  <a:srgbClr val="4597A0"/>
                </a:solidFill>
                <a:latin typeface="Century Gothic" charset="0"/>
                <a:ea typeface="ＭＳ Ｐゴシック" charset="0"/>
                <a:cs typeface="ＭＳ Ｐゴシック" charset="0"/>
                <a:sym typeface="Stone Sans ITC TT-Semi" charset="0"/>
              </a:rPr>
              <a:t>G_____ B____</a:t>
            </a:r>
            <a:endParaRPr lang="en-US" sz="5400">
              <a:solidFill>
                <a:srgbClr val="4597A0"/>
              </a:solidFill>
              <a:latin typeface="Century Gothic" charset="0"/>
              <a:ea typeface="ＭＳ Ｐゴシック" charset="0"/>
              <a:cs typeface="ＭＳ Ｐゴシック" charset="0"/>
              <a:sym typeface="Stone Sans ITC TT-Semi" charset="0"/>
            </a:endParaRPr>
          </a:p>
        </p:txBody>
      </p:sp>
      <p:sp>
        <p:nvSpPr>
          <p:cNvPr id="93186" name="Rounded Rectangle 7"/>
          <p:cNvSpPr>
            <a:spLocks noChangeArrowheads="1"/>
          </p:cNvSpPr>
          <p:nvPr/>
        </p:nvSpPr>
        <p:spPr bwMode="auto">
          <a:xfrm>
            <a:off x="7150100" y="7180263"/>
            <a:ext cx="4532313" cy="1944687"/>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5400">
                <a:solidFill>
                  <a:srgbClr val="4597A0"/>
                </a:solidFill>
                <a:latin typeface="Century Gothic" charset="0"/>
                <a:ea typeface="ＭＳ Ｐゴシック" charset="0"/>
                <a:cs typeface="ＭＳ Ｐゴシック" charset="0"/>
                <a:sym typeface="Stone Sans ITC TT-Semi" charset="0"/>
              </a:rPr>
              <a:t>M_______</a:t>
            </a:r>
            <a:endParaRPr lang="en-US" sz="5400">
              <a:solidFill>
                <a:srgbClr val="4597A0"/>
              </a:solidFill>
              <a:latin typeface="Century Gothic" charset="0"/>
              <a:ea typeface="ＭＳ Ｐゴシック" charset="0"/>
              <a:cs typeface="ＭＳ Ｐゴシック" charset="0"/>
              <a:sym typeface="Stone Sans ITC TT-Semi" charset="0"/>
            </a:endParaRPr>
          </a:p>
        </p:txBody>
      </p:sp>
      <p:sp>
        <p:nvSpPr>
          <p:cNvPr id="9318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Today’s letters! -&gt; ‘MM’</a:t>
            </a:r>
          </a:p>
        </p:txBody>
      </p:sp>
      <p:pic>
        <p:nvPicPr>
          <p:cNvPr id="9318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8713" y="3221038"/>
            <a:ext cx="3382962" cy="400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31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9025" y="2644775"/>
            <a:ext cx="418465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ounded Rectangle 7"/>
          <p:cNvSpPr>
            <a:spLocks noChangeArrowheads="1"/>
          </p:cNvSpPr>
          <p:nvPr/>
        </p:nvSpPr>
        <p:spPr bwMode="auto">
          <a:xfrm>
            <a:off x="1462088" y="7180263"/>
            <a:ext cx="5251450" cy="1944687"/>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5400">
                <a:solidFill>
                  <a:srgbClr val="4597A0"/>
                </a:solidFill>
                <a:latin typeface="Century Gothic" charset="0"/>
                <a:ea typeface="ＭＳ Ｐゴシック" charset="0"/>
                <a:cs typeface="ＭＳ Ｐゴシック" charset="0"/>
                <a:sym typeface="Stone Sans ITC TT-Semi" charset="0"/>
              </a:rPr>
              <a:t>Gummy Bear</a:t>
            </a:r>
            <a:endParaRPr lang="en-US" sz="5400">
              <a:solidFill>
                <a:srgbClr val="4597A0"/>
              </a:solidFill>
              <a:latin typeface="Century Gothic" charset="0"/>
              <a:ea typeface="ＭＳ Ｐゴシック" charset="0"/>
              <a:cs typeface="ＭＳ Ｐゴシック" charset="0"/>
              <a:sym typeface="Stone Sans ITC TT-Semi" charset="0"/>
            </a:endParaRPr>
          </a:p>
        </p:txBody>
      </p:sp>
      <p:sp>
        <p:nvSpPr>
          <p:cNvPr id="95234" name="Rounded Rectangle 7"/>
          <p:cNvSpPr>
            <a:spLocks noChangeArrowheads="1"/>
          </p:cNvSpPr>
          <p:nvPr/>
        </p:nvSpPr>
        <p:spPr bwMode="auto">
          <a:xfrm>
            <a:off x="7150100" y="7180263"/>
            <a:ext cx="4532313" cy="1944687"/>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5400">
                <a:solidFill>
                  <a:srgbClr val="4597A0"/>
                </a:solidFill>
                <a:latin typeface="Century Gothic" charset="0"/>
                <a:ea typeface="ＭＳ Ｐゴシック" charset="0"/>
                <a:cs typeface="ＭＳ Ｐゴシック" charset="0"/>
                <a:sym typeface="Stone Sans ITC TT-Semi" charset="0"/>
              </a:rPr>
              <a:t>Mummy</a:t>
            </a:r>
            <a:endParaRPr lang="en-US" sz="5400">
              <a:solidFill>
                <a:srgbClr val="4597A0"/>
              </a:solidFill>
              <a:latin typeface="Century Gothic" charset="0"/>
              <a:ea typeface="ＭＳ Ｐゴシック" charset="0"/>
              <a:cs typeface="ＭＳ Ｐゴシック" charset="0"/>
              <a:sym typeface="Stone Sans ITC TT-Semi" charset="0"/>
            </a:endParaRPr>
          </a:p>
        </p:txBody>
      </p:sp>
      <p:sp>
        <p:nvSpPr>
          <p:cNvPr id="9523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Today’s letters! -&gt; ‘MM’</a:t>
            </a:r>
          </a:p>
        </p:txBody>
      </p:sp>
      <p:pic>
        <p:nvPicPr>
          <p:cNvPr id="9523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8713" y="3221038"/>
            <a:ext cx="3382962" cy="400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52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9025" y="2644775"/>
            <a:ext cx="418465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ounded Rectangle 7"/>
          <p:cNvSpPr>
            <a:spLocks noChangeArrowheads="1"/>
          </p:cNvSpPr>
          <p:nvPr/>
        </p:nvSpPr>
        <p:spPr bwMode="auto">
          <a:xfrm>
            <a:off x="4054475" y="7180263"/>
            <a:ext cx="5251450" cy="1944687"/>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5400">
                <a:solidFill>
                  <a:srgbClr val="4597A0"/>
                </a:solidFill>
                <a:latin typeface="Century Gothic" charset="0"/>
                <a:ea typeface="ＭＳ Ｐゴシック" charset="0"/>
                <a:cs typeface="ＭＳ Ｐゴシック" charset="0"/>
                <a:sym typeface="Stone Sans ITC TT-Semi" charset="0"/>
              </a:rPr>
              <a:t>Y_______ !</a:t>
            </a:r>
            <a:endParaRPr lang="en-US" sz="5400">
              <a:solidFill>
                <a:srgbClr val="4597A0"/>
              </a:solidFill>
              <a:latin typeface="Century Gothic" charset="0"/>
              <a:ea typeface="ＭＳ Ｐゴシック" charset="0"/>
              <a:cs typeface="ＭＳ Ｐゴシック" charset="0"/>
              <a:sym typeface="Stone Sans ITC TT-Semi" charset="0"/>
            </a:endParaRPr>
          </a:p>
        </p:txBody>
      </p:sp>
      <p:sp>
        <p:nvSpPr>
          <p:cNvPr id="97282"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Today’s letters! -&gt; ‘MM’</a:t>
            </a:r>
          </a:p>
        </p:txBody>
      </p:sp>
      <p:pic>
        <p:nvPicPr>
          <p:cNvPr id="9728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2675" y="2644775"/>
            <a:ext cx="6216650"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ounded Rectangle 7"/>
          <p:cNvSpPr>
            <a:spLocks noChangeArrowheads="1"/>
          </p:cNvSpPr>
          <p:nvPr/>
        </p:nvSpPr>
        <p:spPr bwMode="auto">
          <a:xfrm>
            <a:off x="4054475" y="7180263"/>
            <a:ext cx="5251450" cy="1944687"/>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5400">
                <a:solidFill>
                  <a:srgbClr val="4597A0"/>
                </a:solidFill>
                <a:latin typeface="Century Gothic" charset="0"/>
                <a:ea typeface="ＭＳ Ｐゴシック" charset="0"/>
                <a:cs typeface="ＭＳ Ｐゴシック" charset="0"/>
                <a:sym typeface="Stone Sans ITC TT-Semi" charset="0"/>
              </a:rPr>
              <a:t>Yummy !</a:t>
            </a:r>
            <a:endParaRPr lang="en-US" sz="5400">
              <a:solidFill>
                <a:srgbClr val="4597A0"/>
              </a:solidFill>
              <a:latin typeface="Century Gothic" charset="0"/>
              <a:ea typeface="ＭＳ Ｐゴシック" charset="0"/>
              <a:cs typeface="ＭＳ Ｐゴシック" charset="0"/>
              <a:sym typeface="Stone Sans ITC TT-Semi" charset="0"/>
            </a:endParaRPr>
          </a:p>
        </p:txBody>
      </p:sp>
      <p:sp>
        <p:nvSpPr>
          <p:cNvPr id="99330"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Today’s letters! -&gt; ‘MM’</a:t>
            </a:r>
          </a:p>
        </p:txBody>
      </p:sp>
      <p:pic>
        <p:nvPicPr>
          <p:cNvPr id="9933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2675" y="2644775"/>
            <a:ext cx="6216650"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Today’s letters! -&gt; ‘MM’</a:t>
            </a:r>
          </a:p>
        </p:txBody>
      </p:sp>
      <p:pic>
        <p:nvPicPr>
          <p:cNvPr id="1013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4900" y="2789238"/>
            <a:ext cx="8242300"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Today’s letters! -&gt; ‘MM’</a:t>
            </a:r>
          </a:p>
        </p:txBody>
      </p:sp>
      <p:sp>
        <p:nvSpPr>
          <p:cNvPr id="103426" name="Picture 2"/>
          <p:cNvSpPr>
            <a:spLocks noChangeAspect="1" noChangeArrowheads="1"/>
          </p:cNvSpPr>
          <p:nvPr/>
        </p:nvSpPr>
        <p:spPr bwMode="auto">
          <a:xfrm>
            <a:off x="3838575" y="2789238"/>
            <a:ext cx="5399088"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03427" name="Rectangle 3"/>
          <p:cNvSpPr>
            <a:spLocks/>
          </p:cNvSpPr>
          <p:nvPr/>
        </p:nvSpPr>
        <p:spPr bwMode="auto">
          <a:xfrm>
            <a:off x="1030288" y="6821488"/>
            <a:ext cx="11233150"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279400" indent="-63500" algn="l">
              <a:spcBef>
                <a:spcPts val="2000"/>
              </a:spcBef>
              <a:buSzPct val="77000"/>
            </a:pPr>
            <a:r>
              <a:rPr lang="en-CA" sz="4000" dirty="0">
                <a:solidFill>
                  <a:srgbClr val="005A7C"/>
                </a:solidFill>
                <a:latin typeface="Century Gothic" charset="0"/>
                <a:cs typeface="Century Gothic" charset="0"/>
                <a:sym typeface="Century Gothic" charset="0"/>
              </a:rPr>
              <a:t>My favourite food is _____________________.</a:t>
            </a:r>
          </a:p>
          <a:p>
            <a:pPr marL="279400" indent="-63500" algn="l">
              <a:spcBef>
                <a:spcPts val="2000"/>
              </a:spcBef>
              <a:buSzPct val="77000"/>
            </a:pPr>
            <a:r>
              <a:rPr lang="en-CA" sz="4000" dirty="0">
                <a:solidFill>
                  <a:srgbClr val="005A7C"/>
                </a:solidFill>
                <a:latin typeface="Century Gothic" charset="0"/>
                <a:cs typeface="Century Gothic" charset="0"/>
                <a:sym typeface="Century Gothic" charset="0"/>
              </a:rPr>
              <a:t>It is </a:t>
            </a:r>
            <a:r>
              <a:rPr lang="en-CA" sz="4000" b="1" dirty="0">
                <a:solidFill>
                  <a:srgbClr val="005A7C"/>
                </a:solidFill>
                <a:latin typeface="Century Gothic" charset="0"/>
                <a:cs typeface="Century Gothic" charset="0"/>
                <a:sym typeface="Century Gothic" charset="0"/>
              </a:rPr>
              <a:t>yummy</a:t>
            </a:r>
            <a:r>
              <a:rPr lang="en-CA" sz="4000" dirty="0">
                <a:solidFill>
                  <a:srgbClr val="005A7C"/>
                </a:solidFill>
                <a:latin typeface="Century Gothic" charset="0"/>
                <a:cs typeface="Century Gothic" charset="0"/>
                <a:sym typeface="Century Gothic" charset="0"/>
              </a:rPr>
              <a:t> in my </a:t>
            </a:r>
            <a:r>
              <a:rPr lang="en-CA" sz="4000" b="1" dirty="0">
                <a:solidFill>
                  <a:srgbClr val="005A7C"/>
                </a:solidFill>
                <a:latin typeface="Century Gothic" charset="0"/>
                <a:cs typeface="Century Gothic" charset="0"/>
                <a:sym typeface="Century Gothic" charset="0"/>
              </a:rPr>
              <a:t>tummy</a:t>
            </a:r>
            <a:r>
              <a:rPr lang="en-CA" sz="4000" dirty="0">
                <a:solidFill>
                  <a:srgbClr val="005A7C"/>
                </a:solidFill>
                <a:latin typeface="Century Gothic" charset="0"/>
                <a:cs typeface="Century Gothic" charset="0"/>
                <a:sym typeface="Century Gothic" charset="0"/>
              </a:rPr>
              <a:t> !</a:t>
            </a: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6096" y="2789239"/>
            <a:ext cx="5495652" cy="3664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105474"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Sound of the letters ‘</a:t>
            </a:r>
            <a:r>
              <a:rPr lang="en-CA" altLang="ja-JP" sz="3000">
                <a:solidFill>
                  <a:srgbClr val="005A7C"/>
                </a:solidFill>
                <a:latin typeface="Century Gothic" charset="0"/>
                <a:cs typeface="Century Gothic" charset="0"/>
                <a:sym typeface="Century Gothic" charset="0"/>
              </a:rPr>
              <a:t>MM</a:t>
            </a:r>
            <a:r>
              <a:rPr lang="en-CA" sz="3000">
                <a:solidFill>
                  <a:srgbClr val="005A7C"/>
                </a:solidFill>
                <a:latin typeface="Century Gothic" charset="0"/>
                <a:cs typeface="Century Gothic" charset="0"/>
                <a:sym typeface="Century Gothic" charset="0"/>
              </a:rPr>
              <a:t>’</a:t>
            </a:r>
            <a:endParaRPr lang="en-US" altLang="ja-JP"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05475" name="Picture 9" descr="C:\Users\Admin\Desktop\checkm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p:cNvSpPr>
          <p:nvPr/>
        </p:nvSpPr>
        <p:spPr bwMode="auto">
          <a:xfrm>
            <a:off x="1257300" y="3136900"/>
            <a:ext cx="117856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spcBef>
                <a:spcPts val="2000"/>
              </a:spcBef>
            </a:pPr>
            <a:r>
              <a:rPr lang="en-US" sz="3000">
                <a:solidFill>
                  <a:srgbClr val="005A7C"/>
                </a:solidFill>
                <a:latin typeface="Century Gothic" charset="0"/>
                <a:cs typeface="Century Gothic" charset="0"/>
                <a:sym typeface="Century Gothic" charset="0"/>
              </a:rPr>
              <a:t>Listen closely and see if you know what the sound is!</a:t>
            </a:r>
          </a:p>
          <a:p>
            <a:pPr>
              <a:spcBef>
                <a:spcPts val="2000"/>
              </a:spcBef>
            </a:pPr>
            <a:endParaRPr lang="en-US">
              <a:solidFill>
                <a:schemeClr val="tx1"/>
              </a:solidFill>
              <a:cs typeface="Georgia" charset="0"/>
            </a:endParaRPr>
          </a:p>
        </p:txBody>
      </p:sp>
      <p:pic>
        <p:nvPicPr>
          <p:cNvPr id="1075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7523"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What is that sound?</a:t>
            </a:r>
          </a:p>
        </p:txBody>
      </p:sp>
      <p:pic>
        <p:nvPicPr>
          <p:cNvPr id="5" name="Picture 4" descr="12970-NOLCHV.jpg"/>
          <p:cNvPicPr>
            <a:picLocks noChangeAspect="1"/>
          </p:cNvPicPr>
          <p:nvPr/>
        </p:nvPicPr>
        <p:blipFill rotWithShape="1">
          <a:blip r:embed="rId5">
            <a:extLst>
              <a:ext uri="{28A0092B-C50C-407E-A947-70E740481C1C}">
                <a14:useLocalDpi xmlns:a14="http://schemas.microsoft.com/office/drawing/2010/main" val="0"/>
              </a:ext>
            </a:extLst>
          </a:blip>
          <a:srcRect t="2760" b="5851"/>
          <a:stretch/>
        </p:blipFill>
        <p:spPr>
          <a:xfrm>
            <a:off x="3406056" y="3868688"/>
            <a:ext cx="5596880" cy="5114955"/>
          </a:xfrm>
          <a:prstGeom prst="roundRect">
            <a:avLst>
              <a:gd name="adj" fmla="val 14654"/>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p:cNvSpPr>
          <p:nvPr/>
        </p:nvSpPr>
        <p:spPr bwMode="auto">
          <a:xfrm>
            <a:off x="1257300" y="3136900"/>
            <a:ext cx="117856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spcBef>
                <a:spcPts val="2000"/>
              </a:spcBef>
            </a:pPr>
            <a:r>
              <a:rPr lang="en-US" sz="3000">
                <a:solidFill>
                  <a:srgbClr val="005A7C"/>
                </a:solidFill>
                <a:latin typeface="Century Gothic" charset="0"/>
                <a:cs typeface="Century Gothic" charset="0"/>
                <a:sym typeface="Century Gothic" charset="0"/>
              </a:rPr>
              <a:t>Listen closely and see if you know what the sound is!</a:t>
            </a:r>
          </a:p>
          <a:p>
            <a:pPr>
              <a:spcBef>
                <a:spcPts val="2000"/>
              </a:spcBef>
            </a:pPr>
            <a:endParaRPr lang="en-US">
              <a:solidFill>
                <a:schemeClr val="tx1"/>
              </a:solidFill>
              <a:cs typeface="Georgia" charset="0"/>
            </a:endParaRPr>
          </a:p>
        </p:txBody>
      </p:sp>
      <p:pic>
        <p:nvPicPr>
          <p:cNvPr id="10957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9571"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What is that sound?</a:t>
            </a:r>
          </a:p>
        </p:txBody>
      </p:sp>
      <p:sp>
        <p:nvSpPr>
          <p:cNvPr id="109572" name="Picture 5"/>
          <p:cNvSpPr>
            <a:spLocks noChangeAspect="1" noChangeArrowheads="1"/>
          </p:cNvSpPr>
          <p:nvPr/>
        </p:nvSpPr>
        <p:spPr bwMode="auto">
          <a:xfrm>
            <a:off x="4914900" y="4013200"/>
            <a:ext cx="31750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pic>
        <p:nvPicPr>
          <p:cNvPr id="10957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800" y="4862513"/>
            <a:ext cx="3644900"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957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01138" y="4227513"/>
            <a:ext cx="2506662"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4900" y="4012704"/>
            <a:ext cx="31750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1618"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You’re right!</a:t>
            </a:r>
          </a:p>
        </p:txBody>
      </p:sp>
      <p:sp>
        <p:nvSpPr>
          <p:cNvPr id="111619" name="Rectangle 6"/>
          <p:cNvSpPr>
            <a:spLocks/>
          </p:cNvSpPr>
          <p:nvPr/>
        </p:nvSpPr>
        <p:spPr bwMode="auto">
          <a:xfrm>
            <a:off x="1030288" y="2716213"/>
            <a:ext cx="11233150"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279400" indent="-63500" algn="l">
              <a:spcBef>
                <a:spcPts val="2000"/>
              </a:spcBef>
              <a:buSzPct val="77000"/>
            </a:pPr>
            <a:r>
              <a:rPr lang="en-CA" sz="4000">
                <a:solidFill>
                  <a:srgbClr val="005A7C"/>
                </a:solidFill>
                <a:latin typeface="Century Gothic" charset="0"/>
                <a:cs typeface="Century Gothic" charset="0"/>
                <a:sym typeface="Century Gothic" charset="0"/>
              </a:rPr>
              <a:t>Bears are furry animals with four feet.</a:t>
            </a:r>
          </a:p>
          <a:p>
            <a:pPr marL="279400" indent="-63500" algn="l">
              <a:spcBef>
                <a:spcPts val="2000"/>
              </a:spcBef>
              <a:buSzPct val="77000"/>
            </a:pPr>
            <a:r>
              <a:rPr lang="en-CA" sz="4000">
                <a:solidFill>
                  <a:srgbClr val="005A7C"/>
                </a:solidFill>
                <a:latin typeface="Century Gothic" charset="0"/>
                <a:cs typeface="Century Gothic" charset="0"/>
                <a:sym typeface="Century Gothic" charset="0"/>
              </a:rPr>
              <a:t>They can be brown, black, red and white!</a:t>
            </a:r>
          </a:p>
          <a:p>
            <a:pPr marL="279400" indent="-63500" algn="l">
              <a:spcBef>
                <a:spcPts val="2000"/>
              </a:spcBef>
              <a:buSzPct val="77000"/>
            </a:pPr>
            <a:r>
              <a:rPr lang="en-CA" sz="4000">
                <a:solidFill>
                  <a:srgbClr val="005A7C"/>
                </a:solidFill>
                <a:latin typeface="Century Gothic" charset="0"/>
                <a:cs typeface="Century Gothic" charset="0"/>
                <a:sym typeface="Century Gothic" charset="0"/>
              </a:rPr>
              <a:t>You might know the panda bear!</a:t>
            </a:r>
          </a:p>
        </p:txBody>
      </p:sp>
      <p:sp>
        <p:nvSpPr>
          <p:cNvPr id="111620" name="Picture 4"/>
          <p:cNvSpPr>
            <a:spLocks noChangeAspect="1" noChangeArrowheads="1"/>
          </p:cNvSpPr>
          <p:nvPr/>
        </p:nvSpPr>
        <p:spPr bwMode="auto">
          <a:xfrm>
            <a:off x="6134100" y="5416550"/>
            <a:ext cx="585470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11621" name="Picture 6"/>
          <p:cNvSpPr>
            <a:spLocks noChangeAspect="1" noChangeArrowheads="1"/>
          </p:cNvSpPr>
          <p:nvPr/>
        </p:nvSpPr>
        <p:spPr bwMode="auto">
          <a:xfrm>
            <a:off x="882650" y="5422900"/>
            <a:ext cx="493395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0" y="5568950"/>
            <a:ext cx="585470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5050" y="5575300"/>
            <a:ext cx="493395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13" y="7429500"/>
            <a:ext cx="41529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2850" y="2667000"/>
            <a:ext cx="294005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2900" y="5778500"/>
            <a:ext cx="3479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050" y="2667000"/>
            <a:ext cx="30543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050" y="5002213"/>
            <a:ext cx="313055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9942" name="Rectangle 6"/>
          <p:cNvSpPr>
            <a:spLocks/>
          </p:cNvSpPr>
          <p:nvPr/>
        </p:nvSpPr>
        <p:spPr bwMode="auto">
          <a:xfrm>
            <a:off x="977900" y="838200"/>
            <a:ext cx="110363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6400" b="1">
                <a:solidFill>
                  <a:srgbClr val="FCFCFC"/>
                </a:solidFill>
                <a:latin typeface="Century Gothic" charset="0"/>
                <a:ea typeface="ヒラギノ角ゴ Pro W6" charset="0"/>
                <a:cs typeface="ヒラギノ角ゴ Pro W6" charset="0"/>
                <a:sym typeface="ヒラギノ角ゴ Pro W6" charset="0"/>
              </a:rPr>
              <a:t>Adventures</a:t>
            </a:r>
          </a:p>
        </p:txBody>
      </p:sp>
      <p:pic>
        <p:nvPicPr>
          <p:cNvPr id="3994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62550" y="5435600"/>
            <a:ext cx="36385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02700" y="2717800"/>
            <a:ext cx="3810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5"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2213" y="5435600"/>
            <a:ext cx="21780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6"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7" name="Picture 1" descr="04.jpg"/>
          <p:cNvPicPr>
            <a:picLocks noChangeAspect="1"/>
          </p:cNvPicPr>
          <p:nvPr/>
        </p:nvPicPr>
        <p:blipFill>
          <a:blip r:embed="rId12">
            <a:extLst>
              <a:ext uri="{28A0092B-C50C-407E-A947-70E740481C1C}">
                <a14:useLocalDpi xmlns:a14="http://schemas.microsoft.com/office/drawing/2010/main" val="0"/>
              </a:ext>
            </a:extLst>
          </a:blip>
          <a:srcRect r="33304" b="18137"/>
          <a:stretch>
            <a:fillRect/>
          </a:stretch>
        </p:blipFill>
        <p:spPr bwMode="auto">
          <a:xfrm>
            <a:off x="6862763" y="2644775"/>
            <a:ext cx="1876425"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learn today?</a:t>
            </a:r>
          </a:p>
        </p:txBody>
      </p:sp>
      <p:sp>
        <p:nvSpPr>
          <p:cNvPr id="113666"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Descriptive adjectives</a:t>
            </a:r>
            <a:endParaRPr lang="en-US" altLang="ja-JP"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13667" name="Picture 9" descr="C:\Users\Admin\Desktop\checkm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13669" name="Picture 5"/>
          <p:cNvSpPr>
            <a:spLocks noChangeAspect="1" noChangeArrowheads="1"/>
          </p:cNvSpPr>
          <p:nvPr/>
        </p:nvSpPr>
        <p:spPr bwMode="auto">
          <a:xfrm>
            <a:off x="2062163" y="5105400"/>
            <a:ext cx="1803400"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sp>
        <p:nvSpPr>
          <p:cNvPr id="113670" name="Rectangle 6"/>
          <p:cNvSpPr>
            <a:spLocks/>
          </p:cNvSpPr>
          <p:nvPr/>
        </p:nvSpPr>
        <p:spPr bwMode="auto">
          <a:xfrm>
            <a:off x="2035175" y="7040563"/>
            <a:ext cx="14986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a:solidFill>
                  <a:srgbClr val="422E1F"/>
                </a:solidFill>
                <a:latin typeface="System Font Regular" charset="0"/>
                <a:ea typeface="ＭＳ Ｐゴシック" charset="0"/>
                <a:sym typeface="System Font Regular" charset="0"/>
              </a:rPr>
              <a:t>soft</a:t>
            </a:r>
          </a:p>
          <a:p>
            <a:r>
              <a:rPr lang="en-US">
                <a:solidFill>
                  <a:srgbClr val="422E1F"/>
                </a:solidFill>
                <a:latin typeface="System Font Regular" charset="0"/>
                <a:ea typeface="ＭＳ Ｐゴシック" charset="0"/>
                <a:sym typeface="System Font Regular" charset="0"/>
              </a:rPr>
              <a:t>green</a:t>
            </a:r>
          </a:p>
          <a:p>
            <a:r>
              <a:rPr lang="en-US">
                <a:solidFill>
                  <a:srgbClr val="422E1F"/>
                </a:solidFill>
                <a:latin typeface="System Font Regular" charset="0"/>
                <a:ea typeface="ＭＳ Ｐゴシック" charset="0"/>
                <a:sym typeface="System Font Regular" charset="0"/>
              </a:rPr>
              <a:t>orange</a:t>
            </a:r>
          </a:p>
        </p:txBody>
      </p:sp>
      <p:sp>
        <p:nvSpPr>
          <p:cNvPr id="113671" name="Picture 7"/>
          <p:cNvSpPr>
            <a:spLocks noChangeAspect="1" noChangeArrowheads="1"/>
          </p:cNvSpPr>
          <p:nvPr/>
        </p:nvSpPr>
        <p:spPr bwMode="auto">
          <a:xfrm>
            <a:off x="4773613" y="4805363"/>
            <a:ext cx="22987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sp>
        <p:nvSpPr>
          <p:cNvPr id="113672" name="Rectangle 8"/>
          <p:cNvSpPr>
            <a:spLocks/>
          </p:cNvSpPr>
          <p:nvPr/>
        </p:nvSpPr>
        <p:spPr bwMode="auto">
          <a:xfrm>
            <a:off x="5289550" y="7040563"/>
            <a:ext cx="1354138"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a:solidFill>
                  <a:srgbClr val="422E1F"/>
                </a:solidFill>
                <a:latin typeface="System Font Regular" charset="0"/>
                <a:ea typeface="ＭＳ Ｐゴシック" charset="0"/>
                <a:sym typeface="System Font Regular" charset="0"/>
              </a:rPr>
              <a:t>scary</a:t>
            </a:r>
          </a:p>
          <a:p>
            <a:r>
              <a:rPr lang="en-US">
                <a:solidFill>
                  <a:srgbClr val="422E1F"/>
                </a:solidFill>
                <a:latin typeface="System Font Regular" charset="0"/>
                <a:ea typeface="ＭＳ Ｐゴシック" charset="0"/>
                <a:sym typeface="System Font Regular" charset="0"/>
              </a:rPr>
              <a:t>funny</a:t>
            </a:r>
          </a:p>
          <a:p>
            <a:r>
              <a:rPr lang="en-US">
                <a:solidFill>
                  <a:srgbClr val="422E1F"/>
                </a:solidFill>
                <a:latin typeface="System Font Regular" charset="0"/>
                <a:ea typeface="ＭＳ Ｐゴシック" charset="0"/>
                <a:sym typeface="System Font Regular" charset="0"/>
              </a:rPr>
              <a:t>happy</a:t>
            </a:r>
          </a:p>
        </p:txBody>
      </p:sp>
      <p:pic>
        <p:nvPicPr>
          <p:cNvPr id="1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3848" y="4228728"/>
            <a:ext cx="2496220" cy="2696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70152" y="4012704"/>
            <a:ext cx="3181802" cy="3181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learn today?</a:t>
            </a:r>
          </a:p>
        </p:txBody>
      </p:sp>
      <p:pic>
        <p:nvPicPr>
          <p:cNvPr id="1157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15715"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5"/>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Sounds of the letter ‘MM’</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15716" name="Picture 9" descr="C:\Users\Admin\Desktop\checkmark.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9788" y="5237163"/>
            <a:ext cx="3841750"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learn today?</a:t>
            </a:r>
          </a:p>
        </p:txBody>
      </p:sp>
      <p:pic>
        <p:nvPicPr>
          <p:cNvPr id="1177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17763"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5"/>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Rhyming Words</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17764" name="Picture 9" descr="C:\Users\Admin\Desktop\checkmark.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5" name="Picture 7"/>
          <p:cNvSpPr>
            <a:spLocks noChangeAspect="1" noChangeArrowheads="1"/>
          </p:cNvSpPr>
          <p:nvPr/>
        </p:nvSpPr>
        <p:spPr bwMode="auto">
          <a:xfrm>
            <a:off x="1965325" y="4805363"/>
            <a:ext cx="3590925"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93888" y="4948808"/>
            <a:ext cx="3196532" cy="350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19810"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What did I learn today?</a:t>
            </a:r>
          </a:p>
        </p:txBody>
      </p:sp>
      <p:sp>
        <p:nvSpPr>
          <p:cNvPr id="119811"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5"/>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Draw a picture of a story</a:t>
            </a:r>
            <a:endParaRPr lang="en-US" altLang="ja-JP"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19812" name="Picture 9" descr="C:\Users\Admin\Desktop\checkmark.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5213" y="4445000"/>
            <a:ext cx="6656387"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21858"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New words I learned today</a:t>
            </a:r>
          </a:p>
        </p:txBody>
      </p:sp>
      <p:graphicFrame>
        <p:nvGraphicFramePr>
          <p:cNvPr id="19" name="Group 3"/>
          <p:cNvGraphicFramePr>
            <a:graphicFrameLocks noGrp="1"/>
          </p:cNvGraphicFramePr>
          <p:nvPr/>
        </p:nvGraphicFramePr>
        <p:xfrm>
          <a:off x="2298700" y="2705100"/>
          <a:ext cx="8902700" cy="5702300"/>
        </p:xfrm>
        <a:graphic>
          <a:graphicData uri="http://schemas.openxmlformats.org/drawingml/2006/table">
            <a:tbl>
              <a:tblPr/>
              <a:tblGrid>
                <a:gridCol w="4451350"/>
                <a:gridCol w="4451350"/>
              </a:tblGrid>
              <a:tr h="28511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r>
              <a:tr h="28511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r>
            </a:tbl>
          </a:graphicData>
        </a:graphic>
      </p:graphicFrame>
      <p:sp>
        <p:nvSpPr>
          <p:cNvPr id="121870" name="Rectangle 20"/>
          <p:cNvSpPr>
            <a:spLocks/>
          </p:cNvSpPr>
          <p:nvPr/>
        </p:nvSpPr>
        <p:spPr bwMode="auto">
          <a:xfrm>
            <a:off x="3766096" y="7719368"/>
            <a:ext cx="15154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marL="215900">
              <a:spcBef>
                <a:spcPts val="2000"/>
              </a:spcBef>
              <a:buSzPct val="77000"/>
            </a:pPr>
            <a:r>
              <a:rPr lang="en-US" sz="3000" dirty="0">
                <a:solidFill>
                  <a:srgbClr val="005A7C"/>
                </a:solidFill>
                <a:latin typeface="Century Gothic" charset="0"/>
                <a:ea typeface="ＭＳ Ｐゴシック" charset="0"/>
                <a:sym typeface="Century Gothic" charset="0"/>
              </a:rPr>
              <a:t>Mummy</a:t>
            </a:r>
          </a:p>
        </p:txBody>
      </p:sp>
      <p:sp>
        <p:nvSpPr>
          <p:cNvPr id="121871" name="Rectangle 21"/>
          <p:cNvSpPr>
            <a:spLocks/>
          </p:cNvSpPr>
          <p:nvPr/>
        </p:nvSpPr>
        <p:spPr bwMode="auto">
          <a:xfrm>
            <a:off x="7870552" y="4919018"/>
            <a:ext cx="24533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marL="215900">
              <a:spcBef>
                <a:spcPts val="2000"/>
              </a:spcBef>
              <a:buSzPct val="77000"/>
            </a:pPr>
            <a:r>
              <a:rPr lang="en-US" sz="3000" dirty="0">
                <a:solidFill>
                  <a:srgbClr val="005A7C"/>
                </a:solidFill>
                <a:latin typeface="Century Gothic" charset="0"/>
                <a:ea typeface="ＭＳ Ｐゴシック" charset="0"/>
                <a:sym typeface="Century Gothic" charset="0"/>
              </a:rPr>
              <a:t>Gummy Bear</a:t>
            </a:r>
          </a:p>
        </p:txBody>
      </p:sp>
      <p:sp>
        <p:nvSpPr>
          <p:cNvPr id="121872" name="Rectangle 22"/>
          <p:cNvSpPr>
            <a:spLocks/>
          </p:cNvSpPr>
          <p:nvPr/>
        </p:nvSpPr>
        <p:spPr bwMode="auto">
          <a:xfrm>
            <a:off x="8590632" y="7624118"/>
            <a:ext cx="10405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marL="215900">
              <a:spcBef>
                <a:spcPts val="2000"/>
              </a:spcBef>
              <a:buSzPct val="77000"/>
            </a:pPr>
            <a:r>
              <a:rPr lang="en-US" sz="3000">
                <a:solidFill>
                  <a:srgbClr val="005A7C"/>
                </a:solidFill>
                <a:latin typeface="Century Gothic" charset="0"/>
                <a:ea typeface="ＭＳ Ｐゴシック" charset="0"/>
                <a:sym typeface="Century Gothic" charset="0"/>
              </a:rPr>
              <a:t>llama</a:t>
            </a:r>
          </a:p>
        </p:txBody>
      </p:sp>
      <p:sp>
        <p:nvSpPr>
          <p:cNvPr id="121873" name="Rectangle 23"/>
          <p:cNvSpPr>
            <a:spLocks/>
          </p:cNvSpPr>
          <p:nvPr/>
        </p:nvSpPr>
        <p:spPr bwMode="auto">
          <a:xfrm>
            <a:off x="4132932" y="4817418"/>
            <a:ext cx="680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marL="215900">
              <a:spcBef>
                <a:spcPts val="2000"/>
              </a:spcBef>
              <a:buSzPct val="77000"/>
            </a:pPr>
            <a:r>
              <a:rPr lang="en-US" sz="3000" dirty="0">
                <a:solidFill>
                  <a:srgbClr val="005A7C"/>
                </a:solidFill>
                <a:latin typeface="Century Gothic" charset="0"/>
                <a:ea typeface="ＭＳ Ｐゴシック" charset="0"/>
                <a:sym typeface="Century Gothic" charset="0"/>
              </a:rPr>
              <a:t>Surf</a:t>
            </a:r>
          </a:p>
        </p:txBody>
      </p:sp>
      <p:pic>
        <p:nvPicPr>
          <p:cNvPr id="121874"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4048" y="2908300"/>
            <a:ext cx="270033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21875" name="Picture 25"/>
          <p:cNvSpPr>
            <a:spLocks noChangeAspect="1" noChangeArrowheads="1"/>
          </p:cNvSpPr>
          <p:nvPr/>
        </p:nvSpPr>
        <p:spPr bwMode="auto">
          <a:xfrm>
            <a:off x="8123238" y="2805113"/>
            <a:ext cx="1706562"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121876" name="Picture 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4100" y="5661025"/>
            <a:ext cx="1854200"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21877" name="Picture 27"/>
          <p:cNvSpPr>
            <a:spLocks noChangeAspect="1" noChangeArrowheads="1"/>
          </p:cNvSpPr>
          <p:nvPr/>
        </p:nvSpPr>
        <p:spPr bwMode="auto">
          <a:xfrm>
            <a:off x="8240713" y="5740400"/>
            <a:ext cx="146208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13" name="Picture 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5638" y="2957513"/>
            <a:ext cx="1706562"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4" name="Picture 2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3113" y="5892800"/>
            <a:ext cx="146208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150" y="6324600"/>
            <a:ext cx="317976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3906" name="Rectangle 3"/>
          <p:cNvSpPr>
            <a:spLocks/>
          </p:cNvSpPr>
          <p:nvPr/>
        </p:nvSpPr>
        <p:spPr bwMode="auto">
          <a:xfrm>
            <a:off x="647700" y="3498850"/>
            <a:ext cx="119253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marL="863600" indent="-647700" algn="l">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Do you have any questions?</a:t>
            </a:r>
          </a:p>
          <a:p>
            <a:pPr marL="863600" indent="-647700" algn="l">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Do you understand the handout?</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2390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6908800"/>
            <a:ext cx="4318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390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77300" y="4495800"/>
            <a:ext cx="3302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390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3910"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8"/>
              </a:buBlip>
            </a:pPr>
            <a:r>
              <a:rPr lang="en-US" sz="6000" b="1">
                <a:latin typeface="Century Gothic" charset="0"/>
                <a:cs typeface="Georgia" charset="0"/>
              </a:rPr>
              <a:t>Final Thoughts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p:cNvSpPr>
          <p:nvPr/>
        </p:nvSpPr>
        <p:spPr bwMode="auto">
          <a:xfrm>
            <a:off x="977900" y="1631950"/>
            <a:ext cx="11925300" cy="610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863600" indent="-647700" algn="l">
              <a:spcBef>
                <a:spcPts val="2000"/>
              </a:spcBef>
              <a:buSzPct val="77000"/>
              <a:buFontTx/>
              <a:buBlip>
                <a:blip r:embed="rId3"/>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buFontTx/>
              <a:buBlip>
                <a:blip r:embed="rId3"/>
              </a:buBlip>
            </a:pPr>
            <a:r>
              <a:rPr lang="en-US" sz="3000">
                <a:solidFill>
                  <a:srgbClr val="005A7C"/>
                </a:solidFill>
                <a:latin typeface="Century Gothic" charset="0"/>
                <a:cs typeface="Century Gothic" charset="0"/>
                <a:sym typeface="Century Gothic" charset="0"/>
              </a:rPr>
              <a:t>Listen and read along with the ‘Down, By the Bay’ book</a:t>
            </a:r>
          </a:p>
          <a:p>
            <a:pPr marL="863600" indent="-647700" algn="l">
              <a:spcBef>
                <a:spcPts val="2000"/>
              </a:spcBef>
              <a:buSzPct val="77000"/>
              <a:buFontTx/>
              <a:buBlip>
                <a:blip r:embed="rId3"/>
              </a:buBlip>
            </a:pPr>
            <a:r>
              <a:rPr lang="en-US" sz="3000">
                <a:solidFill>
                  <a:srgbClr val="005A7C"/>
                </a:solidFill>
                <a:latin typeface="Century Gothic" charset="0"/>
                <a:cs typeface="Century Gothic" charset="0"/>
                <a:sym typeface="Century Gothic" charset="0"/>
              </a:rPr>
              <a:t>Read book to yourself and to your family/friends</a:t>
            </a:r>
          </a:p>
          <a:p>
            <a:pPr marL="863600" indent="-647700" algn="l">
              <a:spcBef>
                <a:spcPts val="2000"/>
              </a:spcBef>
              <a:buSzPct val="77000"/>
              <a:buFontTx/>
              <a:buBlip>
                <a:blip r:embed="rId3"/>
              </a:buBlip>
            </a:pPr>
            <a:r>
              <a:rPr lang="en-US" sz="3000">
                <a:solidFill>
                  <a:srgbClr val="005A7C"/>
                </a:solidFill>
                <a:latin typeface="Century Gothic" charset="0"/>
                <a:cs typeface="Century Gothic" charset="0"/>
                <a:sym typeface="Century Gothic" charset="0"/>
              </a:rPr>
              <a:t>Complete the worksheet </a:t>
            </a:r>
          </a:p>
          <a:p>
            <a:pPr marL="863600" indent="-647700" algn="l">
              <a:spcBef>
                <a:spcPts val="2000"/>
              </a:spcBef>
              <a:buSzPct val="77000"/>
              <a:buFontTx/>
              <a:buBlip>
                <a:blip r:embed="rId3"/>
              </a:buBlip>
            </a:pPr>
            <a:r>
              <a:rPr lang="en-US" sz="3000">
                <a:solidFill>
                  <a:srgbClr val="005A7C"/>
                </a:solidFill>
                <a:latin typeface="Century Gothic" charset="0"/>
                <a:cs typeface="Century Gothic" charset="0"/>
                <a:sym typeface="Century Gothic" charset="0"/>
              </a:rPr>
              <a:t>Practice writing new vocabulary words</a:t>
            </a:r>
          </a:p>
          <a:p>
            <a:pPr marL="863600" indent="-647700" algn="l">
              <a:spcBef>
                <a:spcPts val="2000"/>
              </a:spcBef>
              <a:buSzPct val="77000"/>
              <a:buFontTx/>
              <a:buBlip>
                <a:blip r:embed="rId3"/>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2595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25955" name="Picture 4"/>
          <p:cNvSpPr>
            <a:spLocks noChangeAspect="1" noChangeArrowheads="1"/>
          </p:cNvSpPr>
          <p:nvPr/>
        </p:nvSpPr>
        <p:spPr bwMode="auto">
          <a:xfrm>
            <a:off x="1955800" y="6283325"/>
            <a:ext cx="9385300"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sp>
        <p:nvSpPr>
          <p:cNvPr id="125956"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5"/>
              </a:buBlip>
            </a:pPr>
            <a:r>
              <a:rPr lang="en-US" sz="6000" b="1">
                <a:latin typeface="Century Gothic" charset="0"/>
                <a:cs typeface="Georgia" charset="0"/>
              </a:rPr>
              <a:t>Before the next class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5621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30050" name="Picture 1"/>
          <p:cNvSpPr>
            <a:spLocks noChangeAspect="1" noChangeArrowheads="1"/>
          </p:cNvSpPr>
          <p:nvPr/>
        </p:nvSpPr>
        <p:spPr bwMode="auto">
          <a:xfrm>
            <a:off x="2692400" y="2679700"/>
            <a:ext cx="7620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4800" y="2832100"/>
            <a:ext cx="7620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32098" name="Picture 3"/>
          <p:cNvSpPr>
            <a:spLocks noChangeAspect="1" noChangeArrowheads="1"/>
          </p:cNvSpPr>
          <p:nvPr/>
        </p:nvSpPr>
        <p:spPr bwMode="auto">
          <a:xfrm>
            <a:off x="1879600" y="1981200"/>
            <a:ext cx="9245600" cy="615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2133600"/>
            <a:ext cx="9245600" cy="615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will I learn today?</a:t>
            </a:r>
          </a:p>
        </p:txBody>
      </p:sp>
      <p:pic>
        <p:nvPicPr>
          <p:cNvPr id="4198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1987" name="Picture 2" descr="10319-NME1S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97800" y="4713288"/>
            <a:ext cx="4916488"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Rectangle 3"/>
          <p:cNvSpPr>
            <a:spLocks/>
          </p:cNvSpPr>
          <p:nvPr/>
        </p:nvSpPr>
        <p:spPr bwMode="auto">
          <a:xfrm>
            <a:off x="1749425" y="2716213"/>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pPr>
            <a:r>
              <a:rPr lang="en-US" sz="3000">
                <a:solidFill>
                  <a:srgbClr val="005A7C"/>
                </a:solidFill>
                <a:latin typeface="Century Gothic" charset="0"/>
                <a:cs typeface="Century Gothic" charset="0"/>
                <a:sym typeface="Century Gothic" charset="0"/>
              </a:rPr>
              <a:t>Draw a picture of a story</a:t>
            </a:r>
          </a:p>
          <a:p>
            <a:pPr marL="863600" indent="-647700" algn="l">
              <a:spcBef>
                <a:spcPts val="2000"/>
              </a:spcBef>
              <a:buSzPct val="77000"/>
            </a:pPr>
            <a:r>
              <a:rPr lang="en-US" sz="3000">
                <a:solidFill>
                  <a:srgbClr val="005A7C"/>
                </a:solidFill>
                <a:latin typeface="Century Gothic" charset="0"/>
                <a:cs typeface="Century Gothic" charset="0"/>
                <a:sym typeface="Century Gothic" charset="0"/>
              </a:rPr>
              <a:t>Descriptive adjectives</a:t>
            </a:r>
          </a:p>
          <a:p>
            <a:pPr marL="863600" indent="-647700" algn="l">
              <a:spcBef>
                <a:spcPts val="2000"/>
              </a:spcBef>
              <a:buSzPct val="77000"/>
            </a:pPr>
            <a:r>
              <a:rPr lang="en-US" sz="3000">
                <a:solidFill>
                  <a:srgbClr val="005A7C"/>
                </a:solidFill>
                <a:latin typeface="Century Gothic" charset="0"/>
                <a:cs typeface="Century Gothic" charset="0"/>
                <a:sym typeface="Century Gothic" charset="0"/>
              </a:rPr>
              <a:t>Sounds of the letter ‘MM’</a:t>
            </a:r>
          </a:p>
          <a:p>
            <a:pPr marL="863600" indent="-647700" algn="l">
              <a:spcBef>
                <a:spcPts val="2000"/>
              </a:spcBef>
              <a:buSzPct val="77000"/>
            </a:pPr>
            <a:r>
              <a:rPr lang="en-US" sz="3000">
                <a:solidFill>
                  <a:srgbClr val="005A7C"/>
                </a:solidFill>
                <a:latin typeface="Century Gothic" charset="0"/>
                <a:cs typeface="Century Gothic" charset="0"/>
                <a:sym typeface="Century Gothic" charset="0"/>
              </a:rPr>
              <a:t>Rhyming words</a:t>
            </a:r>
          </a:p>
        </p:txBody>
      </p:sp>
      <p:pic>
        <p:nvPicPr>
          <p:cNvPr id="41989" name="Picture 9" descr="C:\Users\Admin\Desktop\checkmark.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9" descr="C:\Users\Admin\Desktop\checkmark.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0950" y="3409950"/>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10" descr="C:\Users\Admin\Desktop\checkmark.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6188" y="4160838"/>
            <a:ext cx="498475"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10" descr="C:\Users\Admin\Desktop\checkmark.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6188" y="4805363"/>
            <a:ext cx="498475"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34146"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Apple!</a:t>
            </a:r>
          </a:p>
        </p:txBody>
      </p:sp>
      <p:sp>
        <p:nvSpPr>
          <p:cNvPr id="134147" name="Rectangle 2"/>
          <p:cNvSpPr>
            <a:spLocks/>
          </p:cNvSpPr>
          <p:nvPr/>
        </p:nvSpPr>
        <p:spPr bwMode="auto">
          <a:xfrm>
            <a:off x="1866900" y="3009900"/>
            <a:ext cx="681672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spcBef>
                <a:spcPts val="2000"/>
              </a:spcBef>
            </a:pPr>
            <a:r>
              <a:rPr lang="en-US" sz="3000">
                <a:solidFill>
                  <a:srgbClr val="005A7C"/>
                </a:solidFill>
                <a:latin typeface="Century Gothic" charset="0"/>
                <a:ea typeface="ＭＳ Ｐゴシック" charset="0"/>
                <a:sym typeface="Century Gothic" charset="0"/>
              </a:rPr>
              <a:t>An apple can taste very </a:t>
            </a:r>
            <a:r>
              <a:rPr lang="en-US" sz="3000" u="sng">
                <a:solidFill>
                  <a:srgbClr val="005A7C"/>
                </a:solidFill>
                <a:latin typeface="Century Gothic" charset="0"/>
                <a:ea typeface="ＭＳ Ｐゴシック" charset="0"/>
                <a:sym typeface="Century Gothic" charset="0"/>
              </a:rPr>
              <a:t>nice</a:t>
            </a:r>
            <a:endParaRPr lang="en-US" sz="3000">
              <a:solidFill>
                <a:srgbClr val="005A7C"/>
              </a:solidFill>
              <a:latin typeface="Century Gothic" charset="0"/>
              <a:ea typeface="ＭＳ Ｐゴシック" charset="0"/>
              <a:sym typeface="Century Gothic" charset="0"/>
            </a:endParaRPr>
          </a:p>
          <a:p>
            <a:pPr algn="l">
              <a:spcBef>
                <a:spcPts val="2000"/>
              </a:spcBef>
            </a:pPr>
            <a:r>
              <a:rPr lang="en-US" sz="3000">
                <a:solidFill>
                  <a:srgbClr val="005A7C"/>
                </a:solidFill>
                <a:latin typeface="Century Gothic" charset="0"/>
                <a:ea typeface="ＭＳ Ｐゴシック" charset="0"/>
                <a:sym typeface="Century Gothic" charset="0"/>
              </a:rPr>
              <a:t>Try a bite or a </a:t>
            </a:r>
            <a:r>
              <a:rPr lang="en-US" sz="3000" u="sng">
                <a:solidFill>
                  <a:srgbClr val="005A7C"/>
                </a:solidFill>
                <a:latin typeface="Century Gothic" charset="0"/>
                <a:ea typeface="ＭＳ Ｐゴシック" charset="0"/>
                <a:sym typeface="Century Gothic" charset="0"/>
              </a:rPr>
              <a:t>slice</a:t>
            </a:r>
            <a:r>
              <a:rPr lang="en-US" sz="3000">
                <a:solidFill>
                  <a:srgbClr val="005A7C"/>
                </a:solidFill>
                <a:latin typeface="Century Gothic" charset="0"/>
                <a:ea typeface="ＭＳ Ｐゴシック" charset="0"/>
                <a:sym typeface="Century Gothic" charset="0"/>
              </a:rPr>
              <a:t>.</a:t>
            </a:r>
          </a:p>
          <a:p>
            <a:pPr algn="l">
              <a:spcBef>
                <a:spcPts val="2000"/>
              </a:spcBef>
            </a:pPr>
            <a:r>
              <a:rPr lang="en-US" sz="3000">
                <a:solidFill>
                  <a:srgbClr val="005A7C"/>
                </a:solidFill>
                <a:latin typeface="Century Gothic" charset="0"/>
                <a:ea typeface="ＭＳ Ｐゴシック" charset="0"/>
                <a:sym typeface="Century Gothic" charset="0"/>
              </a:rPr>
              <a:t>If its red or if its </a:t>
            </a:r>
            <a:r>
              <a:rPr lang="en-US" sz="3000" u="sng">
                <a:solidFill>
                  <a:srgbClr val="005A7C"/>
                </a:solidFill>
                <a:latin typeface="Century Gothic" charset="0"/>
                <a:ea typeface="ＭＳ Ｐゴシック" charset="0"/>
                <a:sym typeface="Century Gothic" charset="0"/>
              </a:rPr>
              <a:t>green</a:t>
            </a:r>
            <a:endParaRPr lang="en-US" sz="3000">
              <a:solidFill>
                <a:srgbClr val="005A7C"/>
              </a:solidFill>
              <a:latin typeface="Century Gothic" charset="0"/>
              <a:ea typeface="ＭＳ Ｐゴシック" charset="0"/>
              <a:sym typeface="Century Gothic" charset="0"/>
            </a:endParaRPr>
          </a:p>
          <a:p>
            <a:pPr algn="l">
              <a:spcBef>
                <a:spcPts val="2000"/>
              </a:spcBef>
            </a:pPr>
            <a:r>
              <a:rPr lang="en-US" sz="3000">
                <a:solidFill>
                  <a:srgbClr val="005A7C"/>
                </a:solidFill>
                <a:latin typeface="Century Gothic" charset="0"/>
                <a:ea typeface="ＭＳ Ｐゴシック" charset="0"/>
                <a:sym typeface="Century Gothic" charset="0"/>
              </a:rPr>
              <a:t>It will taste good if its </a:t>
            </a:r>
            <a:r>
              <a:rPr lang="en-US" sz="3000" u="sng">
                <a:solidFill>
                  <a:srgbClr val="005A7C"/>
                </a:solidFill>
                <a:latin typeface="Century Gothic" charset="0"/>
                <a:ea typeface="ＭＳ Ｐゴシック" charset="0"/>
                <a:sym typeface="Century Gothic" charset="0"/>
              </a:rPr>
              <a:t>clean</a:t>
            </a:r>
            <a:r>
              <a:rPr lang="en-US" sz="3000">
                <a:solidFill>
                  <a:srgbClr val="005A7C"/>
                </a:solidFill>
                <a:latin typeface="Century Gothic" charset="0"/>
                <a:ea typeface="ＭＳ Ｐゴシック" charset="0"/>
                <a:sym typeface="Century Gothic" charset="0"/>
              </a:rPr>
              <a:t>.</a:t>
            </a:r>
          </a:p>
          <a:p>
            <a:pPr algn="l">
              <a:spcBef>
                <a:spcPts val="2000"/>
              </a:spcBef>
            </a:pPr>
            <a:r>
              <a:rPr lang="en-US" sz="3000">
                <a:solidFill>
                  <a:srgbClr val="005A7C"/>
                </a:solidFill>
                <a:latin typeface="Century Gothic" charset="0"/>
                <a:ea typeface="ＭＳ Ｐゴシック" charset="0"/>
                <a:sym typeface="Century Gothic" charset="0"/>
              </a:rPr>
              <a:t>My grandma says, </a:t>
            </a:r>
            <a:r>
              <a:rPr lang="ja-JP" altLang="en-US" sz="3000">
                <a:solidFill>
                  <a:srgbClr val="005A7C"/>
                </a:solidFill>
                <a:latin typeface="Arial" charset="0"/>
                <a:ea typeface="ＭＳ Ｐゴシック" charset="0"/>
                <a:sym typeface="Century Gothic" charset="0"/>
              </a:rPr>
              <a:t>“</a:t>
            </a:r>
            <a:r>
              <a:rPr lang="en-US" altLang="ja-JP" sz="3000">
                <a:solidFill>
                  <a:srgbClr val="005A7C"/>
                </a:solidFill>
                <a:latin typeface="Century Gothic" charset="0"/>
                <a:ea typeface="Century Gothic" charset="0"/>
                <a:cs typeface="Century Gothic" charset="0"/>
                <a:sym typeface="Century Gothic" charset="0"/>
              </a:rPr>
              <a:t>an apple a </a:t>
            </a:r>
            <a:r>
              <a:rPr lang="en-US" altLang="ja-JP" sz="3000" u="sng">
                <a:solidFill>
                  <a:srgbClr val="005A7C"/>
                </a:solidFill>
                <a:latin typeface="Century Gothic" charset="0"/>
                <a:ea typeface="Century Gothic" charset="0"/>
                <a:cs typeface="Century Gothic" charset="0"/>
                <a:sym typeface="Century Gothic" charset="0"/>
              </a:rPr>
              <a:t>day</a:t>
            </a:r>
            <a:r>
              <a:rPr lang="ja-JP" altLang="en-US" sz="3000">
                <a:solidFill>
                  <a:srgbClr val="005A7C"/>
                </a:solidFill>
                <a:latin typeface="Arial" charset="0"/>
                <a:ea typeface="ＭＳ Ｐゴシック" charset="0"/>
                <a:sym typeface="Century Gothic" charset="0"/>
              </a:rPr>
              <a:t>’</a:t>
            </a:r>
            <a:endParaRPr lang="en-US" altLang="ja-JP" sz="3000">
              <a:solidFill>
                <a:srgbClr val="005A7C"/>
              </a:solidFill>
              <a:latin typeface="Century Gothic" charset="0"/>
              <a:ea typeface="Century Gothic" charset="0"/>
              <a:cs typeface="Century Gothic" charset="0"/>
              <a:sym typeface="Century Gothic" charset="0"/>
            </a:endParaRPr>
          </a:p>
          <a:p>
            <a:pPr algn="l">
              <a:spcBef>
                <a:spcPts val="2000"/>
              </a:spcBef>
            </a:pPr>
            <a:r>
              <a:rPr lang="en-US" sz="3000">
                <a:solidFill>
                  <a:srgbClr val="005A7C"/>
                </a:solidFill>
                <a:latin typeface="Century Gothic" charset="0"/>
                <a:ea typeface="Century Gothic" charset="0"/>
                <a:cs typeface="Century Gothic" charset="0"/>
                <a:sym typeface="Century Gothic" charset="0"/>
              </a:rPr>
              <a:t>Keeps the doctor </a:t>
            </a:r>
            <a:r>
              <a:rPr lang="en-US" sz="3000" u="sng">
                <a:solidFill>
                  <a:srgbClr val="005A7C"/>
                </a:solidFill>
                <a:latin typeface="Century Gothic" charset="0"/>
                <a:ea typeface="Century Gothic" charset="0"/>
                <a:cs typeface="Century Gothic" charset="0"/>
                <a:sym typeface="Century Gothic" charset="0"/>
              </a:rPr>
              <a:t>away</a:t>
            </a:r>
            <a:r>
              <a:rPr lang="en-US" sz="3000">
                <a:solidFill>
                  <a:srgbClr val="005A7C"/>
                </a:solidFill>
                <a:latin typeface="Century Gothic" charset="0"/>
                <a:ea typeface="Century Gothic" charset="0"/>
                <a:cs typeface="Century Gothic" charset="0"/>
                <a:sym typeface="Century Gothic" charset="0"/>
              </a:rPr>
              <a:t>!</a:t>
            </a:r>
            <a:r>
              <a:rPr lang="ja-JP" altLang="en-US" sz="3000">
                <a:solidFill>
                  <a:srgbClr val="005A7C"/>
                </a:solidFill>
                <a:latin typeface="Arial" charset="0"/>
                <a:ea typeface="ＭＳ Ｐゴシック" charset="0"/>
                <a:sym typeface="Century Gothic" charset="0"/>
              </a:rPr>
              <a:t>”</a:t>
            </a:r>
            <a:endParaRPr lang="en-US" sz="3000">
              <a:solidFill>
                <a:srgbClr val="005A7C"/>
              </a:solidFill>
              <a:latin typeface="Century Gothic" charset="0"/>
              <a:ea typeface="ＭＳ Ｐゴシック" charset="0"/>
              <a:sym typeface="Century Gothic" charset="0"/>
            </a:endParaRPr>
          </a:p>
        </p:txBody>
      </p:sp>
      <p:pic>
        <p:nvPicPr>
          <p:cNvPr id="134148" name="Picture 7" descr="apple-dots.png"/>
          <p:cNvPicPr>
            <a:picLocks noChangeAspect="1"/>
          </p:cNvPicPr>
          <p:nvPr/>
        </p:nvPicPr>
        <p:blipFill>
          <a:blip r:embed="rId5">
            <a:extLst>
              <a:ext uri="{28A0092B-C50C-407E-A947-70E740481C1C}">
                <a14:useLocalDpi xmlns:a14="http://schemas.microsoft.com/office/drawing/2010/main" val="0"/>
              </a:ext>
            </a:extLst>
          </a:blip>
          <a:srcRect l="26727" t="28851" r="29451" b="8664"/>
          <a:stretch>
            <a:fillRect/>
          </a:stretch>
        </p:blipFill>
        <p:spPr bwMode="auto">
          <a:xfrm>
            <a:off x="9239250" y="5164138"/>
            <a:ext cx="2641600" cy="291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3" descr="10319-NME1S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30513" y="1852613"/>
            <a:ext cx="6985000" cy="680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Rectangle 6"/>
          <p:cNvSpPr>
            <a:spLocks/>
          </p:cNvSpPr>
          <p:nvPr/>
        </p:nvSpPr>
        <p:spPr bwMode="auto">
          <a:xfrm>
            <a:off x="977900" y="838200"/>
            <a:ext cx="110363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6400" b="1">
                <a:solidFill>
                  <a:srgbClr val="FF0000"/>
                </a:solidFill>
                <a:latin typeface="Century Gothic" charset="0"/>
                <a:ea typeface="ヒラギノ角ゴ Pro W6" charset="0"/>
                <a:cs typeface="ヒラギノ角ゴ Pro W6" charset="0"/>
                <a:sym typeface="ヒラギノ角ゴ Pro W6" charset="0"/>
              </a:rPr>
              <a:t>Story Time!</a:t>
            </a:r>
          </a:p>
        </p:txBody>
      </p:sp>
      <p:sp>
        <p:nvSpPr>
          <p:cNvPr id="44035" name="Rectangle 1"/>
          <p:cNvSpPr>
            <a:spLocks noChangeArrowheads="1"/>
          </p:cNvSpPr>
          <p:nvPr/>
        </p:nvSpPr>
        <p:spPr bwMode="auto">
          <a:xfrm>
            <a:off x="3119438" y="1852613"/>
            <a:ext cx="6765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chemeClr val="tx1"/>
                </a:solidFill>
                <a:latin typeface="Century Gothic" charset="0"/>
                <a:ea typeface="ＭＳ Ｐゴシック" charset="0"/>
                <a:cs typeface="ＭＳ Ｐゴシック" charset="0"/>
              </a:rPr>
              <a:t>Where are we going today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86576" y="3292624"/>
            <a:ext cx="4608512" cy="612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Let’s take a trip together!</a:t>
            </a:r>
          </a:p>
        </p:txBody>
      </p:sp>
      <p:sp>
        <p:nvSpPr>
          <p:cNvPr id="7" name="Rectangle 3"/>
          <p:cNvSpPr>
            <a:spLocks/>
          </p:cNvSpPr>
          <p:nvPr/>
        </p:nvSpPr>
        <p:spPr bwMode="auto">
          <a:xfrm>
            <a:off x="741363" y="3148013"/>
            <a:ext cx="11233150"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279400" indent="-63500" algn="l">
              <a:spcBef>
                <a:spcPts val="2000"/>
              </a:spcBef>
              <a:buSzPct val="77000"/>
              <a:defRPr/>
            </a:pPr>
            <a:r>
              <a:rPr lang="en-CA" sz="4000" dirty="0">
                <a:solidFill>
                  <a:srgbClr val="005A7C"/>
                </a:solidFill>
                <a:latin typeface="Century Gothic" charset="0"/>
                <a:cs typeface="Century Gothic" charset="0"/>
                <a:sym typeface="Century Gothic" charset="0"/>
              </a:rPr>
              <a:t>Where are we going today?</a:t>
            </a:r>
          </a:p>
          <a:p>
            <a:pPr marL="279400" indent="-63500" algn="l">
              <a:spcBef>
                <a:spcPts val="2000"/>
              </a:spcBef>
              <a:buSzPct val="77000"/>
              <a:defRPr/>
            </a:pPr>
            <a:r>
              <a:rPr lang="en-CA" sz="4000" b="1" dirty="0">
                <a:solidFill>
                  <a:srgbClr val="005A7C"/>
                </a:solidFill>
                <a:latin typeface="Century Gothic" charset="0"/>
                <a:cs typeface="Century Gothic" charset="0"/>
                <a:sym typeface="Century Gothic" charset="0"/>
              </a:rPr>
              <a:t>Down By the Bay!</a:t>
            </a:r>
            <a:endParaRPr lang="en-US" sz="4000" b="1" dirty="0">
              <a:solidFill>
                <a:srgbClr val="005A7C"/>
              </a:solidFill>
              <a:latin typeface="Century Gothic" charset="0"/>
              <a:cs typeface="Century Gothic" charset="0"/>
              <a:sym typeface="Century Gothic" charset="0"/>
            </a:endParaRPr>
          </a:p>
          <a:p>
            <a:pPr marL="863600" indent="-647700" algn="l">
              <a:spcBef>
                <a:spcPts val="2000"/>
              </a:spcBef>
              <a:defRPr/>
            </a:pPr>
            <a:endParaRPr lang="en-US" sz="4000" b="1" dirty="0">
              <a:solidFill>
                <a:srgbClr val="005A7C"/>
              </a:solidFill>
              <a:latin typeface="Century Gothic" charset="0"/>
              <a:cs typeface="Century Gothic" charset="0"/>
              <a:sym typeface="Century Gothic"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is a bay?</a:t>
            </a:r>
          </a:p>
        </p:txBody>
      </p:sp>
      <p:sp>
        <p:nvSpPr>
          <p:cNvPr id="48130" name="Rectangle 3"/>
          <p:cNvSpPr>
            <a:spLocks/>
          </p:cNvSpPr>
          <p:nvPr/>
        </p:nvSpPr>
        <p:spPr bwMode="auto">
          <a:xfrm>
            <a:off x="1030288" y="3076575"/>
            <a:ext cx="1123315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279400" indent="-63500">
              <a:spcBef>
                <a:spcPts val="2000"/>
              </a:spcBef>
              <a:buSzPct val="77000"/>
            </a:pPr>
            <a:r>
              <a:rPr lang="en-CA" sz="4000">
                <a:solidFill>
                  <a:srgbClr val="005A7C"/>
                </a:solidFill>
                <a:latin typeface="Century Gothic" charset="0"/>
                <a:cs typeface="Century Gothic" charset="0"/>
                <a:sym typeface="Century Gothic" charset="0"/>
              </a:rPr>
              <a:t>A bay is where the sea goes into the land</a:t>
            </a:r>
          </a:p>
        </p:txBody>
      </p:sp>
      <p:pic>
        <p:nvPicPr>
          <p:cNvPr id="4813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3300" y="5041900"/>
            <a:ext cx="59182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8132" name="Down Arrow 1"/>
          <p:cNvSpPr>
            <a:spLocks noChangeArrowheads="1"/>
          </p:cNvSpPr>
          <p:nvPr/>
        </p:nvSpPr>
        <p:spPr bwMode="auto">
          <a:xfrm rot="3525000">
            <a:off x="5186363" y="6324600"/>
            <a:ext cx="785812" cy="1068388"/>
          </a:xfrm>
          <a:prstGeom prst="downArrow">
            <a:avLst>
              <a:gd name="adj1" fmla="val 50000"/>
              <a:gd name="adj2" fmla="val 49940"/>
            </a:avLst>
          </a:prstGeom>
          <a:solidFill>
            <a:srgbClr val="FEFF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Let’s Read Together</a:t>
            </a:r>
          </a:p>
        </p:txBody>
      </p:sp>
      <p:sp>
        <p:nvSpPr>
          <p:cNvPr id="50178" name="Rectangle 3"/>
          <p:cNvSpPr>
            <a:spLocks/>
          </p:cNvSpPr>
          <p:nvPr/>
        </p:nvSpPr>
        <p:spPr bwMode="auto">
          <a:xfrm>
            <a:off x="1030288" y="2932113"/>
            <a:ext cx="11233150" cy="115093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pPr marL="279400" indent="-63500" algn="l">
              <a:lnSpc>
                <a:spcPct val="60000"/>
              </a:lnSpc>
              <a:spcBef>
                <a:spcPts val="2000"/>
              </a:spcBef>
              <a:buSzPct val="77000"/>
            </a:pPr>
            <a:r>
              <a:rPr lang="en-CA" sz="4000" dirty="0">
                <a:solidFill>
                  <a:srgbClr val="005A7C"/>
                </a:solidFill>
                <a:latin typeface="Century Gothic" charset="0"/>
                <a:cs typeface="Century Gothic" charset="0"/>
                <a:sym typeface="Century Gothic" charset="0"/>
              </a:rPr>
              <a:t>Down by the bay</a:t>
            </a:r>
          </a:p>
          <a:p>
            <a:pPr marL="279400" indent="-63500" algn="l">
              <a:lnSpc>
                <a:spcPct val="60000"/>
              </a:lnSpc>
              <a:spcBef>
                <a:spcPts val="2000"/>
              </a:spcBef>
              <a:buSzPct val="77000"/>
            </a:pPr>
            <a:endParaRPr lang="en-CA" sz="4000" dirty="0">
              <a:solidFill>
                <a:srgbClr val="005A7C"/>
              </a:solidFill>
              <a:latin typeface="Century Gothic" charset="0"/>
              <a:cs typeface="Century Gothic" charset="0"/>
              <a:sym typeface="Century Gothic" charset="0"/>
            </a:endParaRPr>
          </a:p>
          <a:p>
            <a:pPr marL="279400" indent="-63500" algn="l">
              <a:lnSpc>
                <a:spcPct val="60000"/>
              </a:lnSpc>
              <a:spcBef>
                <a:spcPts val="2000"/>
              </a:spcBef>
              <a:buSzPct val="77000"/>
            </a:pPr>
            <a:r>
              <a:rPr lang="en-CA" sz="4000" dirty="0">
                <a:solidFill>
                  <a:srgbClr val="005A7C"/>
                </a:solidFill>
                <a:latin typeface="Century Gothic" charset="0"/>
                <a:cs typeface="Century Gothic" charset="0"/>
                <a:sym typeface="Century Gothic" charset="0"/>
              </a:rPr>
              <a:t>Where the watermelons grow</a:t>
            </a:r>
          </a:p>
          <a:p>
            <a:pPr marL="279400" indent="-63500" algn="l">
              <a:lnSpc>
                <a:spcPct val="60000"/>
              </a:lnSpc>
              <a:spcBef>
                <a:spcPts val="2000"/>
              </a:spcBef>
              <a:buSzPct val="77000"/>
            </a:pPr>
            <a:r>
              <a:rPr lang="en-CA" sz="4000" dirty="0">
                <a:solidFill>
                  <a:srgbClr val="005A7C"/>
                </a:solidFill>
                <a:latin typeface="Century Gothic" charset="0"/>
                <a:cs typeface="Century Gothic" charset="0"/>
                <a:sym typeface="Century Gothic" charset="0"/>
              </a:rPr>
              <a:t>Back to my home</a:t>
            </a:r>
          </a:p>
          <a:p>
            <a:pPr marL="279400" indent="-63500" algn="l">
              <a:lnSpc>
                <a:spcPct val="60000"/>
              </a:lnSpc>
              <a:spcBef>
                <a:spcPts val="2000"/>
              </a:spcBef>
              <a:buSzPct val="77000"/>
            </a:pPr>
            <a:r>
              <a:rPr lang="en-CA" sz="4000" dirty="0">
                <a:solidFill>
                  <a:srgbClr val="005A7C"/>
                </a:solidFill>
                <a:latin typeface="Century Gothic" charset="0"/>
                <a:cs typeface="Century Gothic" charset="0"/>
                <a:sym typeface="Century Gothic" charset="0"/>
              </a:rPr>
              <a:t>I dare not go</a:t>
            </a:r>
          </a:p>
          <a:p>
            <a:pPr marL="279400" indent="-63500" algn="l">
              <a:lnSpc>
                <a:spcPct val="60000"/>
              </a:lnSpc>
              <a:spcBef>
                <a:spcPts val="2000"/>
              </a:spcBef>
              <a:buSzPct val="77000"/>
            </a:pPr>
            <a:r>
              <a:rPr lang="en-CA" sz="4000" dirty="0">
                <a:solidFill>
                  <a:srgbClr val="005A7C"/>
                </a:solidFill>
                <a:latin typeface="Century Gothic" charset="0"/>
                <a:cs typeface="Century Gothic" charset="0"/>
                <a:sym typeface="Century Gothic" charset="0"/>
              </a:rPr>
              <a:t>For if I do</a:t>
            </a:r>
          </a:p>
          <a:p>
            <a:pPr marL="279400" indent="-63500" algn="l">
              <a:lnSpc>
                <a:spcPct val="60000"/>
              </a:lnSpc>
              <a:spcBef>
                <a:spcPts val="2000"/>
              </a:spcBef>
              <a:buSzPct val="77000"/>
            </a:pPr>
            <a:r>
              <a:rPr lang="en-CA" sz="4000" dirty="0">
                <a:solidFill>
                  <a:srgbClr val="005A7C"/>
                </a:solidFill>
                <a:latin typeface="Century Gothic" charset="0"/>
                <a:cs typeface="Century Gothic" charset="0"/>
                <a:sym typeface="Century Gothic" charset="0"/>
              </a:rPr>
              <a:t>My mother will say</a:t>
            </a:r>
          </a:p>
          <a:p>
            <a:pPr marL="279400" indent="-63500" algn="l">
              <a:lnSpc>
                <a:spcPct val="60000"/>
              </a:lnSpc>
              <a:spcBef>
                <a:spcPts val="2000"/>
              </a:spcBef>
              <a:buSzPct val="77000"/>
            </a:pPr>
            <a:r>
              <a:rPr lang="en-CA" sz="4000" dirty="0">
                <a:solidFill>
                  <a:srgbClr val="CF4C82"/>
                </a:solidFill>
                <a:latin typeface="Century Gothic" charset="0"/>
                <a:cs typeface="Century Gothic" charset="0"/>
                <a:sym typeface="Century Gothic" charset="0"/>
              </a:rPr>
              <a:t>"Did you ever see a goose</a:t>
            </a:r>
          </a:p>
          <a:p>
            <a:pPr marL="279400" indent="-63500" algn="l">
              <a:lnSpc>
                <a:spcPct val="60000"/>
              </a:lnSpc>
              <a:spcBef>
                <a:spcPts val="2000"/>
              </a:spcBef>
              <a:buSzPct val="77000"/>
            </a:pPr>
            <a:r>
              <a:rPr lang="en-CA" sz="4000" dirty="0">
                <a:solidFill>
                  <a:srgbClr val="CF4C82"/>
                </a:solidFill>
                <a:latin typeface="Century Gothic" charset="0"/>
                <a:cs typeface="Century Gothic" charset="0"/>
                <a:sym typeface="Century Gothic" charset="0"/>
              </a:rPr>
              <a:t>kissing a moose?"</a:t>
            </a:r>
          </a:p>
          <a:p>
            <a:pPr marL="279400" indent="-63500" algn="l">
              <a:lnSpc>
                <a:spcPct val="60000"/>
              </a:lnSpc>
              <a:spcBef>
                <a:spcPts val="2000"/>
              </a:spcBef>
              <a:buSzPct val="77000"/>
            </a:pPr>
            <a:r>
              <a:rPr lang="en-CA" sz="4000" dirty="0">
                <a:solidFill>
                  <a:srgbClr val="005A7C"/>
                </a:solidFill>
                <a:latin typeface="Century Gothic" charset="0"/>
                <a:cs typeface="Century Gothic" charset="0"/>
                <a:sym typeface="Century Gothic" charset="0"/>
              </a:rPr>
              <a:t>Down by the bay</a:t>
            </a:r>
          </a:p>
        </p:txBody>
      </p:sp>
      <p:pic>
        <p:nvPicPr>
          <p:cNvPr id="501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0825" y="5524500"/>
            <a:ext cx="4481513" cy="346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10.xml.rels><?xml version="1.0" encoding="UTF-8" standalone="yes"?>
<Relationships xmlns="http://schemas.openxmlformats.org/package/2006/relationships"><Relationship Id="rId1" Type="http://schemas.openxmlformats.org/officeDocument/2006/relationships/image" Target="../media/image1.png"/></Relationships>
</file>

<file path=ppt/theme/_rels/theme11.xml.rels><?xml version="1.0" encoding="UTF-8" standalone="yes"?>
<Relationships xmlns="http://schemas.openxmlformats.org/package/2006/relationships"><Relationship Id="rId1" Type="http://schemas.openxmlformats.org/officeDocument/2006/relationships/image" Target="../media/image1.png"/></Relationships>
</file>

<file path=ppt/theme/_rels/theme12.xml.rels><?xml version="1.0" encoding="UTF-8" standalone="yes"?>
<Relationships xmlns="http://schemas.openxmlformats.org/package/2006/relationships"><Relationship Id="rId1" Type="http://schemas.openxmlformats.org/officeDocument/2006/relationships/image" Target="../media/image1.png"/></Relationships>
</file>

<file path=ppt/theme/_rels/theme13.xml.rels><?xml version="1.0" encoding="UTF-8" standalone="yes"?>
<Relationships xmlns="http://schemas.openxmlformats.org/package/2006/relationships"><Relationship Id="rId1" Type="http://schemas.openxmlformats.org/officeDocument/2006/relationships/image" Target="../media/image1.png"/></Relationships>
</file>

<file path=ppt/theme/_rels/theme14.xml.rels><?xml version="1.0" encoding="UTF-8" standalone="yes"?>
<Relationships xmlns="http://schemas.openxmlformats.org/package/2006/relationships"><Relationship Id="rId1" Type="http://schemas.openxmlformats.org/officeDocument/2006/relationships/image" Target="../media/image1.png"/></Relationships>
</file>

<file path=ppt/theme/_rels/theme15.xml.rels><?xml version="1.0" encoding="UTF-8" standalone="yes"?>
<Relationships xmlns="http://schemas.openxmlformats.org/package/2006/relationships"><Relationship Id="rId1" Type="http://schemas.openxmlformats.org/officeDocument/2006/relationships/image" Target="../media/image1.png"/></Relationships>
</file>

<file path=ppt/theme/_rels/theme16.xml.rels><?xml version="1.0" encoding="UTF-8" standalone="yes"?>
<Relationships xmlns="http://schemas.openxmlformats.org/package/2006/relationships"><Relationship Id="rId1" Type="http://schemas.openxmlformats.org/officeDocument/2006/relationships/image" Target="../media/image1.png"/></Relationships>
</file>

<file path=ppt/theme/_rels/theme17.xml.rels><?xml version="1.0" encoding="UTF-8" standalone="yes"?>
<Relationships xmlns="http://schemas.openxmlformats.org/package/2006/relationships"><Relationship Id="rId1" Type="http://schemas.openxmlformats.org/officeDocument/2006/relationships/image" Target="../media/image1.png"/></Relationships>
</file>

<file path=ppt/theme/_rels/theme18.xml.rels><?xml version="1.0" encoding="UTF-8" standalone="yes"?>
<Relationships xmlns="http://schemas.openxmlformats.org/package/2006/relationships"><Relationship Id="rId1" Type="http://schemas.openxmlformats.org/officeDocument/2006/relationships/image" Target="../media/image1.png"/></Relationships>
</file>

<file path=ppt/theme/_rels/theme19.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20.xml.rels><?xml version="1.0" encoding="UTF-8" standalone="yes"?>
<Relationships xmlns="http://schemas.openxmlformats.org/package/2006/relationships"><Relationship Id="rId1" Type="http://schemas.openxmlformats.org/officeDocument/2006/relationships/image" Target="../media/image1.png"/></Relationships>
</file>

<file path=ppt/theme/_rels/theme21.xml.rels><?xml version="1.0" encoding="UTF-8" standalone="yes"?>
<Relationships xmlns="http://schemas.openxmlformats.org/package/2006/relationships"><Relationship Id="rId1" Type="http://schemas.openxmlformats.org/officeDocument/2006/relationships/image" Target="../media/image1.png"/></Relationships>
</file>

<file path=ppt/theme/_rels/theme22.xml.rels><?xml version="1.0" encoding="UTF-8" standalone="yes"?>
<Relationships xmlns="http://schemas.openxmlformats.org/package/2006/relationships"><Relationship Id="rId1" Type="http://schemas.openxmlformats.org/officeDocument/2006/relationships/image" Target="../media/image1.png"/></Relationships>
</file>

<file path=ppt/theme/_rels/theme23.xml.rels><?xml version="1.0" encoding="UTF-8" standalone="yes"?>
<Relationships xmlns="http://schemas.openxmlformats.org/package/2006/relationships"><Relationship Id="rId1" Type="http://schemas.openxmlformats.org/officeDocument/2006/relationships/image" Target="../media/image1.png"/></Relationships>
</file>

<file path=ppt/theme/_rels/theme24.xml.rels><?xml version="1.0" encoding="UTF-8" standalone="yes"?>
<Relationships xmlns="http://schemas.openxmlformats.org/package/2006/relationships"><Relationship Id="rId1" Type="http://schemas.openxmlformats.org/officeDocument/2006/relationships/image" Target="../media/image1.png"/></Relationships>
</file>

<file path=ppt/theme/_rels/theme25.xml.rels><?xml version="1.0" encoding="UTF-8" standalone="yes"?>
<Relationships xmlns="http://schemas.openxmlformats.org/package/2006/relationships"><Relationship Id="rId1" Type="http://schemas.openxmlformats.org/officeDocument/2006/relationships/image" Target="../media/image1.png"/></Relationships>
</file>

<file path=ppt/theme/_rels/theme26.xml.rels><?xml version="1.0" encoding="UTF-8" standalone="yes"?>
<Relationships xmlns="http://schemas.openxmlformats.org/package/2006/relationships"><Relationship Id="rId1" Type="http://schemas.openxmlformats.org/officeDocument/2006/relationships/image" Target="../media/image1.png"/></Relationships>
</file>

<file path=ppt/theme/_rels/theme27.xml.rels><?xml version="1.0" encoding="UTF-8" standalone="yes"?>
<Relationships xmlns="http://schemas.openxmlformats.org/package/2006/relationships"><Relationship Id="rId1" Type="http://schemas.openxmlformats.org/officeDocument/2006/relationships/image" Target="../media/image1.png"/></Relationships>
</file>

<file path=ppt/theme/_rels/theme28.xml.rels><?xml version="1.0" encoding="UTF-8" standalone="yes"?>
<Relationships xmlns="http://schemas.openxmlformats.org/package/2006/relationships"><Relationship Id="rId1" Type="http://schemas.openxmlformats.org/officeDocument/2006/relationships/image" Target="../media/image1.png"/></Relationships>
</file>

<file path=ppt/theme/_rels/theme29.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30.xml.rels><?xml version="1.0" encoding="UTF-8" standalone="yes"?>
<Relationships xmlns="http://schemas.openxmlformats.org/package/2006/relationships"><Relationship Id="rId1" Type="http://schemas.openxmlformats.org/officeDocument/2006/relationships/image" Target="../media/image1.png"/></Relationships>
</file>

<file path=ppt/theme/_rels/theme31.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1.png"/></Relationships>
</file>

<file path=ppt/theme/_rels/theme8.xml.rels><?xml version="1.0" encoding="UTF-8" standalone="yes"?>
<Relationships xmlns="http://schemas.openxmlformats.org/package/2006/relationships"><Relationship Id="rId1" Type="http://schemas.openxmlformats.org/officeDocument/2006/relationships/image" Target="../media/image1.png"/></Relationships>
</file>

<file path=ppt/theme/_rels/theme9.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Title &amp; Subtitle">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Subtitle">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Photo - Horizontal">
  <a:themeElements>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Photo - Horizontal Reflection">
  <a:themeElements>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Photo - Vertical Reflection">
  <a:themeElements>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Reflectio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 Top">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Chalkboard"/>
        <a:ea typeface="Kaiti SC Regular"/>
        <a:cs typeface="Kaiti SC Regular"/>
      </a:majorFont>
      <a:minorFont>
        <a:latin typeface="Chalkboard"/>
        <a:ea typeface="Kaiti SC Regular"/>
        <a:cs typeface="Kai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hoto - Horizontal">
  <a:themeElements>
    <a:clrScheme name="">
      <a:dk1>
        <a:srgbClr val="000000"/>
      </a:dk1>
      <a:lt1>
        <a:srgbClr val="FFFFFF"/>
      </a:lt1>
      <a:dk2>
        <a:srgbClr val="000000"/>
      </a:dk2>
      <a:lt2>
        <a:srgbClr val="000000"/>
      </a:lt2>
      <a:accent1>
        <a:srgbClr val="FFFF33"/>
      </a:accent1>
      <a:accent2>
        <a:srgbClr val="333399"/>
      </a:accent2>
      <a:accent3>
        <a:srgbClr val="FFFFFF"/>
      </a:accent3>
      <a:accent4>
        <a:srgbClr val="000000"/>
      </a:accent4>
      <a:accent5>
        <a:srgbClr val="FFFFAD"/>
      </a:accent5>
      <a:accent6>
        <a:srgbClr val="2D2D8A"/>
      </a:accent6>
      <a:hlink>
        <a:srgbClr val="009999"/>
      </a:hlink>
      <a:folHlink>
        <a:srgbClr val="99CC00"/>
      </a:folHlink>
    </a:clrScheme>
    <a:fontScheme name="Photo - Horizont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Title, Bullets &amp;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Bullets &amp; Photo">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itle &amp; Bullets - 2 Column">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Bullets - 2 Column">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itle &amp; Subtitle -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Subtitle - Photo">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1882</TotalTime>
  <Pages>0</Pages>
  <Words>2080</Words>
  <Characters>0</Characters>
  <Application>Microsoft Macintosh PowerPoint</Application>
  <PresentationFormat>Custom</PresentationFormat>
  <Lines>0</Lines>
  <Paragraphs>267</Paragraphs>
  <Slides>50</Slides>
  <Notes>50</Notes>
  <HiddenSlides>0</HiddenSlides>
  <MMClips>0</MMClips>
  <ScaleCrop>false</ScaleCrop>
  <HeadingPairs>
    <vt:vector size="4" baseType="variant">
      <vt:variant>
        <vt:lpstr>Theme</vt:lpstr>
      </vt:variant>
      <vt:variant>
        <vt:i4>31</vt:i4>
      </vt:variant>
      <vt:variant>
        <vt:lpstr>Slide Titles</vt:lpstr>
      </vt:variant>
      <vt:variant>
        <vt:i4>50</vt:i4>
      </vt:variant>
    </vt:vector>
  </HeadingPairs>
  <TitlesOfParts>
    <vt:vector size="81" baseType="lpstr">
      <vt:lpstr>Title &amp; Subtitle</vt:lpstr>
      <vt:lpstr>Title - Top</vt:lpstr>
      <vt:lpstr>Photo - Horizontal</vt:lpstr>
      <vt:lpstr>Title &amp; Bullets - 2 Column</vt:lpstr>
      <vt:lpstr>Blank</vt:lpstr>
      <vt:lpstr>Title &amp; Subtitle - Photo</vt:lpstr>
      <vt:lpstr>1_Bullets</vt:lpstr>
      <vt:lpstr>1_Title &amp; Bullets</vt:lpstr>
      <vt:lpstr>1_Title - Center</vt:lpstr>
      <vt:lpstr>1_Title &amp; Subtitle</vt:lpstr>
      <vt:lpstr>2_Photo - Horizontal</vt:lpstr>
      <vt:lpstr>Photo - Horizontal Reflection</vt:lpstr>
      <vt:lpstr>1_Photo - Vertical</vt:lpstr>
      <vt:lpstr>Photo - Vertical Reflection</vt:lpstr>
      <vt:lpstr>2_Title - Top</vt:lpstr>
      <vt:lpstr>1_Title &amp; Bullets - Left</vt:lpstr>
      <vt:lpstr>1_Title &amp; Bullets - 2 Column</vt:lpstr>
      <vt:lpstr>Title &amp; Bullets - Right</vt:lpstr>
      <vt:lpstr>Title, Bullets &amp; Photo</vt:lpstr>
      <vt:lpstr>2_Title &amp; Subtitle</vt:lpstr>
      <vt:lpstr>2_Title - Center</vt:lpstr>
      <vt:lpstr>2_Title &amp; Bullets</vt:lpstr>
      <vt:lpstr>2_Blank</vt:lpstr>
      <vt:lpstr>3_Title - Top</vt:lpstr>
      <vt:lpstr>2_Title &amp; Bullets - Right</vt:lpstr>
      <vt:lpstr>2_Title &amp; Bullets - Left</vt:lpstr>
      <vt:lpstr>2_Title &amp; Bullets - 2 Column</vt:lpstr>
      <vt:lpstr>1_Title, Bullets &amp; Photo</vt:lpstr>
      <vt:lpstr>2_Photo - Vertical</vt:lpstr>
      <vt:lpstr>2_Bullets</vt:lpstr>
      <vt:lpstr>2_Title, Bullets &amp;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Joseph Park</cp:lastModifiedBy>
  <cp:revision>173</cp:revision>
  <dcterms:modified xsi:type="dcterms:W3CDTF">2016-04-07T17:43:08Z</dcterms:modified>
</cp:coreProperties>
</file>