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 id="2147483652" r:id="rId4"/>
    <p:sldMasterId id="2147483654" r:id="rId5"/>
    <p:sldMasterId id="2147483659" r:id="rId6"/>
    <p:sldMasterId id="2147483662" r:id="rId7"/>
    <p:sldMasterId id="2147483663" r:id="rId8"/>
    <p:sldMasterId id="2147483664" r:id="rId9"/>
    <p:sldMasterId id="2147483665" r:id="rId10"/>
    <p:sldMasterId id="2147483666" r:id="rId11"/>
    <p:sldMasterId id="2147483667" r:id="rId12"/>
    <p:sldMasterId id="2147483668" r:id="rId13"/>
    <p:sldMasterId id="2147483669" r:id="rId14"/>
    <p:sldMasterId id="2147483670" r:id="rId15"/>
    <p:sldMasterId id="2147483672" r:id="rId16"/>
    <p:sldMasterId id="2147483673" r:id="rId17"/>
    <p:sldMasterId id="2147483674" r:id="rId18"/>
    <p:sldMasterId id="2147483675" r:id="rId19"/>
    <p:sldMasterId id="2147483677" r:id="rId20"/>
    <p:sldMasterId id="2147483678" r:id="rId21"/>
    <p:sldMasterId id="2147483679" r:id="rId22"/>
    <p:sldMasterId id="2147483680" r:id="rId23"/>
    <p:sldMasterId id="2147483681" r:id="rId24"/>
    <p:sldMasterId id="2147483682" r:id="rId25"/>
    <p:sldMasterId id="2147483683" r:id="rId26"/>
    <p:sldMasterId id="2147483684" r:id="rId27"/>
    <p:sldMasterId id="2147483685" r:id="rId28"/>
    <p:sldMasterId id="2147483686" r:id="rId29"/>
    <p:sldMasterId id="2147483687" r:id="rId30"/>
    <p:sldMasterId id="2147483688" r:id="rId31"/>
  </p:sldMasterIdLst>
  <p:notesMasterIdLst>
    <p:notesMasterId r:id="rId90"/>
  </p:notesMasterIdLst>
  <p:sldIdLst>
    <p:sldId id="256" r:id="rId32"/>
    <p:sldId id="263" r:id="rId33"/>
    <p:sldId id="295" r:id="rId34"/>
    <p:sldId id="258" r:id="rId35"/>
    <p:sldId id="304" r:id="rId36"/>
    <p:sldId id="265" r:id="rId37"/>
    <p:sldId id="392" r:id="rId38"/>
    <p:sldId id="420" r:id="rId39"/>
    <p:sldId id="421" r:id="rId40"/>
    <p:sldId id="422" r:id="rId41"/>
    <p:sldId id="423" r:id="rId42"/>
    <p:sldId id="424" r:id="rId43"/>
    <p:sldId id="431" r:id="rId44"/>
    <p:sldId id="425" r:id="rId45"/>
    <p:sldId id="426" r:id="rId46"/>
    <p:sldId id="427" r:id="rId47"/>
    <p:sldId id="428" r:id="rId48"/>
    <p:sldId id="429" r:id="rId49"/>
    <p:sldId id="430" r:id="rId50"/>
    <p:sldId id="432" r:id="rId51"/>
    <p:sldId id="433" r:id="rId52"/>
    <p:sldId id="434" r:id="rId53"/>
    <p:sldId id="436" r:id="rId54"/>
    <p:sldId id="302" r:id="rId55"/>
    <p:sldId id="264" r:id="rId56"/>
    <p:sldId id="393" r:id="rId57"/>
    <p:sldId id="438" r:id="rId58"/>
    <p:sldId id="439" r:id="rId59"/>
    <p:sldId id="440" r:id="rId60"/>
    <p:sldId id="441" r:id="rId61"/>
    <p:sldId id="394" r:id="rId62"/>
    <p:sldId id="442" r:id="rId63"/>
    <p:sldId id="443" r:id="rId64"/>
    <p:sldId id="437" r:id="rId65"/>
    <p:sldId id="293" r:id="rId66"/>
    <p:sldId id="289" r:id="rId67"/>
    <p:sldId id="335" r:id="rId68"/>
    <p:sldId id="383" r:id="rId69"/>
    <p:sldId id="338" r:id="rId70"/>
    <p:sldId id="384" r:id="rId71"/>
    <p:sldId id="341" r:id="rId72"/>
    <p:sldId id="336" r:id="rId73"/>
    <p:sldId id="343" r:id="rId74"/>
    <p:sldId id="444" r:id="rId75"/>
    <p:sldId id="344" r:id="rId76"/>
    <p:sldId id="345" r:id="rId77"/>
    <p:sldId id="346" r:id="rId78"/>
    <p:sldId id="347" r:id="rId79"/>
    <p:sldId id="348" r:id="rId80"/>
    <p:sldId id="349" r:id="rId81"/>
    <p:sldId id="414" r:id="rId82"/>
    <p:sldId id="350" r:id="rId83"/>
    <p:sldId id="292" r:id="rId84"/>
    <p:sldId id="288" r:id="rId85"/>
    <p:sldId id="279" r:id="rId86"/>
    <p:sldId id="419" r:id="rId87"/>
    <p:sldId id="415" r:id="rId88"/>
    <p:sldId id="416" r:id="rId89"/>
  </p:sldIdLst>
  <p:sldSz cx="13004800" cy="9753600"/>
  <p:notesSz cx="6858000" cy="9144000"/>
  <p:defaultTextStyle>
    <a:defPPr>
      <a:defRPr lang="en-US"/>
    </a:defPPr>
    <a:lvl1pPr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1pPr>
    <a:lvl2pPr marL="4572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2pPr>
    <a:lvl3pPr marL="9144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3pPr>
    <a:lvl4pPr marL="13716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4pPr>
    <a:lvl5pPr marL="1828800" algn="ctr" rtl="0" fontAlgn="base">
      <a:spcBef>
        <a:spcPct val="0"/>
      </a:spcBef>
      <a:spcAft>
        <a:spcPct val="0"/>
      </a:spcAft>
      <a:defRPr sz="3600" kern="1200">
        <a:solidFill>
          <a:srgbClr val="004E74"/>
        </a:solidFill>
        <a:latin typeface="Georgia" charset="0"/>
        <a:ea typeface="Songti SC Regular" charset="0"/>
        <a:cs typeface="Songti SC Regular" charset="0"/>
        <a:sym typeface="Georgia" charset="0"/>
      </a:defRPr>
    </a:lvl5pPr>
    <a:lvl6pPr marL="22860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6pPr>
    <a:lvl7pPr marL="27432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7pPr>
    <a:lvl8pPr marL="32004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8pPr>
    <a:lvl9pPr marL="3657600" algn="l" defTabSz="457200" rtl="0" eaLnBrk="1" latinLnBrk="0" hangingPunct="1">
      <a:defRPr sz="3600" kern="1200">
        <a:solidFill>
          <a:srgbClr val="004E74"/>
        </a:solidFill>
        <a:latin typeface="Georgia" charset="0"/>
        <a:ea typeface="Songti SC Regular" charset="0"/>
        <a:cs typeface="Songti SC Regular" charset="0"/>
        <a:sym typeface="Georgi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67"/>
    <a:srgbClr val="CF4C82"/>
    <a:srgbClr val="D02175"/>
    <a:srgbClr val="FEFFF8"/>
    <a:srgbClr val="DA5258"/>
    <a:srgbClr val="606099"/>
    <a:srgbClr val="F5B948"/>
    <a:srgbClr val="FF41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8" d="100"/>
          <a:sy n="18" d="100"/>
        </p:scale>
        <p:origin x="-1768" y="-112"/>
      </p:cViewPr>
      <p:guideLst>
        <p:guide orient="horz" pos="3027"/>
        <p:guide pos="4096"/>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 Target="slides/slide1.xml"/><Relationship Id="rId33" Type="http://schemas.openxmlformats.org/officeDocument/2006/relationships/slide" Target="slides/slide2.xml"/><Relationship Id="rId34" Type="http://schemas.openxmlformats.org/officeDocument/2006/relationships/slide" Target="slides/slide3.xml"/><Relationship Id="rId35" Type="http://schemas.openxmlformats.org/officeDocument/2006/relationships/slide" Target="slides/slide4.xml"/><Relationship Id="rId36" Type="http://schemas.openxmlformats.org/officeDocument/2006/relationships/slide" Target="slides/slide5.xml"/><Relationship Id="rId37" Type="http://schemas.openxmlformats.org/officeDocument/2006/relationships/slide" Target="slides/slide6.xml"/><Relationship Id="rId38" Type="http://schemas.openxmlformats.org/officeDocument/2006/relationships/slide" Target="slides/slide7.xml"/><Relationship Id="rId39" Type="http://schemas.openxmlformats.org/officeDocument/2006/relationships/slide" Target="slides/slide8.xml"/><Relationship Id="rId50" Type="http://schemas.openxmlformats.org/officeDocument/2006/relationships/slide" Target="slides/slide19.xml"/><Relationship Id="rId51" Type="http://schemas.openxmlformats.org/officeDocument/2006/relationships/slide" Target="slides/slide20.xml"/><Relationship Id="rId52" Type="http://schemas.openxmlformats.org/officeDocument/2006/relationships/slide" Target="slides/slide21.xml"/><Relationship Id="rId53" Type="http://schemas.openxmlformats.org/officeDocument/2006/relationships/slide" Target="slides/slide22.xml"/><Relationship Id="rId54" Type="http://schemas.openxmlformats.org/officeDocument/2006/relationships/slide" Target="slides/slide23.xml"/><Relationship Id="rId55" Type="http://schemas.openxmlformats.org/officeDocument/2006/relationships/slide" Target="slides/slide24.xml"/><Relationship Id="rId56" Type="http://schemas.openxmlformats.org/officeDocument/2006/relationships/slide" Target="slides/slide25.xml"/><Relationship Id="rId57" Type="http://schemas.openxmlformats.org/officeDocument/2006/relationships/slide" Target="slides/slide26.xml"/><Relationship Id="rId58" Type="http://schemas.openxmlformats.org/officeDocument/2006/relationships/slide" Target="slides/slide27.xml"/><Relationship Id="rId59" Type="http://schemas.openxmlformats.org/officeDocument/2006/relationships/slide" Target="slides/slide28.xml"/><Relationship Id="rId70" Type="http://schemas.openxmlformats.org/officeDocument/2006/relationships/slide" Target="slides/slide39.xml"/><Relationship Id="rId71" Type="http://schemas.openxmlformats.org/officeDocument/2006/relationships/slide" Target="slides/slide40.xml"/><Relationship Id="rId72" Type="http://schemas.openxmlformats.org/officeDocument/2006/relationships/slide" Target="slides/slide41.xml"/><Relationship Id="rId73" Type="http://schemas.openxmlformats.org/officeDocument/2006/relationships/slide" Target="slides/slide42.xml"/><Relationship Id="rId74" Type="http://schemas.openxmlformats.org/officeDocument/2006/relationships/slide" Target="slides/slide43.xml"/><Relationship Id="rId75" Type="http://schemas.openxmlformats.org/officeDocument/2006/relationships/slide" Target="slides/slide44.xml"/><Relationship Id="rId76" Type="http://schemas.openxmlformats.org/officeDocument/2006/relationships/slide" Target="slides/slide45.xml"/><Relationship Id="rId77" Type="http://schemas.openxmlformats.org/officeDocument/2006/relationships/slide" Target="slides/slide46.xml"/><Relationship Id="rId78" Type="http://schemas.openxmlformats.org/officeDocument/2006/relationships/slide" Target="slides/slide47.xml"/><Relationship Id="rId79" Type="http://schemas.openxmlformats.org/officeDocument/2006/relationships/slide" Target="slides/slide48.xml"/><Relationship Id="rId90" Type="http://schemas.openxmlformats.org/officeDocument/2006/relationships/notesMaster" Target="notesMasters/notesMaster1.xml"/><Relationship Id="rId91" Type="http://schemas.openxmlformats.org/officeDocument/2006/relationships/printerSettings" Target="printerSettings/printerSettings1.bin"/><Relationship Id="rId92" Type="http://schemas.openxmlformats.org/officeDocument/2006/relationships/presProps" Target="presProps.xml"/><Relationship Id="rId93" Type="http://schemas.openxmlformats.org/officeDocument/2006/relationships/viewProps" Target="viewProps.xml"/><Relationship Id="rId94" Type="http://schemas.openxmlformats.org/officeDocument/2006/relationships/theme" Target="theme/theme1.xml"/><Relationship Id="rId95"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9.xml"/><Relationship Id="rId41" Type="http://schemas.openxmlformats.org/officeDocument/2006/relationships/slide" Target="slides/slide10.xml"/><Relationship Id="rId42" Type="http://schemas.openxmlformats.org/officeDocument/2006/relationships/slide" Target="slides/slide11.xml"/><Relationship Id="rId43" Type="http://schemas.openxmlformats.org/officeDocument/2006/relationships/slide" Target="slides/slide12.xml"/><Relationship Id="rId44" Type="http://schemas.openxmlformats.org/officeDocument/2006/relationships/slide" Target="slides/slide13.xml"/><Relationship Id="rId45" Type="http://schemas.openxmlformats.org/officeDocument/2006/relationships/slide" Target="slides/slide14.xml"/><Relationship Id="rId46" Type="http://schemas.openxmlformats.org/officeDocument/2006/relationships/slide" Target="slides/slide15.xml"/><Relationship Id="rId47" Type="http://schemas.openxmlformats.org/officeDocument/2006/relationships/slide" Target="slides/slide16.xml"/><Relationship Id="rId48" Type="http://schemas.openxmlformats.org/officeDocument/2006/relationships/slide" Target="slides/slide17.xml"/><Relationship Id="rId49" Type="http://schemas.openxmlformats.org/officeDocument/2006/relationships/slide" Target="slides/slide18.xml"/><Relationship Id="rId60" Type="http://schemas.openxmlformats.org/officeDocument/2006/relationships/slide" Target="slides/slide29.xml"/><Relationship Id="rId61" Type="http://schemas.openxmlformats.org/officeDocument/2006/relationships/slide" Target="slides/slide30.xml"/><Relationship Id="rId62" Type="http://schemas.openxmlformats.org/officeDocument/2006/relationships/slide" Target="slides/slide31.xml"/><Relationship Id="rId63" Type="http://schemas.openxmlformats.org/officeDocument/2006/relationships/slide" Target="slides/slide32.xml"/><Relationship Id="rId64" Type="http://schemas.openxmlformats.org/officeDocument/2006/relationships/slide" Target="slides/slide33.xml"/><Relationship Id="rId65" Type="http://schemas.openxmlformats.org/officeDocument/2006/relationships/slide" Target="slides/slide34.xml"/><Relationship Id="rId66" Type="http://schemas.openxmlformats.org/officeDocument/2006/relationships/slide" Target="slides/slide35.xml"/><Relationship Id="rId67" Type="http://schemas.openxmlformats.org/officeDocument/2006/relationships/slide" Target="slides/slide36.xml"/><Relationship Id="rId68" Type="http://schemas.openxmlformats.org/officeDocument/2006/relationships/slide" Target="slides/slide37.xml"/><Relationship Id="rId69" Type="http://schemas.openxmlformats.org/officeDocument/2006/relationships/slide" Target="slides/slide38.xml"/><Relationship Id="rId80" Type="http://schemas.openxmlformats.org/officeDocument/2006/relationships/slide" Target="slides/slide49.xml"/><Relationship Id="rId81" Type="http://schemas.openxmlformats.org/officeDocument/2006/relationships/slide" Target="slides/slide50.xml"/><Relationship Id="rId82" Type="http://schemas.openxmlformats.org/officeDocument/2006/relationships/slide" Target="slides/slide51.xml"/><Relationship Id="rId83" Type="http://schemas.openxmlformats.org/officeDocument/2006/relationships/slide" Target="slides/slide52.xml"/><Relationship Id="rId84" Type="http://schemas.openxmlformats.org/officeDocument/2006/relationships/slide" Target="slides/slide53.xml"/><Relationship Id="rId85" Type="http://schemas.openxmlformats.org/officeDocument/2006/relationships/slide" Target="slides/slide54.xml"/><Relationship Id="rId86" Type="http://schemas.openxmlformats.org/officeDocument/2006/relationships/slide" Target="slides/slide55.xml"/><Relationship Id="rId87" Type="http://schemas.openxmlformats.org/officeDocument/2006/relationships/slide" Target="slides/slide56.xml"/><Relationship Id="rId88" Type="http://schemas.openxmlformats.org/officeDocument/2006/relationships/slide" Target="slides/slide57.xml"/><Relationship Id="rId8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403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Tree>
    <p:extLst>
      <p:ext uri="{BB962C8B-B14F-4D97-AF65-F5344CB8AC3E}">
        <p14:creationId xmlns:p14="http://schemas.microsoft.com/office/powerpoint/2010/main" val="4018560264"/>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eorgia"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Georgia"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eorgia"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eorgia"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eorgia"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Grp="1" noRot="1" noChangeAspect="1" noChangeArrowheads="1" noTextEdit="1"/>
          </p:cNvSpPr>
          <p:nvPr>
            <p:ph type="sldImg"/>
          </p:nvPr>
        </p:nvSpPr>
        <p:spPr>
          <a:solidFill>
            <a:srgbClr val="FFFFFF"/>
          </a:solidFill>
          <a:ln/>
        </p:spPr>
      </p:sp>
      <p:sp>
        <p:nvSpPr>
          <p:cNvPr id="8909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smtClean="0">
              <a:latin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solidFill>
            <a:srgbClr val="FFFFFF"/>
          </a:solidFill>
          <a:ln/>
        </p:spPr>
      </p:sp>
      <p:sp>
        <p:nvSpPr>
          <p:cNvPr id="901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800" dirty="0" smtClean="0">
                <a:latin typeface="Lucida Grande" charset="0"/>
                <a:cs typeface="Lucida Grande" charset="0"/>
                <a:sym typeface="Lucida Grande" charset="0"/>
              </a:rPr>
              <a:t>What</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s going on?</a:t>
            </a:r>
            <a:r>
              <a:rPr lang="ja-JP" altLang="en-US" sz="1800" dirty="0" smtClean="0">
                <a:latin typeface="Arial"/>
                <a:cs typeface="Lucida Grande" charset="0"/>
                <a:sym typeface="Lucida Grande" charset="0"/>
              </a:rPr>
              <a:t>”</a:t>
            </a:r>
            <a:r>
              <a:rPr lang="en-US" sz="1800" dirty="0" smtClean="0">
                <a:latin typeface="Lucida Grande" charset="0"/>
                <a:cs typeface="Lucida Grande" charset="0"/>
                <a:sym typeface="Lucida Grande" charset="0"/>
              </a:rPr>
              <a:t>  &lt;- each lesson in this unit will have a section called </a:t>
            </a:r>
            <a:r>
              <a:rPr lang="en-US" sz="1800" dirty="0" err="1" smtClean="0">
                <a:latin typeface="Lucida Grande" charset="0"/>
                <a:cs typeface="Lucida Grande" charset="0"/>
                <a:sym typeface="Lucida Grande" charset="0"/>
              </a:rPr>
              <a:t>Whats</a:t>
            </a:r>
            <a:r>
              <a:rPr lang="en-US" sz="1800" dirty="0" smtClean="0">
                <a:latin typeface="Lucida Grande" charset="0"/>
                <a:cs typeface="Lucida Grande" charset="0"/>
                <a:sym typeface="Lucida Grande" charset="0"/>
              </a:rPr>
              <a:t> going on in the beginning to stimulate conversation and break the ice before class begins!  Make your pen </a:t>
            </a:r>
            <a:r>
              <a:rPr lang="en-US" sz="1800" dirty="0" err="1" smtClean="0">
                <a:latin typeface="Lucida Grande" charset="0"/>
                <a:cs typeface="Lucida Grande" charset="0"/>
                <a:sym typeface="Lucida Grande" charset="0"/>
              </a:rPr>
              <a:t>colour</a:t>
            </a:r>
            <a:r>
              <a:rPr lang="en-US" sz="1800" dirty="0" smtClean="0">
                <a:latin typeface="Lucida Grande" charset="0"/>
                <a:cs typeface="Lucida Grande" charset="0"/>
                <a:sym typeface="Lucida Grande" charset="0"/>
              </a:rPr>
              <a:t> white and draw all of the key words on the board that the students come up with when they are describing or talking about the picture. </a:t>
            </a:r>
            <a:endParaRPr lang="en-US" sz="1800" dirty="0">
              <a:latin typeface="Lucida Grande"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400" dirty="0" smtClean="0">
                <a:latin typeface="Lucida Grande" charset="0"/>
                <a:cs typeface="Lucida Grande" charset="0"/>
                <a:sym typeface="Lucida Grande" charset="0"/>
              </a:rPr>
              <a:t>Have the students talk about which month they like and why.  They can circle their </a:t>
            </a:r>
            <a:r>
              <a:rPr lang="en-US" sz="1400" dirty="0" err="1" smtClean="0">
                <a:latin typeface="Lucida Grande" charset="0"/>
                <a:cs typeface="Lucida Grande" charset="0"/>
                <a:sym typeface="Lucida Grande" charset="0"/>
              </a:rPr>
              <a:t>favourite</a:t>
            </a:r>
            <a:r>
              <a:rPr lang="en-US" sz="1400" dirty="0" smtClean="0">
                <a:latin typeface="Lucida Grande" charset="0"/>
                <a:cs typeface="Lucida Grande" charset="0"/>
                <a:sym typeface="Lucida Grande" charset="0"/>
              </a:rPr>
              <a:t> month as well.</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Adverbs. The following section has fill in the blanks with adverbs and answers on the following slides.  Have the students write in the answers before you continue on to the next slide.</a:t>
            </a:r>
            <a:endParaRPr lang="en-US" sz="2200" dirty="0">
              <a:latin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what they have just completed and have them recap the content as well. Congratulate them!</a:t>
            </a:r>
            <a:endParaRPr lang="en-US" sz="1200" dirty="0">
              <a:latin typeface="Lucida Grande" charset="0"/>
              <a:cs typeface="Lucida Grande" charset="0"/>
              <a:sym typeface="Lucida Grande"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Grp="1" noRot="1" noChangeAspect="1" noChangeArrowheads="1" noTextEdit="1"/>
          </p:cNvSpPr>
          <p:nvPr>
            <p:ph type="sldImg"/>
          </p:nvPr>
        </p:nvSpPr>
        <p:spPr>
          <a:solidFill>
            <a:srgbClr val="FFFFFF"/>
          </a:solidFill>
          <a:ln/>
        </p:spPr>
      </p:sp>
      <p:sp>
        <p:nvSpPr>
          <p:cNvPr id="94211"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Terrible, Loudly, Hard, Noisy, Quietly, Slowly, Good, Quickly! &lt;- These words are the adverbs.</a:t>
            </a:r>
          </a:p>
          <a:p>
            <a:r>
              <a:rPr lang="en-US" sz="2200" dirty="0" smtClean="0">
                <a:latin typeface="Lucida Grande" charset="0"/>
                <a:cs typeface="Lucida Grande" charset="0"/>
                <a:sym typeface="Lucida Grande" charset="0"/>
              </a:rPr>
              <a:t>You can have each student use a different </a:t>
            </a:r>
            <a:r>
              <a:rPr lang="en-US" sz="2200" dirty="0" err="1" smtClean="0">
                <a:latin typeface="Lucida Grande" charset="0"/>
                <a:cs typeface="Lucida Grande" charset="0"/>
                <a:sym typeface="Lucida Grande" charset="0"/>
              </a:rPr>
              <a:t>colour</a:t>
            </a:r>
            <a:r>
              <a:rPr lang="en-US" sz="2200" dirty="0" smtClean="0">
                <a:latin typeface="Lucida Grande" charset="0"/>
                <a:cs typeface="Lucida Grande" charset="0"/>
                <a:sym typeface="Lucida Grande" charset="0"/>
              </a:rPr>
              <a:t> each so that you can identify which student circled what words. </a:t>
            </a:r>
            <a:endParaRPr lang="en-US" sz="2200" dirty="0">
              <a:latin typeface="Lucida Grande" charset="0"/>
              <a:cs typeface="Lucida Grande" charset="0"/>
              <a:sym typeface="Lucida Grande"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p>
          <a:p>
            <a:pP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Play the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Where are we going today?</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and have the students guess where they are going today.</a:t>
            </a:r>
            <a:endParaRPr lang="en-US" sz="2200" dirty="0">
              <a:latin typeface="Lucida Grande" charset="0"/>
              <a:cs typeface="Lucida Grande" charset="0"/>
              <a:sym typeface="Lucida Grande"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Ask the students what they see in the pictures.  Have them circle specific </a:t>
            </a:r>
            <a:r>
              <a:rPr lang="en-US" sz="2200" dirty="0" err="1" smtClean="0">
                <a:latin typeface="Lucida Grande" charset="0"/>
                <a:cs typeface="Lucida Grande" charset="0"/>
                <a:sym typeface="Lucida Grande" charset="0"/>
              </a:rPr>
              <a:t>colours</a:t>
            </a:r>
            <a:r>
              <a:rPr lang="en-US" sz="2200" dirty="0" smtClean="0">
                <a:latin typeface="Lucida Grande" charset="0"/>
                <a:cs typeface="Lucida Grande" charset="0"/>
                <a:sym typeface="Lucida Grande" charset="0"/>
              </a:rPr>
              <a:t> and see if they have ever seen dogsledding before, maybe on </a:t>
            </a:r>
            <a:r>
              <a:rPr lang="en-US" sz="2200" dirty="0" err="1" smtClean="0">
                <a:latin typeface="Lucida Grande" charset="0"/>
                <a:cs typeface="Lucida Grande" charset="0"/>
                <a:sym typeface="Lucida Grande" charset="0"/>
              </a:rPr>
              <a:t>tv</a:t>
            </a:r>
            <a:r>
              <a:rPr lang="en-US" sz="2200" dirty="0" smtClean="0">
                <a:latin typeface="Lucida Grande" charset="0"/>
                <a:cs typeface="Lucida Grande" charset="0"/>
                <a:sym typeface="Lucida Grande" charset="0"/>
              </a:rPr>
              <a:t>. Play the video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Dog Sledding</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video.  </a:t>
            </a:r>
            <a:endParaRPr lang="en-US" sz="2200" dirty="0">
              <a:latin typeface="Lucida Grande" charset="0"/>
              <a:cs typeface="Lucida Grande" charset="0"/>
              <a:sym typeface="Lucida Grande"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Grp="1" noRot="1" noChangeAspect="1" noChangeArrowheads="1" noTextEdit="1"/>
          </p:cNvSpPr>
          <p:nvPr>
            <p:ph type="sldImg"/>
          </p:nvPr>
        </p:nvSpPr>
        <p:spPr>
          <a:solidFill>
            <a:srgbClr val="FFFFFF"/>
          </a:solidFill>
          <a:ln/>
        </p:spPr>
      </p:sp>
      <p:sp>
        <p:nvSpPr>
          <p:cNvPr id="10649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Talk about Canada</a:t>
            </a:r>
            <a:r>
              <a:rPr lang="en-US" sz="2200" baseline="0" dirty="0" smtClean="0">
                <a:latin typeface="Lucida Grande" charset="0"/>
                <a:cs typeface="Lucida Grande" charset="0"/>
                <a:sym typeface="Lucida Grande" charset="0"/>
              </a:rPr>
              <a:t> </a:t>
            </a:r>
            <a:r>
              <a:rPr lang="en-US" sz="2200" dirty="0" err="1" smtClean="0">
                <a:latin typeface="Lucida Grande" charset="0"/>
                <a:cs typeface="Lucida Grande" charset="0"/>
                <a:sym typeface="Lucida Grande" charset="0"/>
              </a:rPr>
              <a:t>vs</a:t>
            </a:r>
            <a:r>
              <a:rPr lang="en-US" sz="2200" dirty="0" smtClean="0">
                <a:latin typeface="Lucida Grande" charset="0"/>
                <a:cs typeface="Lucida Grande" charset="0"/>
                <a:sym typeface="Lucida Grande" charset="0"/>
              </a:rPr>
              <a:t> China, talk about the flags, where they are located in the world </a:t>
            </a:r>
            <a:r>
              <a:rPr lang="en-US" sz="2200" dirty="0" err="1" smtClean="0">
                <a:latin typeface="Lucida Grande" charset="0"/>
                <a:cs typeface="Lucida Grande" charset="0"/>
                <a:sym typeface="Lucida Grande" charset="0"/>
              </a:rPr>
              <a:t>etc</a:t>
            </a:r>
            <a:r>
              <a:rPr lang="en-US" sz="2200" dirty="0" smtClean="0">
                <a:latin typeface="Lucida Grande" charset="0"/>
                <a:cs typeface="Lucida Grande" charset="0"/>
                <a:sym typeface="Lucida Grande" charset="0"/>
              </a:rPr>
              <a:t>, see if anyone has ever been there before!</a:t>
            </a:r>
            <a:endParaRPr lang="en-US" sz="2200" dirty="0">
              <a:latin typeface="Lucida Grande" charset="0"/>
              <a:cs typeface="Lucida Grande" charset="0"/>
              <a:sym typeface="Lucida Grande"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smtClean="0">
                <a:latin typeface="Lucida Grande" charset="0"/>
                <a:cs typeface="Lucida Grande" charset="0"/>
                <a:sym typeface="Lucida Grande" charset="0"/>
              </a:rPr>
              <a:t>Ask the students if they would like to go dogsledding or not. Have them circle yes or no.</a:t>
            </a:r>
          </a:p>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Have the students tell you why they do or do not want to go dogsledding.  Some reasons might be that it is too cold or that they are afraid.</a:t>
            </a:r>
            <a:endParaRPr lang="en-US" sz="2200" dirty="0">
              <a:latin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Rot="1" noChangeAspect="1" noChangeArrowheads="1" noTextEdit="1"/>
          </p:cNvSpPr>
          <p:nvPr>
            <p:ph type="sldImg"/>
          </p:nvPr>
        </p:nvSpPr>
        <p:spPr>
          <a:solidFill>
            <a:srgbClr val="FFFFFF"/>
          </a:solidFill>
          <a:ln/>
        </p:spPr>
      </p:sp>
      <p:sp>
        <p:nvSpPr>
          <p:cNvPr id="9113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Brainstorm together about how snow would feel. write the key words on the board such as wet, cold. what are some things you could do with snow such a make snowballs, snow angels, snow forts, igloos etc.. </a:t>
            </a:r>
            <a:endParaRPr lang="en-US" sz="2200" dirty="0">
              <a:latin typeface="Lucida Grande" charset="0"/>
              <a:cs typeface="Lucida Grande" charset="0"/>
              <a:sym typeface="Lucida Grande"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endParaRPr lang="en-US" dirty="0">
              <a:latin typeface="Lucida Grande" charset="0"/>
              <a:cs typeface="Lucida Grande" charset="0"/>
              <a:sym typeface="Lucida Grande"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Talk about the </a:t>
            </a:r>
            <a:r>
              <a:rPr lang="ja-JP" altLang="en-US" sz="2200" dirty="0" smtClean="0">
                <a:latin typeface="Arial"/>
                <a:cs typeface="Lucida Grande" charset="0"/>
                <a:sym typeface="Lucida Grande" charset="0"/>
              </a:rPr>
              <a:t>‘</a:t>
            </a:r>
            <a:r>
              <a:rPr lang="en-US" sz="2200" dirty="0" err="1" smtClean="0">
                <a:latin typeface="Lucida Grande" charset="0"/>
                <a:cs typeface="Lucida Grande" charset="0"/>
                <a:sym typeface="Lucida Grande" charset="0"/>
              </a:rPr>
              <a:t>nn</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sound and have them try it out.  Write the other </a:t>
            </a:r>
            <a:r>
              <a:rPr lang="ja-JP" altLang="en-US" sz="2200" dirty="0" smtClean="0">
                <a:latin typeface="Arial"/>
                <a:cs typeface="Lucida Grande" charset="0"/>
                <a:sym typeface="Lucida Grande" charset="0"/>
              </a:rPr>
              <a:t>‘</a:t>
            </a:r>
            <a:r>
              <a:rPr lang="en-US" sz="2200" dirty="0" err="1" smtClean="0">
                <a:latin typeface="Lucida Grande" charset="0"/>
                <a:cs typeface="Lucida Grande" charset="0"/>
                <a:sym typeface="Lucida Grande" charset="0"/>
              </a:rPr>
              <a:t>nn</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words the students can think of on the whiteboard for them so that they know how to spell it.  Have them sound the word out as well. </a:t>
            </a:r>
          </a:p>
          <a:p>
            <a:pPr>
              <a:defRPr/>
            </a:pPr>
            <a:r>
              <a:rPr lang="en-US" sz="2200" dirty="0" smtClean="0">
                <a:latin typeface="Lucida Grande" charset="0"/>
                <a:cs typeface="Lucida Grande" charset="0"/>
                <a:sym typeface="Lucida Grande" charset="0"/>
              </a:rPr>
              <a:t>bandanna </a:t>
            </a:r>
            <a:r>
              <a:rPr lang="en-US" sz="2200" dirty="0" err="1" smtClean="0">
                <a:latin typeface="Lucida Grande" charset="0"/>
                <a:cs typeface="Lucida Grande" charset="0"/>
                <a:sym typeface="Lucida Grande" charset="0"/>
              </a:rPr>
              <a:t>etc</a:t>
            </a:r>
            <a:r>
              <a:rPr lang="en-US" sz="2200" dirty="0" smtClean="0">
                <a:latin typeface="Lucida Grande" charset="0"/>
                <a:cs typeface="Lucida Grande" charset="0"/>
                <a:sym typeface="Lucida Grande" charset="0"/>
              </a:rPr>
              <a:t> .. </a:t>
            </a:r>
            <a:endParaRPr lang="en-US" sz="2200" dirty="0">
              <a:latin typeface="Lucida Grande" charset="0"/>
              <a:cs typeface="Lucida Grande" charset="0"/>
              <a:sym typeface="Lucida Grande"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Have the students fill in the blanks with their pens.  </a:t>
            </a:r>
            <a:endParaRPr lang="en-US" sz="2200" dirty="0">
              <a:latin typeface="Lucida Grande" charset="0"/>
              <a:cs typeface="Lucida Grande" charset="0"/>
              <a:sym typeface="Lucida Grande"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p:cNvSpPr>
            <a:spLocks noGrp="1" noRot="1" noChangeAspect="1" noChangeArrowheads="1" noTextEdit="1"/>
          </p:cNvSpPr>
          <p:nvPr>
            <p:ph type="sldImg"/>
          </p:nvPr>
        </p:nvSpPr>
        <p:spPr>
          <a:solidFill>
            <a:srgbClr val="FFFFFF"/>
          </a:solidFill>
          <a:ln/>
        </p:spPr>
      </p:sp>
      <p:sp>
        <p:nvSpPr>
          <p:cNvPr id="11571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2200" dirty="0" smtClean="0">
                <a:latin typeface="Lucida Grande" charset="0"/>
                <a:cs typeface="Lucida Grande" charset="0"/>
                <a:sym typeface="Lucida Grande" charset="0"/>
              </a:rPr>
              <a:t>Let the students know that this activity is on their worksheet which they should have in front of them.  Make sure the students pens work if not ensure that you enable them to work on </a:t>
            </a:r>
            <a:r>
              <a:rPr lang="en-US" sz="2200" dirty="0" err="1" smtClean="0">
                <a:latin typeface="Lucida Grande" charset="0"/>
                <a:cs typeface="Lucida Grande" charset="0"/>
                <a:sym typeface="Lucida Grande" charset="0"/>
              </a:rPr>
              <a:t>FastMeeting</a:t>
            </a:r>
            <a:r>
              <a:rPr lang="en-US" sz="2200" dirty="0" smtClean="0">
                <a:latin typeface="Lucida Grande" charset="0"/>
                <a:cs typeface="Lucida Grande" charset="0"/>
                <a:sym typeface="Lucida Grande" charset="0"/>
              </a:rPr>
              <a:t>.  Point out the </a:t>
            </a:r>
            <a:r>
              <a:rPr lang="ja-JP" altLang="en-US" sz="2200" dirty="0" smtClean="0">
                <a:latin typeface="Arial"/>
                <a:cs typeface="Lucida Grande" charset="0"/>
                <a:sym typeface="Lucida Grande" charset="0"/>
              </a:rPr>
              <a:t>“</a:t>
            </a:r>
            <a:r>
              <a:rPr lang="en-US" sz="2200" dirty="0" err="1" smtClean="0">
                <a:latin typeface="Lucida Grande" charset="0"/>
                <a:cs typeface="Lucida Grande" charset="0"/>
                <a:sym typeface="Lucida Grande" charset="0"/>
              </a:rPr>
              <a:t>dd</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written in red and have the students draw lines for the corresponding words.</a:t>
            </a:r>
            <a:endParaRPr lang="en-US" sz="2200" dirty="0">
              <a:latin typeface="Lucida Grande" charset="0"/>
              <a:cs typeface="Lucida Grande" charset="0"/>
              <a:sym typeface="Lucida Grande"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latin typeface="Lucida Grande" charset="0"/>
                <a:cs typeface="Lucida Grande" charset="0"/>
                <a:sym typeface="Lucida Grande" charset="0"/>
              </a:rPr>
              <a:t>Have the students read out what they have just completed and have them recap the content as well. Congratulate them!</a:t>
            </a:r>
            <a:endParaRPr lang="en-US" dirty="0">
              <a:latin typeface="Lucida Grande" charset="0"/>
              <a:cs typeface="Lucida Grande" charset="0"/>
              <a:sym typeface="Lucida Grande"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Find the movie clip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Skates</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and play it for the students.  It is a blank image so that the students can only hear the bear and not see it.  Have the students guess before showing them the next slide.</a:t>
            </a:r>
            <a:endParaRPr lang="en-US" sz="2200" dirty="0">
              <a:latin typeface="Lucida Grande" charset="0"/>
              <a:cs typeface="Lucida Grande" charset="0"/>
              <a:sym typeface="Lucida Grande"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2200" dirty="0" smtClean="0">
                <a:latin typeface="Lucida Grande" charset="0"/>
                <a:cs typeface="Lucida Grande" charset="0"/>
                <a:sym typeface="Lucida Grande" charset="0"/>
              </a:rPr>
              <a:t>Have them circle the what they thought the sound was.  You can write the words down underneath so that the students can visualize the vocabulary.  </a:t>
            </a:r>
          </a:p>
          <a:p>
            <a:pPr>
              <a:defRPr/>
            </a:pPr>
            <a:endParaRPr lang="en-US" sz="2200" dirty="0">
              <a:latin typeface="Lucida Grande" charset="0"/>
              <a:cs typeface="Lucida Grande" charset="0"/>
              <a:sym typeface="Lucida Grande"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Grp="1" noRot="1" noChangeAspect="1" noChangeArrowheads="1" noTextEdit="1"/>
          </p:cNvSpPr>
          <p:nvPr>
            <p:ph type="sldImg"/>
          </p:nvPr>
        </p:nvSpPr>
        <p:spPr>
          <a:solidFill>
            <a:srgbClr val="FFFFFF"/>
          </a:solidFill>
          <a:ln/>
        </p:spPr>
      </p:sp>
      <p:sp>
        <p:nvSpPr>
          <p:cNvPr id="10342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2200" dirty="0" smtClean="0">
                <a:latin typeface="Lucida Grande" charset="0"/>
                <a:cs typeface="Lucida Grande" charset="0"/>
                <a:sym typeface="Lucida Grande" charset="0"/>
              </a:rPr>
              <a:t>Read out the description for bears.  See if they have ever seen a bear in a zoo before, ask them to tell you what it looked like, where it lived etc.. </a:t>
            </a:r>
            <a:endParaRPr lang="en-US" sz="2200" dirty="0">
              <a:latin typeface="Lucida Grande" charset="0"/>
              <a:cs typeface="Lucida Grande" charset="0"/>
              <a:sym typeface="Lucida Grande"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what they have just completed and have them recap the content as well. Congratulate them!</a:t>
            </a:r>
            <a:endParaRPr lang="en-US" sz="1200" dirty="0">
              <a:latin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Grp="1" noRot="1" noChangeAspect="1" noChangeArrowheads="1" noTextEdit="1"/>
          </p:cNvSpPr>
          <p:nvPr>
            <p:ph type="sldImg"/>
          </p:nvPr>
        </p:nvSpPr>
        <p:spPr>
          <a:solidFill>
            <a:srgbClr val="FFFFFF"/>
          </a:solidFill>
          <a:ln/>
        </p:spPr>
      </p:sp>
      <p:sp>
        <p:nvSpPr>
          <p:cNvPr id="9216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You can ask the students where they think they are going today.</a:t>
            </a:r>
          </a:p>
          <a:p>
            <a:r>
              <a:rPr lang="en-US" sz="1200" dirty="0" smtClean="0">
                <a:latin typeface="Lucida Grande" charset="0"/>
                <a:cs typeface="Lucida Grande" charset="0"/>
                <a:sym typeface="Lucida Grande" charset="0"/>
              </a:rPr>
              <a:t>Play the movie clip called </a:t>
            </a:r>
            <a:r>
              <a:rPr lang="ja-JP" altLang="en-US" sz="1200" dirty="0" smtClean="0">
                <a:latin typeface="Arial"/>
                <a:cs typeface="Lucida Grande" charset="0"/>
                <a:sym typeface="Lucida Grande" charset="0"/>
              </a:rPr>
              <a:t>“</a:t>
            </a:r>
            <a:r>
              <a:rPr lang="en-US" sz="1200" dirty="0" smtClean="0">
                <a:latin typeface="Lucida Grande" charset="0"/>
                <a:cs typeface="Lucida Grande" charset="0"/>
                <a:sym typeface="Lucida Grande" charset="0"/>
              </a:rPr>
              <a:t>Where are we going today?</a:t>
            </a:r>
            <a:r>
              <a:rPr lang="ja-JP" altLang="en-US" sz="1200" dirty="0" smtClean="0">
                <a:latin typeface="Arial"/>
                <a:cs typeface="Lucida Grande" charset="0"/>
                <a:sym typeface="Lucida Grande" charset="0"/>
              </a:rPr>
              <a:t>”</a:t>
            </a:r>
            <a:endParaRPr lang="en-US" sz="1200" dirty="0">
              <a:latin typeface="Lucida Grande" charset="0"/>
              <a:cs typeface="Lucida Grande" charset="0"/>
              <a:sym typeface="Lucida Grande"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a:t>
            </a:r>
            <a:r>
              <a:rPr lang="en-US" smtClean="0">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dirty="0" smtClean="0">
                <a:solidFill>
                  <a:srgbClr val="000000"/>
                </a:solidFill>
                <a:latin typeface="System Font Regular" charset="0"/>
                <a:cs typeface="System Font Regular" charset="0"/>
                <a:sym typeface="System Font Regular" charset="0"/>
              </a:rPr>
              <a:t>Have the students read the goals if they can. </a:t>
            </a:r>
            <a:r>
              <a:rPr lang="en-US" smtClean="0">
                <a:solidFill>
                  <a:srgbClr val="000000"/>
                </a:solidFill>
                <a:latin typeface="System Font Regular" charset="0"/>
                <a:cs typeface="System Font Regular" charset="0"/>
                <a:sym typeface="System Font Regular" charset="0"/>
              </a:rPr>
              <a:t>I find that underlining sentences and asking students to read one sentence at a time works well.</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Grp="1" noRot="1" noChangeAspect="1" noChangeArrowheads="1" noTextEdit="1"/>
          </p:cNvSpPr>
          <p:nvPr>
            <p:ph type="sldImg"/>
          </p:nvPr>
        </p:nvSpPr>
        <p:spPr>
          <a:solidFill>
            <a:srgbClr val="FFFFFF"/>
          </a:solidFill>
          <a:ln/>
        </p:spPr>
      </p:sp>
      <p:sp>
        <p:nvSpPr>
          <p:cNvPr id="952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200" dirty="0" smtClean="0">
                <a:latin typeface="Lucida Grande" charset="0"/>
                <a:cs typeface="Lucida Grande" charset="0"/>
                <a:sym typeface="Lucida Grande" charset="0"/>
              </a:rPr>
              <a:t>Have the students read out what they have just completed and have them recap the content as well. Congratulate them!</a:t>
            </a:r>
            <a:endParaRPr lang="en-US" sz="1200" dirty="0">
              <a:latin typeface="Lucida Grande" charset="0"/>
              <a:cs typeface="Lucida Grande" charset="0"/>
              <a:sym typeface="Lucida Grande"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Have the students read the goal that they just completed.</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Explain what they learned if needed.</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Congratulate them.</a:t>
            </a:r>
          </a:p>
          <a:p>
            <a:pPr marL="171450" indent="-171450">
              <a:defRPr/>
            </a:pPr>
            <a:endParaRPr lang="en-US" dirty="0" smtClean="0">
              <a:solidFill>
                <a:srgbClr val="000000"/>
              </a:solidFill>
              <a:latin typeface="System Font Regular" charset="0"/>
              <a:cs typeface="System Font Regular" charset="0"/>
              <a:sym typeface="System Font Regular" charset="0"/>
            </a:endParaRPr>
          </a:p>
          <a:p>
            <a:pPr marL="171450" indent="-171450">
              <a:defRPr/>
            </a:pPr>
            <a:r>
              <a:rPr lang="en-US" dirty="0" smtClean="0">
                <a:solidFill>
                  <a:srgbClr val="000000"/>
                </a:solidFill>
                <a:latin typeface="System Font Regular" charset="0"/>
                <a:cs typeface="System Font Regular" charset="0"/>
                <a:sym typeface="System Font Regular" charset="0"/>
              </a:rPr>
              <a:t>write down the new vocabulary words on the board and have the students write these new words on their worksheets under </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Vocabulary</a:t>
            </a:r>
            <a:r>
              <a:rPr lang="ja-JP" altLang="en-US" dirty="0" smtClean="0">
                <a:solidFill>
                  <a:srgbClr val="000000"/>
                </a:solidFill>
                <a:latin typeface="Arial"/>
                <a:cs typeface="System Font Regular" charset="0"/>
                <a:sym typeface="System Font Regular" charset="0"/>
              </a:rPr>
              <a:t>”</a:t>
            </a:r>
            <a:r>
              <a:rPr lang="en-US" dirty="0" smtClean="0">
                <a:solidFill>
                  <a:srgbClr val="000000"/>
                </a:solidFill>
                <a:latin typeface="System Font Regular" charset="0"/>
                <a:cs typeface="System Font Regular" charset="0"/>
                <a:sym typeface="System Font Regular" charset="0"/>
              </a:rPr>
              <a:t>. These are the words that the students should be practicing! </a:t>
            </a: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2200">
                <a:latin typeface="Lucida Grande" charset="0"/>
                <a:cs typeface="Lucida Grande" charset="0"/>
                <a:sym typeface="Lucida Grande" charset="0"/>
              </a:rPr>
              <a:t>Wrap up your lesson and play the extra activities if you have any time. Answer any questions and pull up the worksheet if you want and go over the activities with them to ensure they understand.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Grp="1" noRot="1" noChangeAspect="1" noChangeArrowheads="1" noTextEdit="1"/>
          </p:cNvSpPr>
          <p:nvPr>
            <p:ph type="sldImg"/>
          </p:nvPr>
        </p:nvSpPr>
        <p:spPr>
          <a:solidFill>
            <a:srgbClr val="FFFFFF"/>
          </a:solidFill>
          <a:ln/>
        </p:spPr>
      </p:sp>
      <p:sp>
        <p:nvSpPr>
          <p:cNvPr id="122883"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You can read these goals to them or have them read the goals if they can. </a:t>
            </a:r>
          </a:p>
          <a:p>
            <a:pPr marL="171450" indent="-171450">
              <a:buClr>
                <a:srgbClr val="000000"/>
              </a:buClr>
              <a:buFont typeface="Arial" charset="0"/>
              <a:buChar char="•"/>
            </a:pPr>
            <a:r>
              <a:rPr lang="en-US" dirty="0" smtClean="0">
                <a:solidFill>
                  <a:srgbClr val="000000"/>
                </a:solidFill>
                <a:latin typeface="System Font Regular" charset="0"/>
                <a:cs typeface="System Font Regular" charset="0"/>
                <a:sym typeface="System Font Regular" charset="0"/>
              </a:rPr>
              <a:t>Underlining sentences and asking students to read one sentence at a time works well.</a:t>
            </a:r>
          </a:p>
          <a:p>
            <a:pPr marL="171450" indent="-171450">
              <a:buClr>
                <a:srgbClr val="000000"/>
              </a:buClr>
              <a:buFont typeface="Arial" charset="0"/>
              <a:buChar char="•"/>
              <a:defRPr/>
            </a:pPr>
            <a:endParaRPr lang="en-US" dirty="0">
              <a:solidFill>
                <a:srgbClr val="000000"/>
              </a:solidFill>
              <a:latin typeface="System Font Regular" charset="0"/>
              <a:cs typeface="System Font Regular" charset="0"/>
              <a:sym typeface="System Font Regular"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llama on a surfboard!</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smtClean="0">
                <a:latin typeface="Lucida Grande" charset="0"/>
                <a:cs typeface="Lucida Grande" charset="0"/>
                <a:sym typeface="Lucida Grande" charset="0"/>
              </a:rPr>
              <a:t>Write a story about this picture! </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smtClean="0">
                <a:latin typeface="Lucida Grande" charset="0"/>
                <a:cs typeface="Lucida Grande" charset="0"/>
                <a:sym typeface="Lucida Grande" charset="0"/>
              </a:rPr>
              <a:t>Write a story about this picture! </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400" dirty="0" smtClean="0">
                <a:latin typeface="Lucida Grande" charset="0"/>
                <a:cs typeface="Lucida Grande" charset="0"/>
                <a:sym typeface="Lucida Grande" charset="0"/>
              </a:rPr>
              <a:t>You can ask the students where they think they are going today.</a:t>
            </a:r>
          </a:p>
          <a:p>
            <a:pPr>
              <a:defRPr/>
            </a:pPr>
            <a:r>
              <a:rPr lang="en-US" sz="1400" dirty="0" smtClean="0">
                <a:latin typeface="Lucida Grande" charset="0"/>
                <a:cs typeface="Lucida Grande" charset="0"/>
                <a:sym typeface="Lucida Grande" charset="0"/>
              </a:rPr>
              <a:t>Play the movie clip called </a:t>
            </a:r>
            <a:r>
              <a:rPr lang="ja-JP" altLang="en-US" sz="1400" dirty="0" smtClean="0">
                <a:latin typeface="Arial"/>
                <a:cs typeface="Lucida Grande" charset="0"/>
                <a:sym typeface="Lucida Grande" charset="0"/>
              </a:rPr>
              <a:t>“</a:t>
            </a:r>
            <a:r>
              <a:rPr lang="en-US" sz="1400" dirty="0" smtClean="0">
                <a:latin typeface="Lucida Grande" charset="0"/>
                <a:cs typeface="Lucida Grande" charset="0"/>
                <a:sym typeface="Lucida Grande" charset="0"/>
              </a:rPr>
              <a:t>Where are we going today?</a:t>
            </a:r>
            <a:r>
              <a:rPr lang="ja-JP" altLang="en-US" sz="1400" dirty="0" smtClean="0">
                <a:latin typeface="Arial"/>
                <a:cs typeface="Lucida Grande" charset="0"/>
                <a:sym typeface="Lucida Grande" charset="0"/>
              </a:rPr>
              <a:t>”</a:t>
            </a:r>
            <a:endParaRPr lang="en-US" sz="1400" dirty="0">
              <a:latin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llama on a surfboard!</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r>
              <a:rPr lang="en-US" sz="1400" dirty="0" smtClean="0">
                <a:latin typeface="Lucida Grande" charset="0"/>
                <a:cs typeface="Lucida Grande" charset="0"/>
                <a:sym typeface="Lucida Grande" charset="0"/>
              </a:rPr>
              <a:t>llama on a surfboard!</a:t>
            </a:r>
          </a:p>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Grp="1" noRot="1" noChangeAspect="1" noChangeArrowheads="1" noTextEdit="1"/>
          </p:cNvSpPr>
          <p:nvPr>
            <p:ph type="sldImg"/>
          </p:nvPr>
        </p:nvSpPr>
        <p:spPr>
          <a:solidFill>
            <a:srgbClr val="FFFFFF"/>
          </a:solidFill>
          <a:ln/>
        </p:spPr>
      </p:sp>
      <p:sp>
        <p:nvSpPr>
          <p:cNvPr id="98307" name="Rectangle 2"/>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hangingPunct="1">
              <a:defRPr/>
            </a:pPr>
            <a:endParaRPr lang="en-US" sz="1400" dirty="0">
              <a:solidFill>
                <a:srgbClr val="000000"/>
              </a:solidFill>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89370640"/>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4426384"/>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977278720"/>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3570014"/>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49479535"/>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04510460"/>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50962557"/>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35620512"/>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6235"/>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3019098"/>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7545305"/>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9132258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6958568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5391683"/>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25896333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57767873"/>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150343"/>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00177947"/>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47663558"/>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32672234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023099"/>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1270669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6408823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652862860"/>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300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00067959"/>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3620568"/>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9182894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0783544"/>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73865631"/>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00848795"/>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214435703"/>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5054"/>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10673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9102357"/>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842557"/>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496052433"/>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2546460"/>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16488781"/>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8342398"/>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05459698"/>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8520755"/>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5540751"/>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29494146"/>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529661"/>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35035643"/>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499582"/>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185866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3623517"/>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59402974"/>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38444184"/>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6367145"/>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51928293"/>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83503167"/>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6723776"/>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49284438"/>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86790530"/>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51659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2305675"/>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957232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8348203"/>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31129532"/>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67911743"/>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12591814"/>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87362208"/>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72401921"/>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64953777"/>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78158051"/>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19915582"/>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032568"/>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8942930"/>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82603569"/>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51784910"/>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3348860"/>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567728611"/>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23948053"/>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870006303"/>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6847874"/>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57852449"/>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44719886"/>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619666771"/>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6438"/>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3239832"/>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5086781"/>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4882113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24740093"/>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468401954"/>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3090820"/>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7258662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718750"/>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8434683"/>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94333273"/>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721506495"/>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143167"/>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7127995"/>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6647123"/>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0697825"/>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19693736"/>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11879103"/>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50833217"/>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7389361"/>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9471495"/>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88883973"/>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95490399"/>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806296580"/>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211033"/>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41580930"/>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6570777"/>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9127405"/>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87423329"/>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38965328"/>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6716957"/>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Chalkboard"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5154816"/>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78634088"/>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4394613"/>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5409184"/>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05881481"/>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440697927"/>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53591"/>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482038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6171015"/>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04376415"/>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6768893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28200662"/>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953889721"/>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7745330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656803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3970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5765800"/>
            <a:ext cx="5029200" cy="203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92436048"/>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88672646"/>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41714794"/>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371028"/>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3065447"/>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407443"/>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911482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03200"/>
            <a:ext cx="2925762" cy="8509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03200"/>
            <a:ext cx="8624888" cy="85090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73514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13850" y="1320800"/>
            <a:ext cx="2711450" cy="64770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79500" y="1320800"/>
            <a:ext cx="798195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2137842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957588282"/>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9590428"/>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86556334"/>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76264507"/>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7574572"/>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048953581"/>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365110"/>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71221995"/>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4171079"/>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755194999"/>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3776027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34436813"/>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085207623"/>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0187254"/>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75325876"/>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1913118"/>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06471562"/>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730610798"/>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49381"/>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7878117"/>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45225576"/>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03325869"/>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27517869"/>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53749205"/>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2663117"/>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28058593"/>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6030119"/>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91163319"/>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4998701"/>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732092922"/>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631080"/>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63138469"/>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6826946"/>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69652157"/>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695819065"/>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28758534"/>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84517807"/>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4948131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29578492"/>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91684101"/>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94506441"/>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56259131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42371271"/>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9646562"/>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075317"/>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2585762"/>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61384434"/>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800100"/>
            <a:ext cx="2925762" cy="7912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800100"/>
            <a:ext cx="8624888" cy="7912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94189670"/>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67870292"/>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92002776"/>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4321445"/>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786130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569450" y="2628900"/>
            <a:ext cx="155575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00927204"/>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629262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19385046"/>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264924834"/>
      </p:ext>
    </p:extLst>
  </p:cSld>
  <p:clrMapOvr>
    <a:masterClrMapping/>
  </p:clrMapOvr>
  <p:transition xmlns:p14="http://schemas.microsoft.com/office/powerpoint/2010/mai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01717"/>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8606965"/>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26504749"/>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2345108"/>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0598522"/>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882323986"/>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7243242"/>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4037007"/>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8895239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72695415"/>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21394853"/>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720055465"/>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286207"/>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4620192"/>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304791"/>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52828361"/>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8089690"/>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364551008"/>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60638718"/>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79010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2650021"/>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628900"/>
            <a:ext cx="4546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60231046"/>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30181444"/>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8851000"/>
      </p:ext>
    </p:extLst>
  </p:cSld>
  <p:clrMapOvr>
    <a:masterClrMapping/>
  </p:clrMapOvr>
  <p:transition xmlns:p14="http://schemas.microsoft.com/office/powerpoint/2010/mai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761"/>
      </p:ext>
    </p:extLst>
  </p:cSld>
  <p:clrMapOvr>
    <a:masterClrMapping/>
  </p:clrMapOvr>
  <p:transition xmlns:p14="http://schemas.microsoft.com/office/powerpoint/2010/mai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7679929"/>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3556598"/>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4651541"/>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62940296"/>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747956769"/>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4657671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31235156"/>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5937296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5629441"/>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203700" y="2628900"/>
            <a:ext cx="21717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374867820"/>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09319652"/>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409709642"/>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959418"/>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0482200"/>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983308"/>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11016301"/>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3800" y="800100"/>
            <a:ext cx="2311400" cy="7086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879600" y="800100"/>
            <a:ext cx="6781800" cy="708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22593718"/>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570405941"/>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3600708"/>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38594963"/>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33961466"/>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1920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121150" y="5549900"/>
            <a:ext cx="2749550" cy="1435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964468026"/>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8635852"/>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23235309"/>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391763"/>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9268348"/>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58689578"/>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792002653"/>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30850" y="1854200"/>
            <a:ext cx="1479550" cy="5130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092200" y="1854200"/>
            <a:ext cx="4286250" cy="513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009482030"/>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76009326"/>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1903126614"/>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80931450"/>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33666987"/>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879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600200"/>
            <a:ext cx="45466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539676729"/>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755111231"/>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2805266656"/>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414037"/>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395553"/>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Savoye LET Plain:1.0"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8607000"/>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1879048"/>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47405676"/>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4961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74961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45460389"/>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814792938"/>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583528848"/>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03526928"/>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3822700" y="2971800"/>
            <a:ext cx="24003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31874362"/>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8683870"/>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651860000"/>
      </p:ext>
    </p:extLst>
  </p:cSld>
  <p:clrMapOvr>
    <a:masterClrMapping/>
  </p:clrMapOvr>
  <p:transition xmlns:p14="http://schemas.microsoft.com/office/powerpoint/2010/mai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751081"/>
      </p:ext>
    </p:extLst>
  </p:cSld>
  <p:clrMapOvr>
    <a:masterClrMapping/>
  </p:clrMapOvr>
  <p:transition xmlns:p14="http://schemas.microsoft.com/office/powerpoint/2010/mai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06963246"/>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50403814"/>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626703453"/>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828498231"/>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028860088"/>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extLst>
      <p:ext uri="{BB962C8B-B14F-4D97-AF65-F5344CB8AC3E}">
        <p14:creationId xmlns:p14="http://schemas.microsoft.com/office/powerpoint/2010/main" val="3989229123"/>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9366702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9718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87756026"/>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6157256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134926850"/>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359995799"/>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90416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8511675"/>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057443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2623775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4328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432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739882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208186914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265750161"/>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9254964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3939605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404572044"/>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425798336"/>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259957972"/>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708462"/>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1837681"/>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4274297"/>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840388331"/>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25168816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43770806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48093467"/>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47468331"/>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4978400"/>
            <a:ext cx="5156200" cy="1333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5778894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51179803"/>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683872930"/>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63615575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642379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065491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1971051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84807717"/>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90800"/>
            <a:ext cx="2616200" cy="3721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90800"/>
            <a:ext cx="7696200" cy="3721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2460262"/>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76828364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9225435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51059474"/>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206939"/>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1270000"/>
            <a:ext cx="5156200" cy="721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54297915"/>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597204337"/>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Tree>
    <p:extLst>
      <p:ext uri="{BB962C8B-B14F-4D97-AF65-F5344CB8AC3E}">
        <p14:creationId xmlns:p14="http://schemas.microsoft.com/office/powerpoint/2010/main" val="1688853223"/>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50"/>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60247394"/>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7187954"/>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832789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09307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390525"/>
            <a:ext cx="8624888" cy="8093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81051657"/>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332864321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5386949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822998"/>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15251257"/>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18459455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82182181"/>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893873900"/>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64394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46719"/>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4799746"/>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59116419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32590058"/>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CA"/>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extLst>
      <p:ext uri="{BB962C8B-B14F-4D97-AF65-F5344CB8AC3E}">
        <p14:creationId xmlns:p14="http://schemas.microsoft.com/office/powerpoint/2010/main" val="44033223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eorgia Italic"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531817"/>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73228742"/>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838847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411159032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12809125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2542432578"/>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872951"/>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4409441"/>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1960161"/>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852723074"/>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902605837"/>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9.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6" Type="http://schemas.openxmlformats.org/officeDocument/2006/relationships/image" Target="../media/image24.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2.jpeg"/><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png"/><Relationship Id="rId17" Type="http://schemas.openxmlformats.org/officeDocument/2006/relationships/image" Target="../media/image28.png"/><Relationship Id="rId18" Type="http://schemas.openxmlformats.org/officeDocument/2006/relationships/image" Target="../media/image29.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jpe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2.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20" Type="http://schemas.openxmlformats.org/officeDocument/2006/relationships/image" Target="../media/image23.png"/><Relationship Id="rId10" Type="http://schemas.openxmlformats.org/officeDocument/2006/relationships/slideLayout" Target="../slideLayouts/slideLayout65.xml"/><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7" Type="http://schemas.openxmlformats.org/officeDocument/2006/relationships/image" Target="../media/image6.png"/><Relationship Id="rId18" Type="http://schemas.openxmlformats.org/officeDocument/2006/relationships/image" Target="../media/image7.png"/><Relationship Id="rId19" Type="http://schemas.openxmlformats.org/officeDocument/2006/relationships/image" Target="../media/image8.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5"/>
          <p:cNvGrpSpPr>
            <a:grpSpLocks/>
          </p:cNvGrpSpPr>
          <p:nvPr/>
        </p:nvGrpSpPr>
        <p:grpSpPr bwMode="auto">
          <a:xfrm>
            <a:off x="184150" y="0"/>
            <a:ext cx="12820650" cy="9753600"/>
            <a:chOff x="0" y="432"/>
            <a:chExt cx="8075" cy="6144"/>
          </a:xfrm>
        </p:grpSpPr>
        <p:pic>
          <p:nvPicPr>
            <p:cNvPr id="1031"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2"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3"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1034"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102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9" name="Rectangle 8"/>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030" name="Rectangle 9"/>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7411" name="Rectangle 2"/>
          <p:cNvSpPr>
            <a:spLocks noGrp="1" noChangeArrowheads="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bwMode="auto">
          <a:xfrm>
            <a:off x="1270000" y="7366000"/>
            <a:ext cx="10464800"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0483"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635000" y="47879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21507" name="Rectangle 2"/>
          <p:cNvSpPr>
            <a:spLocks noGrp="1" noChangeArrowheads="1"/>
          </p:cNvSpPr>
          <p:nvPr>
            <p:ph type="title"/>
          </p:nvPr>
        </p:nvSpPr>
        <p:spPr bwMode="auto">
          <a:xfrm>
            <a:off x="635000" y="1409700"/>
            <a:ext cx="58674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xmlns:p14="http://schemas.microsoft.com/office/powerpoint/2010/main"/>
  <p:txStyles>
    <p:titleStyle>
      <a:lvl1pPr algn="ctr" rtl="0" eaLnBrk="0" fontAlgn="base" hangingPunct="0">
        <a:spcBef>
          <a:spcPct val="0"/>
        </a:spcBef>
        <a:spcAft>
          <a:spcPct val="0"/>
        </a:spcAft>
        <a:defRPr sz="70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70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70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 Sans" charset="0"/>
        </a:defRPr>
      </a:lvl5pPr>
      <a:lvl6pPr marL="457200" algn="ctr" rtl="0" fontAlgn="base">
        <a:spcBef>
          <a:spcPct val="0"/>
        </a:spcBef>
        <a:spcAft>
          <a:spcPct val="0"/>
        </a:spcAft>
        <a:defRPr sz="3400">
          <a:solidFill>
            <a:schemeClr val="tx1"/>
          </a:solidFill>
          <a:latin typeface="+mn-lt"/>
          <a:ea typeface="+mn-ea"/>
          <a:cs typeface="+mn-cs"/>
          <a:sym typeface="Gill Sans" charset="0"/>
        </a:defRPr>
      </a:lvl6pPr>
      <a:lvl7pPr marL="914400" algn="ctr" rtl="0" fontAlgn="base">
        <a:spcBef>
          <a:spcPct val="0"/>
        </a:spcBef>
        <a:spcAft>
          <a:spcPct val="0"/>
        </a:spcAft>
        <a:defRPr sz="3400">
          <a:solidFill>
            <a:schemeClr val="tx1"/>
          </a:solidFill>
          <a:latin typeface="+mn-lt"/>
          <a:ea typeface="+mn-ea"/>
          <a:cs typeface="+mn-cs"/>
          <a:sym typeface="Gill Sans" charset="0"/>
        </a:defRPr>
      </a:lvl7pPr>
      <a:lvl8pPr marL="1371600" algn="ctr" rtl="0" fontAlgn="base">
        <a:spcBef>
          <a:spcPct val="0"/>
        </a:spcBef>
        <a:spcAft>
          <a:spcPct val="0"/>
        </a:spcAft>
        <a:defRPr sz="3400">
          <a:solidFill>
            <a:schemeClr val="tx1"/>
          </a:solidFill>
          <a:latin typeface="+mn-lt"/>
          <a:ea typeface="+mn-ea"/>
          <a:cs typeface="+mn-cs"/>
          <a:sym typeface="Gill Sans" charset="0"/>
        </a:defRPr>
      </a:lvl8pPr>
      <a:lvl9pPr marL="1828800" algn="ctr" rtl="0" fontAlgn="base">
        <a:spcBef>
          <a:spcPct val="0"/>
        </a:spcBef>
        <a:spcAft>
          <a:spcPct val="0"/>
        </a:spcAft>
        <a:defRPr sz="34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4579"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560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6627" name="Rectangle 2"/>
          <p:cNvSpPr>
            <a:spLocks noGrp="1" noChangeArrowheads="1"/>
          </p:cNvSpPr>
          <p:nvPr>
            <p:ph type="body" idx="1"/>
          </p:nvPr>
        </p:nvSpPr>
        <p:spPr bwMode="auto">
          <a:xfrm>
            <a:off x="7772400" y="2768600"/>
            <a:ext cx="39624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7651" name="Rectangle 2"/>
          <p:cNvSpPr>
            <a:spLocks noGrp="1" noChangeArrowheads="1"/>
          </p:cNvSpPr>
          <p:nvPr>
            <p:ph type="body" idx="1"/>
          </p:nvPr>
        </p:nvSpPr>
        <p:spPr bwMode="auto">
          <a:xfrm>
            <a:off x="1270000" y="2768600"/>
            <a:ext cx="50419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760413" indent="-493713" algn="l" rtl="0" eaLnBrk="0" fontAlgn="base" hangingPunct="0">
        <a:spcBef>
          <a:spcPts val="3800"/>
        </a:spcBef>
        <a:spcAft>
          <a:spcPct val="0"/>
        </a:spcAft>
        <a:buSzPct val="171000"/>
        <a:buFont typeface="Gill Sans" charset="0"/>
        <a:buChar char="•"/>
        <a:defRPr sz="3200">
          <a:solidFill>
            <a:schemeClr val="tx1"/>
          </a:solidFill>
          <a:latin typeface="+mn-lt"/>
          <a:ea typeface="ＭＳ Ｐゴシック" charset="0"/>
          <a:cs typeface="+mn-cs"/>
          <a:sym typeface="Gill Sans" charset="0"/>
        </a:defRPr>
      </a:lvl1pPr>
      <a:lvl2pPr marL="1204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2pPr>
      <a:lvl3pPr marL="1649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3pPr>
      <a:lvl4pPr marL="20939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4pPr>
      <a:lvl5pPr marL="2538413" indent="-493713" algn="l" rtl="0" eaLnBrk="0" fontAlgn="base" hangingPunct="0">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5pPr>
      <a:lvl6pPr marL="29956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6pPr>
      <a:lvl7pPr marL="34528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7pPr>
      <a:lvl8pPr marL="39100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8pPr>
      <a:lvl9pPr marL="4367213" indent="-493713" algn="l" rtl="0" fontAlgn="base">
        <a:spcBef>
          <a:spcPts val="3800"/>
        </a:spcBef>
        <a:spcAft>
          <a:spcPct val="0"/>
        </a:spcAft>
        <a:buSzPct val="171000"/>
        <a:buFont typeface="Gill Sans" charset="0"/>
        <a:buChar char="•"/>
        <a:defRPr sz="3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00" y="203200"/>
            <a:ext cx="104648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Chalkboard" charset="0"/>
              </a:rPr>
              <a:t>Click to edit Master title style</a:t>
            </a:r>
          </a:p>
        </p:txBody>
      </p:sp>
    </p:spTree>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Chalkboard" charset="0"/>
        </a:defRPr>
      </a:lvl1pPr>
      <a:lvl2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2pPr>
      <a:lvl3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3pPr>
      <a:lvl4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4pPr>
      <a:lvl5pPr algn="ctr" rtl="0" eaLnBrk="0" fontAlgn="base" hangingPunct="0">
        <a:spcBef>
          <a:spcPct val="0"/>
        </a:spcBef>
        <a:spcAft>
          <a:spcPct val="0"/>
        </a:spcAft>
        <a:defRPr sz="7200">
          <a:solidFill>
            <a:schemeClr val="tx1"/>
          </a:solidFill>
          <a:latin typeface="Chalkboard" charset="0"/>
          <a:ea typeface="Kaiti SC Regular" charset="0"/>
          <a:cs typeface="Kaiti SC Regular" charset="0"/>
          <a:sym typeface="Chalkboard" charset="0"/>
        </a:defRPr>
      </a:lvl5pPr>
      <a:lvl6pPr marL="4572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6pPr>
      <a:lvl7pPr marL="9144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7pPr>
      <a:lvl8pPr marL="13716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8pPr>
      <a:lvl9pPr marL="1828800" algn="ctr" rtl="0" fontAlgn="base">
        <a:spcBef>
          <a:spcPct val="0"/>
        </a:spcBef>
        <a:spcAft>
          <a:spcPct val="0"/>
        </a:spcAft>
        <a:defRPr sz="7200">
          <a:solidFill>
            <a:schemeClr val="tx1"/>
          </a:solidFill>
          <a:latin typeface="Chalkboard" charset="0"/>
          <a:ea typeface="Kaiti SC Regular" charset="0"/>
          <a:cs typeface="Kaiti SC Regular" charset="0"/>
          <a:sym typeface="Chalkboard" charset="0"/>
        </a:defRPr>
      </a:lvl9pPr>
    </p:titleStyle>
    <p:bodyStyle>
      <a:lvl1pPr marL="892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1pPr>
      <a:lvl2pPr marL="14382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2pPr>
      <a:lvl3pPr marL="19716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3pPr>
      <a:lvl4pPr marL="25431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4pPr>
      <a:lvl5pPr marL="3127375" indent="-434975" algn="l" rtl="0" eaLnBrk="0" fontAlgn="base" hangingPunct="0">
        <a:spcBef>
          <a:spcPts val="3000"/>
        </a:spcBef>
        <a:spcAft>
          <a:spcPct val="0"/>
        </a:spcAft>
        <a:buSzPct val="66000"/>
        <a:buChar char="•"/>
        <a:defRPr sz="3600">
          <a:solidFill>
            <a:schemeClr val="tx1"/>
          </a:solidFill>
          <a:latin typeface="+mn-lt"/>
          <a:ea typeface="+mn-ea"/>
          <a:cs typeface="+mn-cs"/>
          <a:sym typeface="Chalkboard" charset="0"/>
        </a:defRPr>
      </a:lvl5pPr>
      <a:lvl6pPr marL="35845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6pPr>
      <a:lvl7pPr marL="40417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7pPr>
      <a:lvl8pPr marL="44989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8pPr>
      <a:lvl9pPr marL="4956175" indent="-434975" algn="l" rtl="0" fontAlgn="base">
        <a:spcBef>
          <a:spcPts val="3000"/>
        </a:spcBef>
        <a:spcAft>
          <a:spcPct val="0"/>
        </a:spcAft>
        <a:buSzPct val="66000"/>
        <a:buChar char="•"/>
        <a:defRPr sz="3600">
          <a:solidFill>
            <a:schemeClr val="tx1"/>
          </a:solidFill>
          <a:latin typeface="+mn-lt"/>
          <a:ea typeface="+mn-ea"/>
          <a:cs typeface="+mn-cs"/>
          <a:sym typeface="Chalkboard"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bwMode="auto">
          <a:xfrm>
            <a:off x="1079500" y="1320800"/>
            <a:ext cx="108458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pic>
        <p:nvPicPr>
          <p:cNvPr id="2048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48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701" name="Rectangle 4"/>
          <p:cNvSpPr>
            <a:spLocks noGrp="1" noChangeArrowheads="1"/>
          </p:cNvSpPr>
          <p:nvPr>
            <p:ph type="body" idx="1"/>
          </p:nvPr>
        </p:nvSpPr>
        <p:spPr bwMode="auto">
          <a:xfrm>
            <a:off x="1397000" y="5765800"/>
            <a:ext cx="10210800"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bwMode="auto">
          <a:xfrm>
            <a:off x="1879600" y="2527300"/>
            <a:ext cx="9245600" cy="444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pic>
        <p:nvPicPr>
          <p:cNvPr id="21507"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508"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ransition xmlns:p14="http://schemas.microsoft.com/office/powerpoint/2010/main"/>
  <p:txStyles>
    <p:titleStyle>
      <a:lvl1pPr algn="ctr" rtl="0" eaLnBrk="0" fontAlgn="base" hangingPunct="0">
        <a:spcBef>
          <a:spcPct val="0"/>
        </a:spcBef>
        <a:spcAft>
          <a:spcPct val="0"/>
        </a:spcAft>
        <a:defRPr sz="12000">
          <a:solidFill>
            <a:schemeClr val="tx1"/>
          </a:solidFill>
          <a:latin typeface="+mj-lt"/>
          <a:ea typeface="+mj-ea"/>
          <a:cs typeface="+mj-cs"/>
          <a:sym typeface="Party LET" charset="0"/>
        </a:defRPr>
      </a:lvl1pPr>
      <a:lvl2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120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120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31"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1748"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1749" name="Rectangle 4"/>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55"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579"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33796" name="Rectangle 3"/>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Tree>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4819" name="Rectangle 2"/>
          <p:cNvSpPr>
            <a:spLocks noGrp="1" noChangeArrowheads="1"/>
          </p:cNvSpPr>
          <p:nvPr>
            <p:ph type="body" idx="1"/>
          </p:nvPr>
        </p:nvSpPr>
        <p:spPr bwMode="auto">
          <a:xfrm>
            <a:off x="7861300" y="2628900"/>
            <a:ext cx="32639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560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60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842"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5843"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6628"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629"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866"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6867" name="Rectangle 2"/>
          <p:cNvSpPr>
            <a:spLocks noGrp="1" noChangeArrowheads="1"/>
          </p:cNvSpPr>
          <p:nvPr>
            <p:ph type="body" idx="1"/>
          </p:nvPr>
        </p:nvSpPr>
        <p:spPr bwMode="auto">
          <a:xfrm>
            <a:off x="1879600" y="2628900"/>
            <a:ext cx="9245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7652"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653"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1879600" y="800100"/>
            <a:ext cx="92456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Party LET" charset="0"/>
              </a:rPr>
              <a:t>Click to edit Master title style</a:t>
            </a:r>
          </a:p>
        </p:txBody>
      </p:sp>
      <p:sp>
        <p:nvSpPr>
          <p:cNvPr id="37891" name="Rectangle 2"/>
          <p:cNvSpPr>
            <a:spLocks noGrp="1" noChangeArrowheads="1"/>
          </p:cNvSpPr>
          <p:nvPr>
            <p:ph type="body" idx="1"/>
          </p:nvPr>
        </p:nvSpPr>
        <p:spPr bwMode="auto">
          <a:xfrm>
            <a:off x="1879600" y="2628900"/>
            <a:ext cx="4495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8676"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677"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849313" indent="-569913" algn="l" rtl="0" eaLnBrk="0" fontAlgn="base" hangingPunct="0">
        <a:spcBef>
          <a:spcPts val="1100"/>
        </a:spcBef>
        <a:spcAft>
          <a:spcPct val="0"/>
        </a:spcAft>
        <a:buSzPct val="62000"/>
        <a:buChar char="•"/>
        <a:defRPr sz="4800">
          <a:solidFill>
            <a:schemeClr val="tx1"/>
          </a:solidFill>
          <a:latin typeface="+mn-lt"/>
          <a:ea typeface="+mn-ea"/>
          <a:cs typeface="+mn-cs"/>
          <a:sym typeface="Savoye LET Plain:1.0" charset="0"/>
        </a:defRPr>
      </a:lvl1pPr>
      <a:lvl2pPr marL="1190625" indent="-530225" algn="l" rtl="0" eaLnBrk="0" fontAlgn="base" hangingPunct="0">
        <a:spcBef>
          <a:spcPts val="1100"/>
        </a:spcBef>
        <a:spcAft>
          <a:spcPct val="0"/>
        </a:spcAft>
        <a:buSzPct val="62000"/>
        <a:buChar char="•"/>
        <a:defRPr sz="4200">
          <a:solidFill>
            <a:schemeClr val="tx1"/>
          </a:solidFill>
          <a:latin typeface="+mn-lt"/>
          <a:ea typeface="+mn-ea"/>
          <a:cs typeface="+mn-cs"/>
          <a:sym typeface="Savoye LET Plain:1.0" charset="0"/>
        </a:defRPr>
      </a:lvl2pPr>
      <a:lvl3pPr marL="15303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3pPr>
      <a:lvl4pPr marL="1936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4pPr>
      <a:lvl5pPr marL="2317750" indent="-488950" algn="l" rtl="0" eaLnBrk="0" fontAlgn="base" hangingPunct="0">
        <a:spcBef>
          <a:spcPts val="1100"/>
        </a:spcBef>
        <a:spcAft>
          <a:spcPct val="0"/>
        </a:spcAft>
        <a:buSzPct val="62000"/>
        <a:buChar char="•"/>
        <a:defRPr sz="3600">
          <a:solidFill>
            <a:schemeClr val="tx1"/>
          </a:solidFill>
          <a:latin typeface="+mn-lt"/>
          <a:ea typeface="+mn-ea"/>
          <a:cs typeface="+mn-cs"/>
          <a:sym typeface="Savoye LET Plain:1.0" charset="0"/>
        </a:defRPr>
      </a:lvl5pPr>
      <a:lvl6pPr marL="27749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6pPr>
      <a:lvl7pPr marL="32321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7pPr>
      <a:lvl8pPr marL="36893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8pPr>
      <a:lvl9pPr marL="4146550" indent="-488950" algn="l" rtl="0" fontAlgn="base">
        <a:spcBef>
          <a:spcPts val="11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914" name="Rectangle 1"/>
          <p:cNvSpPr>
            <a:spLocks noGrp="1" noChangeArrowheads="1"/>
          </p:cNvSpPr>
          <p:nvPr>
            <p:ph type="title"/>
          </p:nvPr>
        </p:nvSpPr>
        <p:spPr bwMode="auto">
          <a:xfrm>
            <a:off x="1092200" y="1854200"/>
            <a:ext cx="5918200" cy="302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Party LET" charset="0"/>
              </a:rPr>
              <a:t>Click to edit Master title style</a:t>
            </a:r>
          </a:p>
        </p:txBody>
      </p:sp>
      <p:sp>
        <p:nvSpPr>
          <p:cNvPr id="38915" name="Rectangle 2"/>
          <p:cNvSpPr>
            <a:spLocks noGrp="1" noChangeArrowheads="1"/>
          </p:cNvSpPr>
          <p:nvPr>
            <p:ph type="body" idx="1"/>
          </p:nvPr>
        </p:nvSpPr>
        <p:spPr bwMode="auto">
          <a:xfrm>
            <a:off x="1219200" y="5549900"/>
            <a:ext cx="5651500" cy="143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2970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1"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702" name="Picture 5"/>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09700" y="4775200"/>
            <a:ext cx="5283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2057400" y="6426200"/>
            <a:ext cx="88900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Party LET" charset="0"/>
              </a:rPr>
              <a:t>Click to edit Master title style</a:t>
            </a:r>
          </a:p>
        </p:txBody>
      </p:sp>
      <p:pic>
        <p:nvPicPr>
          <p:cNvPr id="3075"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6"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342900" indent="-342900" algn="ctr" rtl="0" eaLnBrk="0" fontAlgn="base" hangingPunct="0">
        <a:spcBef>
          <a:spcPct val="0"/>
        </a:spcBef>
        <a:spcAft>
          <a:spcPct val="0"/>
        </a:spcAft>
        <a:defRPr sz="4200">
          <a:solidFill>
            <a:schemeClr val="tx1"/>
          </a:solidFill>
          <a:latin typeface="+mn-lt"/>
          <a:ea typeface="+mn-ea"/>
          <a:cs typeface="+mn-cs"/>
          <a:sym typeface="Savoye LET Plain:1.0" charset="0"/>
        </a:defRPr>
      </a:lvl1pPr>
      <a:lvl2pPr marL="742950" indent="-285750" algn="ctr" rtl="0" eaLnBrk="0" fontAlgn="base" hangingPunct="0">
        <a:spcBef>
          <a:spcPct val="0"/>
        </a:spcBef>
        <a:spcAft>
          <a:spcPct val="0"/>
        </a:spcAft>
        <a:defRPr sz="4200">
          <a:solidFill>
            <a:schemeClr val="tx1"/>
          </a:solidFill>
          <a:latin typeface="+mn-lt"/>
          <a:ea typeface="+mn-ea"/>
          <a:cs typeface="+mn-cs"/>
          <a:sym typeface="Savoye LET Plain:1.0" charset="0"/>
        </a:defRPr>
      </a:lvl2pPr>
      <a:lvl3pPr marL="11430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3pPr>
      <a:lvl4pPr marL="16002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4pPr>
      <a:lvl5pPr marL="2057400" indent="-228600" algn="ctr" rtl="0" eaLnBrk="0" fontAlgn="base" hangingPunct="0">
        <a:spcBef>
          <a:spcPct val="0"/>
        </a:spcBef>
        <a:spcAft>
          <a:spcPct val="0"/>
        </a:spcAft>
        <a:defRPr sz="4200">
          <a:solidFill>
            <a:schemeClr val="tx1"/>
          </a:solidFill>
          <a:latin typeface="+mn-lt"/>
          <a:ea typeface="+mn-ea"/>
          <a:cs typeface="+mn-cs"/>
          <a:sym typeface="Savoye LET Plain:1.0" charset="0"/>
        </a:defRPr>
      </a:lvl5pPr>
      <a:lvl6pPr marL="457200" algn="ctr" rtl="0" fontAlgn="base">
        <a:spcBef>
          <a:spcPct val="0"/>
        </a:spcBef>
        <a:spcAft>
          <a:spcPct val="0"/>
        </a:spcAft>
        <a:defRPr sz="4200">
          <a:solidFill>
            <a:schemeClr val="tx1"/>
          </a:solidFill>
          <a:latin typeface="+mn-lt"/>
          <a:ea typeface="+mn-ea"/>
          <a:cs typeface="+mn-cs"/>
          <a:sym typeface="Savoye LET Plain:1.0" charset="0"/>
        </a:defRPr>
      </a:lvl6pPr>
      <a:lvl7pPr marL="914400" algn="ctr" rtl="0" fontAlgn="base">
        <a:spcBef>
          <a:spcPct val="0"/>
        </a:spcBef>
        <a:spcAft>
          <a:spcPct val="0"/>
        </a:spcAft>
        <a:defRPr sz="4200">
          <a:solidFill>
            <a:schemeClr val="tx1"/>
          </a:solidFill>
          <a:latin typeface="+mn-lt"/>
          <a:ea typeface="+mn-ea"/>
          <a:cs typeface="+mn-cs"/>
          <a:sym typeface="Savoye LET Plain:1.0" charset="0"/>
        </a:defRPr>
      </a:lvl7pPr>
      <a:lvl8pPr marL="1371600" algn="ctr" rtl="0" fontAlgn="base">
        <a:spcBef>
          <a:spcPct val="0"/>
        </a:spcBef>
        <a:spcAft>
          <a:spcPct val="0"/>
        </a:spcAft>
        <a:defRPr sz="4200">
          <a:solidFill>
            <a:schemeClr val="tx1"/>
          </a:solidFill>
          <a:latin typeface="+mn-lt"/>
          <a:ea typeface="+mn-ea"/>
          <a:cs typeface="+mn-cs"/>
          <a:sym typeface="Savoye LET Plain:1.0" charset="0"/>
        </a:defRPr>
      </a:lvl8pPr>
      <a:lvl9pPr marL="1828800" algn="ctr" rtl="0" fontAlgn="base">
        <a:spcBef>
          <a:spcPct val="0"/>
        </a:spcBef>
        <a:spcAft>
          <a:spcPct val="0"/>
        </a:spcAft>
        <a:defRPr sz="42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
          <p:cNvSpPr>
            <a:spLocks noGrp="1" noChangeArrowheads="1"/>
          </p:cNvSpPr>
          <p:nvPr>
            <p:ph type="body" idx="1"/>
          </p:nvPr>
        </p:nvSpPr>
        <p:spPr bwMode="auto">
          <a:xfrm>
            <a:off x="1879600" y="1600200"/>
            <a:ext cx="92456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Savoye LET Plain:1.0" charset="0"/>
              </a:rPr>
              <a:t>Click to edit Master text styles</a:t>
            </a:r>
          </a:p>
          <a:p>
            <a:pPr lvl="1"/>
            <a:r>
              <a:rPr lang="en-US">
                <a:sym typeface="Savoye LET Plain:1.0" charset="0"/>
              </a:rPr>
              <a:t>Second level</a:t>
            </a:r>
          </a:p>
          <a:p>
            <a:pPr lvl="2"/>
            <a:r>
              <a:rPr lang="en-US">
                <a:sym typeface="Savoye LET Plain:1.0" charset="0"/>
              </a:rPr>
              <a:t>Third level</a:t>
            </a:r>
          </a:p>
          <a:p>
            <a:pPr lvl="3"/>
            <a:r>
              <a:rPr lang="en-US">
                <a:sym typeface="Savoye LET Plain:1.0" charset="0"/>
              </a:rPr>
              <a:t>Fourth level</a:t>
            </a:r>
          </a:p>
          <a:p>
            <a:pPr lvl="4"/>
            <a:r>
              <a:rPr lang="en-US">
                <a:sym typeface="Savoye LET Plain:1.0" charset="0"/>
              </a:rPr>
              <a:t>Fifth level</a:t>
            </a:r>
          </a:p>
        </p:txBody>
      </p:sp>
      <p:pic>
        <p:nvPicPr>
          <p:cNvPr id="3072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80800" y="304800"/>
            <a:ext cx="11557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724"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100" y="7759700"/>
            <a:ext cx="16129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mj-ea"/>
          <a:cs typeface="+mj-cs"/>
          <a:sym typeface="Party LET" charset="0"/>
        </a:defRPr>
      </a:lvl1pPr>
      <a:lvl2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2pPr>
      <a:lvl3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3pPr>
      <a:lvl4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4pPr>
      <a:lvl5pPr algn="ctr" rtl="0" eaLnBrk="0" fontAlgn="base" hangingPunct="0">
        <a:spcBef>
          <a:spcPct val="0"/>
        </a:spcBef>
        <a:spcAft>
          <a:spcPct val="0"/>
        </a:spcAft>
        <a:defRPr sz="8400">
          <a:solidFill>
            <a:schemeClr val="tx1"/>
          </a:solidFill>
          <a:latin typeface="Party LET" charset="0"/>
          <a:ea typeface="Songti SC Regular" charset="0"/>
          <a:cs typeface="Songti SC Regular" charset="0"/>
          <a:sym typeface="Party LET" charset="0"/>
        </a:defRPr>
      </a:lvl5pPr>
      <a:lvl6pPr marL="4572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6pPr>
      <a:lvl7pPr marL="9144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7pPr>
      <a:lvl8pPr marL="13716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8pPr>
      <a:lvl9pPr marL="1828800" algn="ctr" rtl="0" fontAlgn="base">
        <a:spcBef>
          <a:spcPct val="0"/>
        </a:spcBef>
        <a:spcAft>
          <a:spcPct val="0"/>
        </a:spcAft>
        <a:defRPr sz="8400">
          <a:solidFill>
            <a:schemeClr val="tx1"/>
          </a:solidFill>
          <a:latin typeface="Party LET" charset="0"/>
          <a:ea typeface="Songti SC Regular" charset="0"/>
          <a:cs typeface="Songti SC Regular" charset="0"/>
          <a:sym typeface="Party LET" charset="0"/>
        </a:defRPr>
      </a:lvl9pPr>
    </p:titleStyle>
    <p:bodyStyle>
      <a:lvl1pPr marL="900113" indent="-569913" algn="l" rtl="0" eaLnBrk="0" fontAlgn="base" hangingPunct="0">
        <a:spcBef>
          <a:spcPts val="2700"/>
        </a:spcBef>
        <a:spcAft>
          <a:spcPct val="0"/>
        </a:spcAft>
        <a:buSzPct val="62000"/>
        <a:buChar char="•"/>
        <a:defRPr sz="4800">
          <a:solidFill>
            <a:schemeClr val="tx1"/>
          </a:solidFill>
          <a:latin typeface="+mn-lt"/>
          <a:ea typeface="+mn-ea"/>
          <a:cs typeface="+mn-cs"/>
          <a:sym typeface="Savoye LET Plain:1.0" charset="0"/>
        </a:defRPr>
      </a:lvl1pPr>
      <a:lvl2pPr marL="1241425" indent="-530225" algn="l" rtl="0" eaLnBrk="0" fontAlgn="base" hangingPunct="0">
        <a:spcBef>
          <a:spcPts val="2700"/>
        </a:spcBef>
        <a:spcAft>
          <a:spcPct val="0"/>
        </a:spcAft>
        <a:buSzPct val="62000"/>
        <a:buChar char="•"/>
        <a:defRPr sz="4200">
          <a:solidFill>
            <a:schemeClr val="tx1"/>
          </a:solidFill>
          <a:latin typeface="+mn-lt"/>
          <a:ea typeface="+mn-ea"/>
          <a:cs typeface="+mn-cs"/>
          <a:sym typeface="Savoye LET Plain:1.0" charset="0"/>
        </a:defRPr>
      </a:lvl2pPr>
      <a:lvl3pPr marL="15811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3pPr>
      <a:lvl4pPr marL="1987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4pPr>
      <a:lvl5pPr marL="2368550" indent="-488950" algn="l" rtl="0" eaLnBrk="0" fontAlgn="base" hangingPunct="0">
        <a:spcBef>
          <a:spcPts val="2700"/>
        </a:spcBef>
        <a:spcAft>
          <a:spcPct val="0"/>
        </a:spcAft>
        <a:buSzPct val="62000"/>
        <a:buChar char="•"/>
        <a:defRPr sz="3600">
          <a:solidFill>
            <a:schemeClr val="tx1"/>
          </a:solidFill>
          <a:latin typeface="+mn-lt"/>
          <a:ea typeface="+mn-ea"/>
          <a:cs typeface="+mn-cs"/>
          <a:sym typeface="Savoye LET Plain:1.0" charset="0"/>
        </a:defRPr>
      </a:lvl5pPr>
      <a:lvl6pPr marL="28257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6pPr>
      <a:lvl7pPr marL="32829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7pPr>
      <a:lvl8pPr marL="37401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8pPr>
      <a:lvl9pPr marL="4197350" indent="-488950" algn="l" rtl="0" fontAlgn="base">
        <a:spcBef>
          <a:spcPts val="2700"/>
        </a:spcBef>
        <a:spcAft>
          <a:spcPct val="0"/>
        </a:spcAft>
        <a:buSzPct val="62000"/>
        <a:buChar char="•"/>
        <a:defRPr sz="3600">
          <a:solidFill>
            <a:schemeClr val="tx1"/>
          </a:solidFill>
          <a:latin typeface="+mn-lt"/>
          <a:ea typeface="+mn-ea"/>
          <a:cs typeface="+mn-cs"/>
          <a:sym typeface="Savoye LET Plain:1.0"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11113" y="-50800"/>
            <a:ext cx="13015913" cy="9804400"/>
            <a:chOff x="12601" y="0"/>
            <a:chExt cx="8199" cy="6176"/>
          </a:xfrm>
        </p:grpSpPr>
        <p:pic>
          <p:nvPicPr>
            <p:cNvPr id="31750"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12601" y="5689"/>
              <a:ext cx="8199" cy="11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1" name="Picture 3"/>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13032" y="1344"/>
              <a:ext cx="7440"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2" name="Picture 4"/>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rot="-5400000">
              <a:off x="9918" y="3014"/>
              <a:ext cx="6176" cy="148"/>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31753" name="Picture 5"/>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18304" y="3488"/>
              <a:ext cx="4272" cy="160"/>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grpSp>
      <p:sp>
        <p:nvSpPr>
          <p:cNvPr id="40963" name="Rectangle 7"/>
          <p:cNvSpPr>
            <a:spLocks noGrp="1" noChangeArrowheads="1"/>
          </p:cNvSpPr>
          <p:nvPr>
            <p:ph type="body" idx="1"/>
          </p:nvPr>
        </p:nvSpPr>
        <p:spPr bwMode="auto">
          <a:xfrm>
            <a:off x="1270000" y="2971800"/>
            <a:ext cx="49530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31748"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4700" y="127000"/>
            <a:ext cx="114427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965" name="Rectangle 9"/>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ransition xmlns:p14="http://schemas.microsoft.com/office/powerpoint/2010/main"/>
  <p:txStyles>
    <p:titleStyle>
      <a:lvl1pPr algn="ctr" rtl="0" eaLnBrk="0" fontAlgn="base" hangingPunct="0">
        <a:spcBef>
          <a:spcPct val="0"/>
        </a:spcBef>
        <a:spcAft>
          <a:spcPct val="0"/>
        </a:spcAft>
        <a:defRPr sz="7200">
          <a:solidFill>
            <a:schemeClr val="tx1"/>
          </a:solidFill>
          <a:latin typeface="+mj-lt"/>
          <a:ea typeface="+mj-ea"/>
          <a:cs typeface="+mj-cs"/>
          <a:sym typeface="Marker Felt" charset="0"/>
        </a:defRPr>
      </a:lvl1pPr>
      <a:lvl2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chemeClr val="tx1"/>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chemeClr val="tx1"/>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Group 9"/>
          <p:cNvGrpSpPr>
            <a:grpSpLocks/>
          </p:cNvGrpSpPr>
          <p:nvPr/>
        </p:nvGrpSpPr>
        <p:grpSpPr bwMode="auto">
          <a:xfrm>
            <a:off x="0" y="0"/>
            <a:ext cx="13004800" cy="9753600"/>
            <a:chOff x="392" y="364"/>
            <a:chExt cx="8192" cy="6144"/>
          </a:xfrm>
        </p:grpSpPr>
        <p:pic>
          <p:nvPicPr>
            <p:cNvPr id="4102" name="Picture 1"/>
            <p:cNvPicPr>
              <a:picLocks noChangeAspect="1" noChangeArrowheads="1"/>
            </p:cNvPicPr>
            <p:nvPr/>
          </p:nvPicPr>
          <p:blipFill>
            <a:blip r:embed="rId14">
              <a:alphaModFix amt="70000"/>
              <a:extLst>
                <a:ext uri="{28A0092B-C50C-407E-A947-70E740481C1C}">
                  <a14:useLocalDpi xmlns:a14="http://schemas.microsoft.com/office/drawing/2010/main" val="0"/>
                </a:ext>
              </a:extLst>
            </a:blip>
            <a:srcRect/>
            <a:stretch>
              <a:fillRect/>
            </a:stretch>
          </p:blipFill>
          <p:spPr bwMode="auto">
            <a:xfrm>
              <a:off x="392" y="6044"/>
              <a:ext cx="8192" cy="72"/>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3" name="Picture 2"/>
            <p:cNvPicPr>
              <a:picLocks noChangeAspect="1" noChangeArrowheads="1"/>
            </p:cNvPicPr>
            <p:nvPr/>
          </p:nvPicPr>
          <p:blipFill>
            <a:blip r:embed="rId15">
              <a:alphaModFix amt="70000"/>
              <a:extLst>
                <a:ext uri="{28A0092B-C50C-407E-A947-70E740481C1C}">
                  <a14:useLocalDpi xmlns:a14="http://schemas.microsoft.com/office/drawing/2010/main" val="0"/>
                </a:ext>
              </a:extLst>
            </a:blip>
            <a:srcRect/>
            <a:stretch>
              <a:fillRect/>
            </a:stretch>
          </p:blipFill>
          <p:spPr bwMode="auto">
            <a:xfrm>
              <a:off x="640" y="1596"/>
              <a:ext cx="7631" cy="144"/>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4" name="Picture 3"/>
            <p:cNvPicPr>
              <a:picLocks noChangeAspect="1" noChangeArrowheads="1"/>
            </p:cNvPicPr>
            <p:nvPr/>
          </p:nvPicPr>
          <p:blipFill>
            <a:blip r:embed="rId16">
              <a:alphaModFix amt="70000"/>
              <a:extLst>
                <a:ext uri="{28A0092B-C50C-407E-A947-70E740481C1C}">
                  <a14:useLocalDpi xmlns:a14="http://schemas.microsoft.com/office/drawing/2010/main" val="0"/>
                </a:ext>
              </a:extLst>
            </a:blip>
            <a:srcRect/>
            <a:stretch>
              <a:fillRect/>
            </a:stretch>
          </p:blipFill>
          <p:spPr bwMode="auto">
            <a:xfrm>
              <a:off x="8104" y="1508"/>
              <a:ext cx="144" cy="4656"/>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5" name="Picture 4"/>
            <p:cNvPicPr>
              <a:picLocks noChangeAspect="1" noChangeArrowheads="1"/>
            </p:cNvPicPr>
            <p:nvPr/>
          </p:nvPicPr>
          <p:blipFill>
            <a:blip r:embed="rId17">
              <a:alphaModFix amt="70000"/>
              <a:extLst>
                <a:ext uri="{28A0092B-C50C-407E-A947-70E740481C1C}">
                  <a14:useLocalDpi xmlns:a14="http://schemas.microsoft.com/office/drawing/2010/main" val="0"/>
                </a:ext>
              </a:extLst>
            </a:blip>
            <a:srcRect/>
            <a:stretch>
              <a:fillRect/>
            </a:stretch>
          </p:blipFill>
          <p:spPr bwMode="auto">
            <a:xfrm rot="-5400000">
              <a:off x="-2307" y="3372"/>
              <a:ext cx="6144" cy="127"/>
            </a:xfrm>
            <a:prstGeom prst="rect">
              <a:avLst/>
            </a:prstGeom>
            <a:noFill/>
            <a:ln>
              <a:noFill/>
            </a:ln>
            <a:extLst>
              <a:ext uri="{909E8E84-426E-40dd-AFC4-6F175D3DCCD1}">
                <a14:hiddenFill xmlns:a14="http://schemas.microsoft.com/office/drawing/2010/main">
                  <a:solidFill>
                    <a:srgbClr val="FFFFFF">
                      <a:alpha val="70195"/>
                    </a:srgbClr>
                  </a:solidFill>
                </a14:hiddenFill>
              </a:ext>
              <a:ext uri="{91240B29-F687-4f45-9708-019B960494DF}">
                <a14:hiddenLine xmlns:a14="http://schemas.microsoft.com/office/drawing/2010/main" w="12700">
                  <a:solidFill>
                    <a:srgbClr val="000000">
                      <a:alpha val="70195"/>
                    </a:srgbClr>
                  </a:solidFill>
                  <a:miter lim="800000"/>
                  <a:headEnd/>
                  <a:tailEnd/>
                </a14:hiddenLine>
              </a:ext>
            </a:extLst>
          </p:spPr>
        </p:pic>
        <p:pic>
          <p:nvPicPr>
            <p:cNvPr id="4106" name="Picture 5"/>
            <p:cNvPicPr>
              <a:picLocks noChangeAspect="1" noChangeArrowheads="1"/>
            </p:cNvPicPr>
            <p:nvPr/>
          </p:nvPicPr>
          <p:blipFill>
            <a:blip r:embed="rId18">
              <a:alphaModFix amt="50000"/>
              <a:extLst>
                <a:ext uri="{28A0092B-C50C-407E-A947-70E740481C1C}">
                  <a14:useLocalDpi xmlns:a14="http://schemas.microsoft.com/office/drawing/2010/main" val="0"/>
                </a:ext>
              </a:extLst>
            </a:blip>
            <a:srcRect/>
            <a:stretch>
              <a:fillRect/>
            </a:stretch>
          </p:blipFill>
          <p:spPr bwMode="auto">
            <a:xfrm>
              <a:off x="928" y="1684"/>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7" name="Picture 6"/>
            <p:cNvPicPr>
              <a:picLocks noChangeAspect="1" noChangeArrowheads="1"/>
            </p:cNvPicPr>
            <p:nvPr/>
          </p:nvPicPr>
          <p:blipFill>
            <a:blip r:embed="rId19">
              <a:alphaModFix amt="50000"/>
              <a:extLst>
                <a:ext uri="{28A0092B-C50C-407E-A947-70E740481C1C}">
                  <a14:useLocalDpi xmlns:a14="http://schemas.microsoft.com/office/drawing/2010/main" val="0"/>
                </a:ext>
              </a:extLst>
            </a:blip>
            <a:srcRect/>
            <a:stretch>
              <a:fillRect/>
            </a:stretch>
          </p:blipFill>
          <p:spPr bwMode="auto">
            <a:xfrm>
              <a:off x="928" y="5980"/>
              <a:ext cx="7232"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8" name="Picture 7"/>
            <p:cNvPicPr>
              <a:picLocks noChangeAspect="1" noChangeArrowheads="1"/>
            </p:cNvPicPr>
            <p:nvPr/>
          </p:nvPicPr>
          <p:blipFill>
            <a:blip r:embed="rId20">
              <a:alphaModFix amt="50000"/>
              <a:extLst>
                <a:ext uri="{28A0092B-C50C-407E-A947-70E740481C1C}">
                  <a14:useLocalDpi xmlns:a14="http://schemas.microsoft.com/office/drawing/2010/main" val="0"/>
                </a:ext>
              </a:extLst>
            </a:blip>
            <a:srcRect/>
            <a:stretch>
              <a:fillRect/>
            </a:stretch>
          </p:blipFill>
          <p:spPr bwMode="auto">
            <a:xfrm rot="-5400000">
              <a:off x="-1325" y="3800"/>
              <a:ext cx="4407" cy="144"/>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pic>
          <p:nvPicPr>
            <p:cNvPr id="4109" name="Picture 8"/>
            <p:cNvPicPr>
              <a:picLocks noChangeAspect="1" noChangeArrowheads="1"/>
            </p:cNvPicPr>
            <p:nvPr/>
          </p:nvPicPr>
          <p:blipFill>
            <a:blip r:embed="rId21">
              <a:alphaModFix amt="50000"/>
              <a:extLst>
                <a:ext uri="{28A0092B-C50C-407E-A947-70E740481C1C}">
                  <a14:useLocalDpi xmlns:a14="http://schemas.microsoft.com/office/drawing/2010/main" val="0"/>
                </a:ext>
              </a:extLst>
            </a:blip>
            <a:srcRect/>
            <a:stretch>
              <a:fillRect/>
            </a:stretch>
          </p:blipFill>
          <p:spPr bwMode="auto">
            <a:xfrm rot="-5400000">
              <a:off x="6066" y="3841"/>
              <a:ext cx="4184" cy="142"/>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12700">
                  <a:solidFill>
                    <a:srgbClr val="000000">
                      <a:alpha val="50195"/>
                    </a:srgbClr>
                  </a:solidFill>
                  <a:miter lim="800000"/>
                  <a:headEnd/>
                  <a:tailEnd/>
                </a14:hiddenLine>
              </a:ext>
            </a:extLst>
          </p:spPr>
        </p:pic>
      </p:grpSp>
      <p:sp>
        <p:nvSpPr>
          <p:cNvPr id="5123" name="Rectangle 10"/>
          <p:cNvSpPr>
            <a:spLocks noGrp="1" noChangeArrowheads="1"/>
          </p:cNvSpPr>
          <p:nvPr>
            <p:ph type="body" idx="1"/>
          </p:nvPr>
        </p:nvSpPr>
        <p:spPr bwMode="auto">
          <a:xfrm>
            <a:off x="1270000" y="29718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pic>
        <p:nvPicPr>
          <p:cNvPr id="4100"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0600" y="254000"/>
            <a:ext cx="110109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125" name="Rectangle 12"/>
          <p:cNvSpPr>
            <a:spLocks noGrp="1" noChangeArrowheads="1"/>
          </p:cNvSpPr>
          <p:nvPr>
            <p:ph type="title"/>
          </p:nvPr>
        </p:nvSpPr>
        <p:spPr bwMode="auto">
          <a:xfrm>
            <a:off x="1270000" y="2540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Marker Felt" charset="0"/>
              </a:rPr>
              <a:t>Click to edit Master title style</a:t>
            </a: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7200">
          <a:solidFill>
            <a:srgbClr val="437D3C"/>
          </a:solidFill>
          <a:latin typeface="+mj-lt"/>
          <a:ea typeface="+mj-ea"/>
          <a:cs typeface="+mj-cs"/>
          <a:sym typeface="Marker Felt" charset="0"/>
        </a:defRPr>
      </a:lvl1pPr>
      <a:lvl2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2pPr>
      <a:lvl3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3pPr>
      <a:lvl4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4pPr>
      <a:lvl5pPr algn="ctr" rtl="0" eaLnBrk="0" fontAlgn="base" hangingPunct="0">
        <a:spcBef>
          <a:spcPct val="0"/>
        </a:spcBef>
        <a:spcAft>
          <a:spcPct val="0"/>
        </a:spcAft>
        <a:defRPr sz="7200">
          <a:solidFill>
            <a:srgbClr val="437D3C"/>
          </a:solidFill>
          <a:latin typeface="Marker Felt" charset="0"/>
          <a:ea typeface="Kaiti SC Regular" charset="0"/>
          <a:cs typeface="Kaiti SC Regular" charset="0"/>
          <a:sym typeface="Marker Felt" charset="0"/>
        </a:defRPr>
      </a:lvl5pPr>
      <a:lvl6pPr marL="4572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6pPr>
      <a:lvl7pPr marL="9144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7pPr>
      <a:lvl8pPr marL="13716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8pPr>
      <a:lvl9pPr marL="1828800" algn="ctr" rtl="0" fontAlgn="base">
        <a:spcBef>
          <a:spcPct val="0"/>
        </a:spcBef>
        <a:spcAft>
          <a:spcPct val="0"/>
        </a:spcAft>
        <a:defRPr sz="7200">
          <a:solidFill>
            <a:srgbClr val="437D3C"/>
          </a:solidFill>
          <a:latin typeface="Marker Felt" charset="0"/>
          <a:ea typeface="Kaiti SC Regular" charset="0"/>
          <a:cs typeface="Kaiti SC Regular" charset="0"/>
          <a:sym typeface="Marker Felt" charset="0"/>
        </a:defRPr>
      </a:lvl9pPr>
    </p:titleStyle>
    <p:bodyStyle>
      <a:lvl1pPr marL="4064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1pPr>
      <a:lvl2pPr marL="736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2pPr>
      <a:lvl3pPr marL="1117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3pPr>
      <a:lvl4pPr marL="1498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4pPr>
      <a:lvl5pPr marL="1879600" indent="-406400" algn="l" rtl="0" eaLnBrk="0" fontAlgn="base" hangingPunct="0">
        <a:spcBef>
          <a:spcPts val="3200"/>
        </a:spcBef>
        <a:spcAft>
          <a:spcPct val="0"/>
        </a:spcAft>
        <a:buSzPct val="77000"/>
        <a:buChar char="•"/>
        <a:defRPr sz="3600">
          <a:solidFill>
            <a:schemeClr val="tx1"/>
          </a:solidFill>
          <a:latin typeface="+mn-lt"/>
          <a:ea typeface="+mn-ea"/>
          <a:cs typeface="+mn-cs"/>
          <a:sym typeface="Georgia" charset="0"/>
        </a:defRPr>
      </a:lvl5pPr>
      <a:lvl6pPr marL="23368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6pPr>
      <a:lvl7pPr marL="27940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7pPr>
      <a:lvl8pPr marL="32512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8pPr>
      <a:lvl9pPr marL="3708400" indent="-406400" algn="l" rtl="0" fontAlgn="base">
        <a:spcBef>
          <a:spcPts val="3200"/>
        </a:spcBef>
        <a:spcAft>
          <a:spcPct val="0"/>
        </a:spcAft>
        <a:buSzPct val="77000"/>
        <a:buChar char="•"/>
        <a:defRPr sz="3600">
          <a:solidFill>
            <a:schemeClr val="tx1"/>
          </a:solidFill>
          <a:latin typeface="+mn-lt"/>
          <a:ea typeface="+mn-ea"/>
          <a:cs typeface="+mn-cs"/>
          <a:sym typeface="Georgi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6350" y="6415088"/>
            <a:ext cx="336391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0" y="3065463"/>
            <a:ext cx="3363913"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8905"/>
          <a:stretch>
            <a:fillRect/>
          </a:stretch>
        </p:blipFill>
        <p:spPr bwMode="auto">
          <a:xfrm>
            <a:off x="0" y="0"/>
            <a:ext cx="3363913"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3255963" y="6389688"/>
            <a:ext cx="3363912"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3262313" y="3038475"/>
            <a:ext cx="3363912"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7"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9673"/>
          <a:stretch>
            <a:fillRect/>
          </a:stretch>
        </p:blipFill>
        <p:spPr bwMode="auto">
          <a:xfrm>
            <a:off x="3262313" y="0"/>
            <a:ext cx="3363912"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8" name="Group 14"/>
          <p:cNvGrpSpPr>
            <a:grpSpLocks/>
          </p:cNvGrpSpPr>
          <p:nvPr userDrawn="1"/>
        </p:nvGrpSpPr>
        <p:grpSpPr bwMode="auto">
          <a:xfrm flipH="1">
            <a:off x="6646863" y="0"/>
            <a:ext cx="6357937" cy="9771063"/>
            <a:chOff x="6716732" y="8683"/>
            <a:chExt cx="6358618" cy="9770687"/>
          </a:xfrm>
        </p:grpSpPr>
        <p:pic>
          <p:nvPicPr>
            <p:cNvPr id="5130" name="Picture 8"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8163"/>
            <a:stretch>
              <a:fillRect/>
            </a:stretch>
          </p:blipFill>
          <p:spPr bwMode="auto">
            <a:xfrm>
              <a:off x="6716732" y="6414738"/>
              <a:ext cx="3089964"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9"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7967"/>
            <a:stretch>
              <a:fillRect/>
            </a:stretch>
          </p:blipFill>
          <p:spPr bwMode="auto">
            <a:xfrm>
              <a:off x="6716732" y="3065004"/>
              <a:ext cx="3096579"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0"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l="7967" t="9164"/>
            <a:stretch>
              <a:fillRect/>
            </a:stretch>
          </p:blipFill>
          <p:spPr bwMode="auto">
            <a:xfrm>
              <a:off x="6716732" y="8683"/>
              <a:ext cx="3096579" cy="305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Picture 11"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704104" y="6388968"/>
              <a:ext cx="3364632"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Picture 12"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a:stretch>
              <a:fillRect/>
            </a:stretch>
          </p:blipFill>
          <p:spPr bwMode="auto">
            <a:xfrm>
              <a:off x="9710718" y="3039234"/>
              <a:ext cx="3364632" cy="33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13" descr="preview.jpg"/>
            <p:cNvPicPr>
              <a:picLocks noChangeAspect="1"/>
            </p:cNvPicPr>
            <p:nvPr userDrawn="1"/>
          </p:nvPicPr>
          <p:blipFill>
            <a:blip r:embed="rId13">
              <a:lum bright="70000" contrast="-70000"/>
              <a:extLst>
                <a:ext uri="{28A0092B-C50C-407E-A947-70E740481C1C}">
                  <a14:useLocalDpi xmlns:a14="http://schemas.microsoft.com/office/drawing/2010/main" val="0"/>
                </a:ext>
              </a:extLst>
            </a:blip>
            <a:srcRect t="9930" b="-2"/>
            <a:stretch>
              <a:fillRect/>
            </a:stretch>
          </p:blipFill>
          <p:spPr bwMode="auto">
            <a:xfrm>
              <a:off x="9710718" y="8683"/>
              <a:ext cx="3364632" cy="303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9" name="Rectangle 15"/>
          <p:cNvSpPr>
            <a:spLocks noChangeArrowheads="1"/>
          </p:cNvSpPr>
          <p:nvPr userDrawn="1"/>
        </p:nvSpPr>
        <p:spPr bwMode="auto">
          <a:xfrm>
            <a:off x="0" y="-17463"/>
            <a:ext cx="13004800" cy="9771063"/>
          </a:xfrm>
          <a:prstGeom prst="rect">
            <a:avLst/>
          </a:prstGeom>
          <a:solidFill>
            <a:schemeClr val="bg1">
              <a:alpha val="6588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890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333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78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2225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670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1242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81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4038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95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146" name="Group 5"/>
          <p:cNvGrpSpPr>
            <a:grpSpLocks/>
          </p:cNvGrpSpPr>
          <p:nvPr/>
        </p:nvGrpSpPr>
        <p:grpSpPr bwMode="auto">
          <a:xfrm>
            <a:off x="184150" y="0"/>
            <a:ext cx="12820650" cy="9753600"/>
            <a:chOff x="0" y="432"/>
            <a:chExt cx="8075" cy="6144"/>
          </a:xfrm>
        </p:grpSpPr>
        <p:pic>
          <p:nvPicPr>
            <p:cNvPr id="6152" name="Picture 1"/>
            <p:cNvPicPr>
              <a:picLocks noChangeAspect="1" noChangeArrowheads="1"/>
            </p:cNvPicPr>
            <p:nvPr/>
          </p:nvPicPr>
          <p:blipFill>
            <a:blip r:embed="rId14">
              <a:alphaModFix amt="75000"/>
              <a:extLst>
                <a:ext uri="{28A0092B-C50C-407E-A947-70E740481C1C}">
                  <a14:useLocalDpi xmlns:a14="http://schemas.microsoft.com/office/drawing/2010/main" val="0"/>
                </a:ext>
              </a:extLst>
            </a:blip>
            <a:srcRect/>
            <a:stretch>
              <a:fillRect/>
            </a:stretch>
          </p:blipFill>
          <p:spPr bwMode="auto">
            <a:xfrm>
              <a:off x="3107" y="1267"/>
              <a:ext cx="3756" cy="230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3" name="Picture 2"/>
            <p:cNvPicPr>
              <a:picLocks noChangeAspect="1" noChangeArrowheads="1"/>
            </p:cNvPicPr>
            <p:nvPr/>
          </p:nvPicPr>
          <p:blipFill>
            <a:blip r:embed="rId15">
              <a:alphaModFix amt="75000"/>
              <a:extLst>
                <a:ext uri="{28A0092B-C50C-407E-A947-70E740481C1C}">
                  <a14:useLocalDpi xmlns:a14="http://schemas.microsoft.com/office/drawing/2010/main" val="0"/>
                </a:ext>
              </a:extLst>
            </a:blip>
            <a:srcRect b="7584"/>
            <a:stretch>
              <a:fillRect/>
            </a:stretch>
          </p:blipFill>
          <p:spPr bwMode="auto">
            <a:xfrm>
              <a:off x="0" y="4553"/>
              <a:ext cx="1935" cy="2023"/>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4" name="Picture 3"/>
            <p:cNvPicPr>
              <a:picLocks noChangeAspect="1" noChangeArrowheads="1"/>
            </p:cNvPicPr>
            <p:nvPr/>
          </p:nvPicPr>
          <p:blipFill>
            <a:blip r:embed="rId16">
              <a:alphaModFix amt="75000"/>
              <a:extLst>
                <a:ext uri="{28A0092B-C50C-407E-A947-70E740481C1C}">
                  <a14:useLocalDpi xmlns:a14="http://schemas.microsoft.com/office/drawing/2010/main" val="0"/>
                </a:ext>
              </a:extLst>
            </a:blip>
            <a:srcRect t="19234"/>
            <a:stretch>
              <a:fillRect/>
            </a:stretch>
          </p:blipFill>
          <p:spPr bwMode="auto">
            <a:xfrm>
              <a:off x="227" y="432"/>
              <a:ext cx="1206"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pic>
          <p:nvPicPr>
            <p:cNvPr id="6155" name="Picture 4"/>
            <p:cNvPicPr>
              <a:picLocks noChangeAspect="1" noChangeArrowheads="1"/>
            </p:cNvPicPr>
            <p:nvPr/>
          </p:nvPicPr>
          <p:blipFill>
            <a:blip r:embed="rId17">
              <a:alphaModFix amt="75000"/>
              <a:extLst>
                <a:ext uri="{28A0092B-C50C-407E-A947-70E740481C1C}">
                  <a14:useLocalDpi xmlns:a14="http://schemas.microsoft.com/office/drawing/2010/main" val="0"/>
                </a:ext>
              </a:extLst>
            </a:blip>
            <a:srcRect/>
            <a:stretch>
              <a:fillRect/>
            </a:stretch>
          </p:blipFill>
          <p:spPr bwMode="auto">
            <a:xfrm>
              <a:off x="6192" y="4548"/>
              <a:ext cx="1883" cy="1814"/>
            </a:xfrm>
            <a:prstGeom prst="rect">
              <a:avLst/>
            </a:prstGeom>
            <a:noFill/>
            <a:ln>
              <a:noFill/>
            </a:ln>
            <a:extLst>
              <a:ext uri="{909E8E84-426E-40dd-AFC4-6F175D3DCCD1}">
                <a14:hiddenFill xmlns:a14="http://schemas.microsoft.com/office/drawing/2010/main">
                  <a:solidFill>
                    <a:srgbClr val="FFFFFF">
                      <a:alpha val="74901"/>
                    </a:srgbClr>
                  </a:solidFill>
                </a14:hiddenFill>
              </a:ext>
              <a:ext uri="{91240B29-F687-4f45-9708-019B960494DF}">
                <a14:hiddenLine xmlns:a14="http://schemas.microsoft.com/office/drawing/2010/main" w="12700">
                  <a:solidFill>
                    <a:srgbClr val="000000">
                      <a:alpha val="74901"/>
                    </a:srgbClr>
                  </a:solidFill>
                  <a:miter lim="800000"/>
                  <a:headEnd/>
                  <a:tailEnd/>
                </a14:hiddenLine>
              </a:ext>
            </a:extLst>
          </p:spPr>
        </p:pic>
      </p:grpSp>
      <p:pic>
        <p:nvPicPr>
          <p:cNvPr id="6147"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07999">
            <a:off x="469900" y="5689600"/>
            <a:ext cx="1016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8" name="Picture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2300" y="2349500"/>
            <a:ext cx="11760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149" name="Picture 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84300" y="927100"/>
            <a:ext cx="64516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70" name="Rectangle 9"/>
          <p:cNvSpPr>
            <a:spLocks noGrp="1" noChangeArrowheads="1"/>
          </p:cNvSpPr>
          <p:nvPr>
            <p:ph type="body" idx="1"/>
          </p:nvPr>
        </p:nvSpPr>
        <p:spPr bwMode="auto">
          <a:xfrm>
            <a:off x="1270000" y="4978400"/>
            <a:ext cx="1046480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eorgia Italic" charset="0"/>
              </a:rPr>
              <a:t>Click to edit Master text styles</a:t>
            </a:r>
          </a:p>
          <a:p>
            <a:pPr lvl="1"/>
            <a:r>
              <a:rPr lang="en-US">
                <a:sym typeface="Georgia Italic" charset="0"/>
              </a:rPr>
              <a:t>Second level</a:t>
            </a:r>
          </a:p>
          <a:p>
            <a:pPr lvl="2"/>
            <a:r>
              <a:rPr lang="en-US">
                <a:sym typeface="Georgia Italic" charset="0"/>
              </a:rPr>
              <a:t>Third level</a:t>
            </a:r>
          </a:p>
          <a:p>
            <a:pPr lvl="3"/>
            <a:r>
              <a:rPr lang="en-US">
                <a:sym typeface="Georgia Italic" charset="0"/>
              </a:rPr>
              <a:t>Fourth level</a:t>
            </a:r>
          </a:p>
          <a:p>
            <a:pPr lvl="4"/>
            <a:r>
              <a:rPr lang="en-US">
                <a:sym typeface="Georgia Italic" charset="0"/>
              </a:rPr>
              <a:t>Fifth level</a:t>
            </a:r>
          </a:p>
        </p:txBody>
      </p:sp>
      <p:sp>
        <p:nvSpPr>
          <p:cNvPr id="11271" name="Rectangle 10"/>
          <p:cNvSpPr>
            <a:spLocks noGrp="1" noChangeArrowheads="1"/>
          </p:cNvSpPr>
          <p:nvPr>
            <p:ph type="title"/>
          </p:nvPr>
        </p:nvSpPr>
        <p:spPr bwMode="auto">
          <a:xfrm>
            <a:off x="1270000" y="2590800"/>
            <a:ext cx="10464800" cy="234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eorgia Italic" charset="0"/>
              </a:rPr>
              <a:t>Click to edit Master title style</a:t>
            </a:r>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xmlns:p14="http://schemas.microsoft.com/office/powerpoint/2010/main"/>
  <p:txStyles>
    <p:titleStyle>
      <a:lvl1pPr algn="ctr" rtl="0" eaLnBrk="0" fontAlgn="base" hangingPunct="0">
        <a:spcBef>
          <a:spcPct val="0"/>
        </a:spcBef>
        <a:spcAft>
          <a:spcPct val="0"/>
        </a:spcAft>
        <a:defRPr sz="7200">
          <a:solidFill>
            <a:srgbClr val="1F1F1F"/>
          </a:solidFill>
          <a:latin typeface="+mj-lt"/>
          <a:ea typeface="+mj-ea"/>
          <a:cs typeface="+mj-cs"/>
          <a:sym typeface="Georgia Italic" charset="0"/>
        </a:defRPr>
      </a:lvl1pPr>
      <a:lvl2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2pPr>
      <a:lvl3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3pPr>
      <a:lvl4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4pPr>
      <a:lvl5pPr algn="ctr" rtl="0" eaLnBrk="0" fontAlgn="base" hangingPunct="0">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5pPr>
      <a:lvl6pPr marL="4572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6pPr>
      <a:lvl7pPr marL="9144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7pPr>
      <a:lvl8pPr marL="13716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8pPr>
      <a:lvl9pPr marL="1828800" algn="ctr" rtl="0" fontAlgn="base">
        <a:spcBef>
          <a:spcPct val="0"/>
        </a:spcBef>
        <a:spcAft>
          <a:spcPct val="0"/>
        </a:spcAft>
        <a:defRPr sz="7200">
          <a:solidFill>
            <a:srgbClr val="1F1F1F"/>
          </a:solidFill>
          <a:latin typeface="Georgia Italic" charset="0"/>
          <a:ea typeface="Songti SC Regular" charset="0"/>
          <a:cs typeface="Songti SC Regular" charset="0"/>
          <a:sym typeface="Georgia Italic" charset="0"/>
        </a:defRPr>
      </a:lvl9pPr>
    </p:titleStyle>
    <p:bodyStyle>
      <a:lvl1pPr marL="342900" indent="-342900" algn="ctr" rtl="0" eaLnBrk="0" fontAlgn="base" hangingPunct="0">
        <a:spcBef>
          <a:spcPct val="0"/>
        </a:spcBef>
        <a:spcAft>
          <a:spcPct val="0"/>
        </a:spcAft>
        <a:defRPr sz="3800">
          <a:solidFill>
            <a:srgbClr val="B2312C"/>
          </a:solidFill>
          <a:latin typeface="+mn-lt"/>
          <a:ea typeface="+mn-ea"/>
          <a:cs typeface="+mn-cs"/>
          <a:sym typeface="Georgia Italic" charset="0"/>
        </a:defRPr>
      </a:lvl1pPr>
      <a:lvl2pPr marL="742950" indent="-285750" algn="ctr" rtl="0" eaLnBrk="0" fontAlgn="base" hangingPunct="0">
        <a:spcBef>
          <a:spcPct val="0"/>
        </a:spcBef>
        <a:spcAft>
          <a:spcPct val="0"/>
        </a:spcAft>
        <a:defRPr sz="3800">
          <a:solidFill>
            <a:srgbClr val="B2312C"/>
          </a:solidFill>
          <a:latin typeface="+mn-lt"/>
          <a:ea typeface="+mn-ea"/>
          <a:cs typeface="+mn-cs"/>
          <a:sym typeface="Georgia Italic" charset="0"/>
        </a:defRPr>
      </a:lvl2pPr>
      <a:lvl3pPr marL="11430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3pPr>
      <a:lvl4pPr marL="16002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4pPr>
      <a:lvl5pPr marL="2057400" indent="-228600" algn="ctr" rtl="0" eaLnBrk="0" fontAlgn="base" hangingPunct="0">
        <a:spcBef>
          <a:spcPct val="0"/>
        </a:spcBef>
        <a:spcAft>
          <a:spcPct val="0"/>
        </a:spcAft>
        <a:defRPr sz="3800">
          <a:solidFill>
            <a:srgbClr val="B2312C"/>
          </a:solidFill>
          <a:latin typeface="+mn-lt"/>
          <a:ea typeface="+mn-ea"/>
          <a:cs typeface="+mn-cs"/>
          <a:sym typeface="Georgia Italic" charset="0"/>
        </a:defRPr>
      </a:lvl5pPr>
      <a:lvl6pPr marL="457200" algn="ctr" rtl="0" fontAlgn="base">
        <a:spcBef>
          <a:spcPct val="0"/>
        </a:spcBef>
        <a:spcAft>
          <a:spcPct val="0"/>
        </a:spcAft>
        <a:defRPr sz="3800">
          <a:solidFill>
            <a:srgbClr val="B2312C"/>
          </a:solidFill>
          <a:latin typeface="+mn-lt"/>
          <a:ea typeface="+mn-ea"/>
          <a:cs typeface="+mn-cs"/>
          <a:sym typeface="Georgia Italic" charset="0"/>
        </a:defRPr>
      </a:lvl6pPr>
      <a:lvl7pPr marL="914400" algn="ctr" rtl="0" fontAlgn="base">
        <a:spcBef>
          <a:spcPct val="0"/>
        </a:spcBef>
        <a:spcAft>
          <a:spcPct val="0"/>
        </a:spcAft>
        <a:defRPr sz="3800">
          <a:solidFill>
            <a:srgbClr val="B2312C"/>
          </a:solidFill>
          <a:latin typeface="+mn-lt"/>
          <a:ea typeface="+mn-ea"/>
          <a:cs typeface="+mn-cs"/>
          <a:sym typeface="Georgia Italic" charset="0"/>
        </a:defRPr>
      </a:lvl7pPr>
      <a:lvl8pPr marL="1371600" algn="ctr" rtl="0" fontAlgn="base">
        <a:spcBef>
          <a:spcPct val="0"/>
        </a:spcBef>
        <a:spcAft>
          <a:spcPct val="0"/>
        </a:spcAft>
        <a:defRPr sz="3800">
          <a:solidFill>
            <a:srgbClr val="B2312C"/>
          </a:solidFill>
          <a:latin typeface="+mn-lt"/>
          <a:ea typeface="+mn-ea"/>
          <a:cs typeface="+mn-cs"/>
          <a:sym typeface="Georgia Italic" charset="0"/>
        </a:defRPr>
      </a:lvl8pPr>
      <a:lvl9pPr marL="1828800" algn="ctr" rtl="0" fontAlgn="base">
        <a:spcBef>
          <a:spcPct val="0"/>
        </a:spcBef>
        <a:spcAft>
          <a:spcPct val="0"/>
        </a:spcAft>
        <a:defRPr sz="3800">
          <a:solidFill>
            <a:srgbClr val="B2312C"/>
          </a:solidFill>
          <a:latin typeface="+mn-lt"/>
          <a:ea typeface="+mn-ea"/>
          <a:cs typeface="+mn-cs"/>
          <a:sym typeface="Georgia Italic"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body" idx="1"/>
          </p:nvPr>
        </p:nvSpPr>
        <p:spPr bwMode="auto">
          <a:xfrm>
            <a:off x="1270000" y="1270000"/>
            <a:ext cx="10464800" cy="721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48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48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270000" y="254000"/>
            <a:ext cx="104648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5363" name="Rectangle 2"/>
          <p:cNvSpPr>
            <a:spLocks noGrp="1" noChangeArrowheads="1"/>
          </p:cNvSpPr>
          <p:nvPr>
            <p:ph type="body" idx="1"/>
          </p:nvPr>
        </p:nvSpPr>
        <p:spPr bwMode="auto">
          <a:xfrm>
            <a:off x="1270000" y="2768600"/>
            <a:ext cx="10464800"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838200" indent="-571500" algn="l" rtl="0" eaLnBrk="0" fontAlgn="base" hangingPunct="0">
        <a:spcBef>
          <a:spcPts val="2400"/>
        </a:spcBef>
        <a:spcAft>
          <a:spcPct val="0"/>
        </a:spcAft>
        <a:buSzPct val="171000"/>
        <a:buFont typeface="Gill Sans" charset="0"/>
        <a:buChar char="•"/>
        <a:defRPr sz="4200">
          <a:solidFill>
            <a:schemeClr val="tx1"/>
          </a:solidFill>
          <a:latin typeface="+mn-lt"/>
          <a:ea typeface="ＭＳ Ｐゴシック" charset="0"/>
          <a:cs typeface="+mn-cs"/>
          <a:sym typeface="Gill Sans" charset="0"/>
        </a:defRPr>
      </a:lvl1pPr>
      <a:lvl2pPr marL="1282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2pPr>
      <a:lvl3pPr marL="1727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3pPr>
      <a:lvl4pPr marL="21717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4pPr>
      <a:lvl5pPr marL="2616200" indent="-571500" algn="l" rtl="0" eaLnBrk="0" fontAlgn="base" hangingPunct="0">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5pPr>
      <a:lvl6pPr marL="30734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6pPr>
      <a:lvl7pPr marL="35306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878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8pPr>
      <a:lvl9pPr marL="4445000" indent="-571500" algn="l" rtl="0" fontAlgn="base">
        <a:spcBef>
          <a:spcPts val="24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1"/>
          <p:cNvSpPr>
            <a:spLocks noGrp="1" noChangeArrowheads="1"/>
          </p:cNvSpPr>
          <p:nvPr>
            <p:ph type="title"/>
          </p:nvPr>
        </p:nvSpPr>
        <p:spPr bwMode="auto">
          <a:xfrm>
            <a:off x="1270000" y="2971800"/>
            <a:ext cx="10464800" cy="381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xmlns:p14="http://schemas.microsoft.com/office/powerpoint/2010/main"/>
  <p:txStyles>
    <p:titleStyle>
      <a:lvl1pPr algn="ctr" rtl="0" eaLnBrk="0" fontAlgn="base" hangingPunct="0">
        <a:spcBef>
          <a:spcPct val="0"/>
        </a:spcBef>
        <a:spcAft>
          <a:spcPct val="0"/>
        </a:spcAft>
        <a:defRPr sz="8400">
          <a:solidFill>
            <a:schemeClr val="tx1"/>
          </a:solidFill>
          <a:latin typeface="+mj-lt"/>
          <a:ea typeface="ＭＳ Ｐゴシック" charset="0"/>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2pPr>
      <a:lvl3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3pPr>
      <a:lvl4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4pPr>
      <a:lvl5pPr algn="ctr" rtl="0" eaLnBrk="0" fontAlgn="base" hangingPunct="0">
        <a:spcBef>
          <a:spcPct val="0"/>
        </a:spcBef>
        <a:spcAft>
          <a:spcPct val="0"/>
        </a:spcAft>
        <a:defRPr sz="8400">
          <a:solidFill>
            <a:schemeClr val="tx1"/>
          </a:solidFill>
          <a:latin typeface="Gill Sans" charset="0"/>
          <a:ea typeface="ＭＳ Ｐゴシック" charset="0"/>
          <a:cs typeface="PingFang SC Regular" charset="0"/>
          <a:sym typeface="Gill Sans" charset="0"/>
        </a:defRPr>
      </a:lvl5pPr>
      <a:lvl6pPr marL="4572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6pPr>
      <a:lvl7pPr marL="9144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7pPr>
      <a:lvl8pPr marL="13716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8pPr>
      <a:lvl9pPr marL="1828800" algn="ctr" rtl="0" fontAlgn="base">
        <a:spcBef>
          <a:spcPct val="0"/>
        </a:spcBef>
        <a:spcAft>
          <a:spcPct val="0"/>
        </a:spcAft>
        <a:defRPr sz="8400">
          <a:solidFill>
            <a:schemeClr val="tx1"/>
          </a:solidFill>
          <a:latin typeface="Gill Sans" charset="0"/>
          <a:ea typeface="PingFang SC Regular" charset="0"/>
          <a:cs typeface="PingFang SC Regular" charset="0"/>
          <a:sym typeface="Gill 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ＭＳ Ｐゴシック" charset="0"/>
          <a:cs typeface="+mn-cs"/>
          <a:sym typeface="Gill 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0.xml"/><Relationship Id="rId3"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5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 Id="rId3"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 Id="rId3"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6.png"/><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67.png"/><Relationship Id="rId1" Type="http://schemas.openxmlformats.org/officeDocument/2006/relationships/slideLayout" Target="../slideLayouts/slideLayout2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3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0.png"/><Relationship Id="rId1" Type="http://schemas.openxmlformats.org/officeDocument/2006/relationships/slideLayout" Target="../slideLayouts/slideLayout3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1.png"/><Relationship Id="rId1" Type="http://schemas.openxmlformats.org/officeDocument/2006/relationships/slideLayout" Target="../slideLayouts/slideLayout3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2.png"/><Relationship Id="rId1" Type="http://schemas.openxmlformats.org/officeDocument/2006/relationships/slideLayout" Target="../slideLayouts/slideLayout3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3.png"/><Relationship Id="rId5" Type="http://schemas.openxmlformats.org/officeDocument/2006/relationships/image" Target="../media/image74.png"/><Relationship Id="rId6" Type="http://schemas.microsoft.com/office/2007/relationships/hdphoto" Target="../media/hdphoto1.wdp"/><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3.png"/><Relationship Id="rId5" Type="http://schemas.openxmlformats.org/officeDocument/2006/relationships/image" Target="../media/image74.png"/><Relationship Id="rId6" Type="http://schemas.microsoft.com/office/2007/relationships/hdphoto" Target="../media/hdphoto1.wdp"/><Relationship Id="rId1" Type="http://schemas.openxmlformats.org/officeDocument/2006/relationships/slideLayout" Target="../slideLayouts/slideLayout3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slideLayout" Target="../slideLayouts/slideLayout3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slideLayout" Target="../slideLayouts/slideLayout3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6.png"/><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67.png"/><Relationship Id="rId1" Type="http://schemas.openxmlformats.org/officeDocument/2006/relationships/slideLayout" Target="../slideLayouts/slideLayout2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 Id="rId3" Type="http://schemas.openxmlformats.org/officeDocument/2006/relationships/image" Target="../media/image78.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1" Type="http://schemas.openxmlformats.org/officeDocument/2006/relationships/slideLayout" Target="../slideLayouts/slideLayout3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3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34.png"/><Relationship Id="rId5" Type="http://schemas.openxmlformats.org/officeDocument/2006/relationships/image" Target="../media/image85.jpg"/><Relationship Id="rId1" Type="http://schemas.openxmlformats.org/officeDocument/2006/relationships/slideLayout" Target="../slideLayouts/slideLayout3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79.png"/><Relationship Id="rId1" Type="http://schemas.openxmlformats.org/officeDocument/2006/relationships/slideLayout" Target="../slideLayouts/slideLayout3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47.jpeg"/><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6.png"/><Relationship Id="rId5" Type="http://schemas.openxmlformats.org/officeDocument/2006/relationships/image" Target="../media/image35.png"/><Relationship Id="rId6" Type="http://schemas.openxmlformats.org/officeDocument/2006/relationships/image" Target="../media/image67.png"/><Relationship Id="rId1" Type="http://schemas.openxmlformats.org/officeDocument/2006/relationships/slideLayout" Target="../slideLayouts/slideLayout2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86.png"/><Relationship Id="rId1" Type="http://schemas.openxmlformats.org/officeDocument/2006/relationships/slideLayout" Target="../slideLayouts/slideLayout3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jpg"/><Relationship Id="rId1" Type="http://schemas.openxmlformats.org/officeDocument/2006/relationships/slideLayout" Target="../slideLayouts/slideLayout35.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90.png"/><Relationship Id="rId5" Type="http://schemas.openxmlformats.org/officeDocument/2006/relationships/image" Target="../media/image91.jpg"/><Relationship Id="rId6" Type="http://schemas.openxmlformats.org/officeDocument/2006/relationships/image" Target="../media/image92.jpg"/><Relationship Id="rId1" Type="http://schemas.openxmlformats.org/officeDocument/2006/relationships/slideLayout" Target="../slideLayouts/slideLayout35.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6.png"/><Relationship Id="rId5" Type="http://schemas.openxmlformats.org/officeDocument/2006/relationships/image" Target="../media/image35.png"/><Relationship Id="rId6" Type="http://schemas.openxmlformats.org/officeDocument/2006/relationships/image" Target="../media/image67.png"/><Relationship Id="rId1" Type="http://schemas.openxmlformats.org/officeDocument/2006/relationships/slideLayout" Target="../slideLayouts/slideLayout2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93.jpg"/><Relationship Id="rId1" Type="http://schemas.openxmlformats.org/officeDocument/2006/relationships/slideLayout" Target="../slideLayouts/slideLayout3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1" Type="http://schemas.openxmlformats.org/officeDocument/2006/relationships/slideLayout" Target="../slideLayouts/slideLayout3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97.png"/><Relationship Id="rId6" Type="http://schemas.openxmlformats.org/officeDocument/2006/relationships/image" Target="../media/image98.png"/><Relationship Id="rId1" Type="http://schemas.openxmlformats.org/officeDocument/2006/relationships/slideLayout" Target="../slideLayouts/slideLayout3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6.png"/><Relationship Id="rId5" Type="http://schemas.openxmlformats.org/officeDocument/2006/relationships/image" Target="../media/image35.png"/><Relationship Id="rId6" Type="http://schemas.openxmlformats.org/officeDocument/2006/relationships/image" Target="../media/image67.png"/><Relationship Id="rId7" Type="http://schemas.openxmlformats.org/officeDocument/2006/relationships/image" Target="../media/image71.png"/><Relationship Id="rId1" Type="http://schemas.openxmlformats.org/officeDocument/2006/relationships/slideLayout" Target="../slideLayouts/slideLayout2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48.png"/><Relationship Id="rId6" Type="http://schemas.openxmlformats.org/officeDocument/2006/relationships/image" Target="../media/image35.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35.png"/><Relationship Id="rId7" Type="http://schemas.openxmlformats.org/officeDocument/2006/relationships/image" Target="../media/image90.png"/><Relationship Id="rId8" Type="http://schemas.openxmlformats.org/officeDocument/2006/relationships/image" Target="../media/image91.jpg"/><Relationship Id="rId1" Type="http://schemas.openxmlformats.org/officeDocument/2006/relationships/slideLayout" Target="../slideLayouts/slideLayout2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35.png"/><Relationship Id="rId7" Type="http://schemas.openxmlformats.org/officeDocument/2006/relationships/image" Target="../media/image79.png"/><Relationship Id="rId1" Type="http://schemas.openxmlformats.org/officeDocument/2006/relationships/slideLayout" Target="../slideLayouts/slideLayout2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7.png"/><Relationship Id="rId5" Type="http://schemas.openxmlformats.org/officeDocument/2006/relationships/image" Target="../media/image34.png"/><Relationship Id="rId6" Type="http://schemas.openxmlformats.org/officeDocument/2006/relationships/image" Target="../media/image66.png"/><Relationship Id="rId7" Type="http://schemas.openxmlformats.org/officeDocument/2006/relationships/image" Target="../media/image35.png"/><Relationship Id="rId1" Type="http://schemas.openxmlformats.org/officeDocument/2006/relationships/slideLayout" Target="../slideLayouts/slideLayout2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87.png"/><Relationship Id="rId8" Type="http://schemas.openxmlformats.org/officeDocument/2006/relationships/image" Target="../media/image79.png"/><Relationship Id="rId1" Type="http://schemas.openxmlformats.org/officeDocument/2006/relationships/slideLayout" Target="../slideLayouts/slideLayout2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31.png"/><Relationship Id="rId8" Type="http://schemas.openxmlformats.org/officeDocument/2006/relationships/image" Target="../media/image34.png"/><Relationship Id="rId1" Type="http://schemas.openxmlformats.org/officeDocument/2006/relationships/slideLayout" Target="../slideLayouts/slideLayout3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31.png"/><Relationship Id="rId5" Type="http://schemas.openxmlformats.org/officeDocument/2006/relationships/image" Target="../media/image34.png"/><Relationship Id="rId1" Type="http://schemas.openxmlformats.org/officeDocument/2006/relationships/slideLayout" Target="../slideLayouts/slideLayout2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6.xml"/><Relationship Id="rId3" Type="http://schemas.openxmlformats.org/officeDocument/2006/relationships/image" Target="../media/image10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7.xml"/><Relationship Id="rId3" Type="http://schemas.openxmlformats.org/officeDocument/2006/relationships/image" Target="../media/image105.pn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Layout" Target="../slideLayouts/slideLayout46.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xml"/><Relationship Id="rId3"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xml"/><Relationship Id="rId3" Type="http://schemas.openxmlformats.org/officeDocument/2006/relationships/image" Target="../media/image4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xml"/><Relationship Id="rId3"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9.xml"/><Relationship Id="rId3"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7" descr="C:\Users\Admin\Desktop\travel-world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12977812"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p:cNvSpPr>
          <p:nvPr/>
        </p:nvSpPr>
        <p:spPr bwMode="auto">
          <a:xfrm>
            <a:off x="984250" y="6096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8000" b="1">
                <a:solidFill>
                  <a:srgbClr val="FF412D"/>
                </a:solidFill>
                <a:latin typeface="Century Gothic" charset="0"/>
                <a:cs typeface="Lucida Grande" charset="0"/>
                <a:sym typeface="Al Bayan" charset="0"/>
              </a:rPr>
              <a:t>Adventures!</a:t>
            </a:r>
          </a:p>
        </p:txBody>
      </p:sp>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075" y="8909050"/>
            <a:ext cx="16716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1714500"/>
            <a:ext cx="1260951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Rectangle 1"/>
          <p:cNvSpPr/>
          <p:nvPr/>
        </p:nvSpPr>
        <p:spPr>
          <a:xfrm>
            <a:off x="6646416" y="6460976"/>
            <a:ext cx="5782320" cy="1077218"/>
          </a:xfrm>
          <a:prstGeom prst="rect">
            <a:avLst/>
          </a:prstGeom>
          <a:solidFill>
            <a:srgbClr val="FFFFFF"/>
          </a:solidFill>
        </p:spPr>
        <p:txBody>
          <a:bodyPr wrap="square">
            <a:spAutoFit/>
          </a:bodyPr>
          <a:lstStyle/>
          <a:p>
            <a:r>
              <a:rPr lang="en-US" sz="3200" dirty="0">
                <a:solidFill>
                  <a:schemeClr val="tx1"/>
                </a:solidFill>
                <a:latin typeface="Century Gothic"/>
                <a:ea typeface="ＭＳ Ｐゴシック" charset="0"/>
                <a:cs typeface="Century Gothic"/>
                <a:sym typeface="Gill Sans" charset="0"/>
              </a:rPr>
              <a:t>In January we skate on the</a:t>
            </a:r>
          </a:p>
          <a:p>
            <a:r>
              <a:rPr lang="en-US" sz="3200" dirty="0">
                <a:solidFill>
                  <a:schemeClr val="tx1"/>
                </a:solidFill>
                <a:latin typeface="Century Gothic"/>
                <a:ea typeface="ＭＳ Ｐゴシック" charset="0"/>
                <a:cs typeface="Century Gothic"/>
                <a:sym typeface="Gill Sans" charset="0"/>
              </a:rPr>
              <a:t> frozen river</a:t>
            </a:r>
          </a:p>
        </p:txBody>
      </p:sp>
    </p:spTree>
    <p:extLst>
      <p:ext uri="{BB962C8B-B14F-4D97-AF65-F5344CB8AC3E}">
        <p14:creationId xmlns:p14="http://schemas.microsoft.com/office/powerpoint/2010/main" val="1563435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1564432"/>
            <a:ext cx="12980987"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Rectangle 1"/>
          <p:cNvSpPr/>
          <p:nvPr/>
        </p:nvSpPr>
        <p:spPr>
          <a:xfrm>
            <a:off x="7438504" y="1924472"/>
            <a:ext cx="4248472" cy="1569660"/>
          </a:xfrm>
          <a:prstGeom prst="rect">
            <a:avLst/>
          </a:prstGeom>
          <a:solidFill>
            <a:srgbClr val="FFFFFF"/>
          </a:solidFill>
        </p:spPr>
        <p:txBody>
          <a:bodyPr wrap="square">
            <a:spAutoFit/>
          </a:bodyPr>
          <a:lstStyle/>
          <a:p>
            <a:r>
              <a:rPr lang="en-US" sz="3200" dirty="0">
                <a:solidFill>
                  <a:schemeClr val="tx1"/>
                </a:solidFill>
                <a:latin typeface="Century Gothic"/>
                <a:ea typeface="ＭＳ Ｐゴシック" charset="0"/>
                <a:cs typeface="Century Gothic"/>
                <a:sym typeface="Gill Sans" charset="0"/>
              </a:rPr>
              <a:t>In February, we make</a:t>
            </a:r>
          </a:p>
          <a:p>
            <a:r>
              <a:rPr lang="en-US" sz="3200" dirty="0">
                <a:solidFill>
                  <a:schemeClr val="tx1"/>
                </a:solidFill>
                <a:latin typeface="Century Gothic"/>
                <a:ea typeface="ＭＳ Ｐゴシック" charset="0"/>
                <a:cs typeface="Century Gothic"/>
                <a:sym typeface="Gill Sans" charset="0"/>
              </a:rPr>
              <a:t> things out of ice!</a:t>
            </a:r>
          </a:p>
        </p:txBody>
      </p:sp>
    </p:spTree>
    <p:extLst>
      <p:ext uri="{BB962C8B-B14F-4D97-AF65-F5344CB8AC3E}">
        <p14:creationId xmlns:p14="http://schemas.microsoft.com/office/powerpoint/2010/main" val="1563435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2424"/>
            <a:ext cx="13055600" cy="626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Rectangle 1"/>
          <p:cNvSpPr/>
          <p:nvPr/>
        </p:nvSpPr>
        <p:spPr bwMode="auto">
          <a:xfrm>
            <a:off x="8950672" y="1852464"/>
            <a:ext cx="3744416" cy="1224136"/>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March we eat </a:t>
            </a:r>
          </a:p>
          <a:p>
            <a:r>
              <a:rPr lang="en-US" sz="3200" dirty="0">
                <a:solidFill>
                  <a:schemeClr val="tx1"/>
                </a:solidFill>
                <a:latin typeface="Century Gothic"/>
                <a:ea typeface="ＭＳ Ｐゴシック" charset="0"/>
                <a:cs typeface="Century Gothic"/>
                <a:sym typeface="Gill Sans" charset="0"/>
              </a:rPr>
              <a:t>maple syrup.</a:t>
            </a:r>
          </a:p>
        </p:txBody>
      </p:sp>
    </p:spTree>
    <p:extLst>
      <p:ext uri="{BB962C8B-B14F-4D97-AF65-F5344CB8AC3E}">
        <p14:creationId xmlns:p14="http://schemas.microsoft.com/office/powerpoint/2010/main" val="1563435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 y="1455738"/>
            <a:ext cx="12839700" cy="616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4"/>
          <p:cNvSpPr/>
          <p:nvPr/>
        </p:nvSpPr>
        <p:spPr bwMode="auto">
          <a:xfrm>
            <a:off x="669752" y="1852464"/>
            <a:ext cx="3096344" cy="129614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April we</a:t>
            </a:r>
          </a:p>
          <a:p>
            <a:r>
              <a:rPr lang="en-US" sz="3200" dirty="0">
                <a:solidFill>
                  <a:schemeClr val="tx1"/>
                </a:solidFill>
                <a:latin typeface="Century Gothic"/>
                <a:ea typeface="ＭＳ Ｐゴシック" charset="0"/>
                <a:cs typeface="Century Gothic"/>
                <a:sym typeface="Gill Sans" charset="0"/>
              </a:rPr>
              <a:t> go on a boat.</a:t>
            </a:r>
          </a:p>
        </p:txBody>
      </p:sp>
    </p:spTree>
    <p:extLst>
      <p:ext uri="{BB962C8B-B14F-4D97-AF65-F5344CB8AC3E}">
        <p14:creationId xmlns:p14="http://schemas.microsoft.com/office/powerpoint/2010/main" val="23861481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0416"/>
            <a:ext cx="13004800"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4"/>
          <p:cNvSpPr/>
          <p:nvPr/>
        </p:nvSpPr>
        <p:spPr bwMode="auto">
          <a:xfrm>
            <a:off x="597744" y="1780456"/>
            <a:ext cx="3384376" cy="129614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May we see flowers.</a:t>
            </a:r>
          </a:p>
        </p:txBody>
      </p:sp>
    </p:spTree>
    <p:extLst>
      <p:ext uri="{BB962C8B-B14F-4D97-AF65-F5344CB8AC3E}">
        <p14:creationId xmlns:p14="http://schemas.microsoft.com/office/powerpoint/2010/main" val="23861481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0416"/>
            <a:ext cx="13017500"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4"/>
          <p:cNvSpPr/>
          <p:nvPr/>
        </p:nvSpPr>
        <p:spPr bwMode="auto">
          <a:xfrm>
            <a:off x="525736" y="6100936"/>
            <a:ext cx="4320480" cy="1152128"/>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June we </a:t>
            </a:r>
          </a:p>
          <a:p>
            <a:r>
              <a:rPr lang="en-US" sz="3200" dirty="0">
                <a:solidFill>
                  <a:schemeClr val="tx1"/>
                </a:solidFill>
                <a:latin typeface="Century Gothic"/>
                <a:ea typeface="ＭＳ Ｐゴシック" charset="0"/>
                <a:cs typeface="Century Gothic"/>
                <a:sym typeface="Gill Sans" charset="0"/>
              </a:rPr>
              <a:t>see fireworks!</a:t>
            </a:r>
          </a:p>
        </p:txBody>
      </p:sp>
    </p:spTree>
    <p:extLst>
      <p:ext uri="{BB962C8B-B14F-4D97-AF65-F5344CB8AC3E}">
        <p14:creationId xmlns:p14="http://schemas.microsoft.com/office/powerpoint/2010/main" val="23861481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3200"/>
            <a:ext cx="12850813"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4"/>
          <p:cNvSpPr/>
          <p:nvPr/>
        </p:nvSpPr>
        <p:spPr bwMode="auto">
          <a:xfrm>
            <a:off x="453728" y="1780456"/>
            <a:ext cx="5832648" cy="93610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July we see cowboys.</a:t>
            </a:r>
          </a:p>
        </p:txBody>
      </p:sp>
    </p:spTree>
    <p:extLst>
      <p:ext uri="{BB962C8B-B14F-4D97-AF65-F5344CB8AC3E}">
        <p14:creationId xmlns:p14="http://schemas.microsoft.com/office/powerpoint/2010/main" val="23861481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 y="1277938"/>
            <a:ext cx="12776200" cy="640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4"/>
          <p:cNvSpPr/>
          <p:nvPr/>
        </p:nvSpPr>
        <p:spPr bwMode="auto">
          <a:xfrm>
            <a:off x="6862440" y="1780456"/>
            <a:ext cx="3672408" cy="1368152"/>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August we find fruit.</a:t>
            </a:r>
          </a:p>
        </p:txBody>
      </p:sp>
    </p:spTree>
    <p:extLst>
      <p:ext uri="{BB962C8B-B14F-4D97-AF65-F5344CB8AC3E}">
        <p14:creationId xmlns:p14="http://schemas.microsoft.com/office/powerpoint/2010/main" val="23861481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1231900"/>
            <a:ext cx="12815887"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4"/>
          <p:cNvSpPr/>
          <p:nvPr/>
        </p:nvSpPr>
        <p:spPr bwMode="auto">
          <a:xfrm>
            <a:off x="381720" y="1636440"/>
            <a:ext cx="3456384" cy="165618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September </a:t>
            </a:r>
          </a:p>
          <a:p>
            <a:r>
              <a:rPr lang="en-US" sz="3200" dirty="0">
                <a:solidFill>
                  <a:schemeClr val="tx1"/>
                </a:solidFill>
                <a:latin typeface="Century Gothic"/>
                <a:ea typeface="ＭＳ Ｐゴシック" charset="0"/>
                <a:cs typeface="Century Gothic"/>
                <a:sym typeface="Gill Sans" charset="0"/>
              </a:rPr>
              <a:t>we ride a train.</a:t>
            </a:r>
          </a:p>
        </p:txBody>
      </p:sp>
    </p:spTree>
    <p:extLst>
      <p:ext uri="{BB962C8B-B14F-4D97-AF65-F5344CB8AC3E}">
        <p14:creationId xmlns:p14="http://schemas.microsoft.com/office/powerpoint/2010/main" val="23861481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1276400"/>
            <a:ext cx="12819062"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4"/>
          <p:cNvSpPr/>
          <p:nvPr/>
        </p:nvSpPr>
        <p:spPr bwMode="auto">
          <a:xfrm>
            <a:off x="7078464" y="1780456"/>
            <a:ext cx="4536504" cy="129614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October</a:t>
            </a:r>
          </a:p>
          <a:p>
            <a:r>
              <a:rPr lang="en-US" sz="3200" dirty="0">
                <a:solidFill>
                  <a:schemeClr val="tx1"/>
                </a:solidFill>
                <a:latin typeface="Century Gothic"/>
                <a:ea typeface="ＭＳ Ｐゴシック" charset="0"/>
                <a:cs typeface="Century Gothic"/>
                <a:sym typeface="Gill Sans" charset="0"/>
              </a:rPr>
              <a:t> we see fish!</a:t>
            </a:r>
          </a:p>
        </p:txBody>
      </p:sp>
    </p:spTree>
    <p:extLst>
      <p:ext uri="{BB962C8B-B14F-4D97-AF65-F5344CB8AC3E}">
        <p14:creationId xmlns:p14="http://schemas.microsoft.com/office/powerpoint/2010/main" val="23861481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5896" y="2572544"/>
            <a:ext cx="9439696" cy="670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584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7300" y="0"/>
            <a:ext cx="54102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400"/>
            <a:ext cx="12992100" cy="633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4"/>
          <p:cNvSpPr/>
          <p:nvPr/>
        </p:nvSpPr>
        <p:spPr bwMode="auto">
          <a:xfrm>
            <a:off x="381720" y="1708448"/>
            <a:ext cx="4536504" cy="129614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In </a:t>
            </a:r>
            <a:r>
              <a:rPr lang="en-US" sz="3200" dirty="0" smtClean="0">
                <a:solidFill>
                  <a:schemeClr val="tx1"/>
                </a:solidFill>
                <a:latin typeface="Century Gothic"/>
                <a:ea typeface="ＭＳ Ｐゴシック" charset="0"/>
                <a:cs typeface="Century Gothic"/>
                <a:sym typeface="Gill Sans" charset="0"/>
              </a:rPr>
              <a:t>November</a:t>
            </a:r>
            <a:endParaRPr lang="en-US" sz="3200" dirty="0">
              <a:solidFill>
                <a:schemeClr val="tx1"/>
              </a:solidFill>
              <a:latin typeface="Century Gothic"/>
              <a:ea typeface="ＭＳ Ｐゴシック" charset="0"/>
              <a:cs typeface="Century Gothic"/>
              <a:sym typeface="Gill Sans" charset="0"/>
            </a:endParaRPr>
          </a:p>
          <a:p>
            <a:r>
              <a:rPr lang="en-US" sz="3200" dirty="0" smtClean="0">
                <a:solidFill>
                  <a:schemeClr val="tx1"/>
                </a:solidFill>
                <a:latin typeface="Century Gothic"/>
                <a:ea typeface="ＭＳ Ｐゴシック" charset="0"/>
                <a:cs typeface="Century Gothic"/>
                <a:sym typeface="Gill Sans" charset="0"/>
              </a:rPr>
              <a:t>we go to the fair.</a:t>
            </a:r>
            <a:endParaRPr lang="en-US" sz="3200" dirty="0">
              <a:solidFill>
                <a:schemeClr val="tx1"/>
              </a:solidFill>
              <a:latin typeface="Century Gothic"/>
              <a:ea typeface="ＭＳ Ｐゴシック" charset="0"/>
              <a:cs typeface="Century Gothic"/>
              <a:sym typeface="Gill Sans" charset="0"/>
            </a:endParaRPr>
          </a:p>
        </p:txBody>
      </p:sp>
    </p:spTree>
    <p:extLst>
      <p:ext uri="{BB962C8B-B14F-4D97-AF65-F5344CB8AC3E}">
        <p14:creationId xmlns:p14="http://schemas.microsoft.com/office/powerpoint/2010/main" val="37873194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1244600"/>
            <a:ext cx="12882562"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4"/>
          <p:cNvSpPr/>
          <p:nvPr/>
        </p:nvSpPr>
        <p:spPr bwMode="auto">
          <a:xfrm>
            <a:off x="525736" y="6244952"/>
            <a:ext cx="5112568" cy="129614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smtClean="0">
                <a:solidFill>
                  <a:schemeClr val="tx1"/>
                </a:solidFill>
                <a:latin typeface="Century Gothic"/>
                <a:ea typeface="ＭＳ Ｐゴシック" charset="0"/>
                <a:cs typeface="Century Gothic"/>
                <a:sym typeface="Gill Sans" charset="0"/>
              </a:rPr>
              <a:t>In December, we go dog sledding in the snow</a:t>
            </a:r>
            <a:endParaRPr lang="en-US" sz="3200" dirty="0">
              <a:solidFill>
                <a:schemeClr val="tx1"/>
              </a:solidFill>
              <a:latin typeface="Century Gothic"/>
              <a:ea typeface="ＭＳ Ｐゴシック" charset="0"/>
              <a:cs typeface="Century Gothic"/>
              <a:sym typeface="Gill Sans" charset="0"/>
            </a:endParaRPr>
          </a:p>
        </p:txBody>
      </p:sp>
    </p:spTree>
    <p:extLst>
      <p:ext uri="{BB962C8B-B14F-4D97-AF65-F5344CB8AC3E}">
        <p14:creationId xmlns:p14="http://schemas.microsoft.com/office/powerpoint/2010/main" val="37873194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8408"/>
            <a:ext cx="12852400" cy="637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4"/>
          <p:cNvSpPr/>
          <p:nvPr/>
        </p:nvSpPr>
        <p:spPr bwMode="auto">
          <a:xfrm>
            <a:off x="525736" y="6244952"/>
            <a:ext cx="5112568" cy="1008112"/>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a:solidFill>
                  <a:schemeClr val="tx1"/>
                </a:solidFill>
                <a:latin typeface="Century Gothic"/>
                <a:ea typeface="ＭＳ Ｐゴシック" charset="0"/>
                <a:cs typeface="Century Gothic"/>
                <a:sym typeface="Gill Sans" charset="0"/>
              </a:rPr>
              <a:t>Home sweet home!</a:t>
            </a:r>
          </a:p>
        </p:txBody>
      </p:sp>
    </p:spTree>
    <p:extLst>
      <p:ext uri="{BB962C8B-B14F-4D97-AF65-F5344CB8AC3E}">
        <p14:creationId xmlns:p14="http://schemas.microsoft.com/office/powerpoint/2010/main" val="37873194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348408"/>
            <a:ext cx="12801600" cy="638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4"/>
          <p:cNvSpPr/>
          <p:nvPr/>
        </p:nvSpPr>
        <p:spPr bwMode="auto">
          <a:xfrm>
            <a:off x="3982120" y="7901136"/>
            <a:ext cx="5112568" cy="1296144"/>
          </a:xfrm>
          <a:prstGeom prst="rect">
            <a:avLst/>
          </a:prstGeom>
          <a:solidFill>
            <a:schemeClr val="bg1"/>
          </a:solidFill>
          <a:ln>
            <a:noFill/>
          </a:ln>
          <a:effectLst/>
          <a:extLst/>
        </p:spPr>
        <p:txBody>
          <a:bodyPr vert="horz" wrap="square" lIns="91440" tIns="45720" rIns="91440" bIns="45720" numCol="1" rtlCol="0" anchor="ctr" anchorCtr="0" compatLnSpc="1">
            <a:prstTxWarp prst="textNoShape">
              <a:avLst/>
            </a:prstTxWarp>
          </a:bodyPr>
          <a:lstStyle/>
          <a:p>
            <a:r>
              <a:rPr lang="en-US" sz="3200" dirty="0" smtClean="0">
                <a:solidFill>
                  <a:schemeClr val="tx1"/>
                </a:solidFill>
                <a:latin typeface="Century Gothic"/>
                <a:ea typeface="ＭＳ Ｐゴシック" charset="0"/>
                <a:cs typeface="Century Gothic"/>
                <a:sym typeface="Gill Sans" charset="0"/>
              </a:rPr>
              <a:t>The month I like is ________________!</a:t>
            </a:r>
            <a:endParaRPr lang="en-US" sz="3200" dirty="0">
              <a:solidFill>
                <a:schemeClr val="tx1"/>
              </a:solidFill>
              <a:latin typeface="Century Gothic"/>
              <a:ea typeface="ＭＳ Ｐゴシック" charset="0"/>
              <a:cs typeface="Century Gothic"/>
              <a:sym typeface="Gill Sans" charset="0"/>
            </a:endParaRPr>
          </a:p>
        </p:txBody>
      </p:sp>
    </p:spTree>
    <p:extLst>
      <p:ext uri="{BB962C8B-B14F-4D97-AF65-F5344CB8AC3E}">
        <p14:creationId xmlns:p14="http://schemas.microsoft.com/office/powerpoint/2010/main" val="31807337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Learn new winter words</a:t>
            </a: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The months of the year</a:t>
            </a: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816" y="343664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Adverbs</a:t>
            </a:r>
            <a:endParaRPr lang="en-US" sz="6000" b="1" dirty="0">
              <a:latin typeface="Century Gothic" charset="0"/>
              <a:cs typeface="Georgia" charset="0"/>
            </a:endParaRPr>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2160" y="2716213"/>
            <a:ext cx="4320480" cy="557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0672" y="6749008"/>
            <a:ext cx="3832956" cy="24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What is </a:t>
            </a:r>
            <a:r>
              <a:rPr lang="en-US" sz="6000" b="1" smtClean="0">
                <a:latin typeface="Century Gothic" charset="0"/>
                <a:cs typeface="Georgia" charset="0"/>
              </a:rPr>
              <a:t>an adverb?</a:t>
            </a:r>
            <a:endParaRPr lang="en-US" sz="6000" b="1" dirty="0">
              <a:latin typeface="Century Gothic" charset="0"/>
              <a:cs typeface="Georgia" charset="0"/>
            </a:endParaRPr>
          </a:p>
        </p:txBody>
      </p:sp>
      <p:sp>
        <p:nvSpPr>
          <p:cNvPr id="48130" name="Rectangle 3"/>
          <p:cNvSpPr>
            <a:spLocks/>
          </p:cNvSpPr>
          <p:nvPr/>
        </p:nvSpPr>
        <p:spPr bwMode="auto">
          <a:xfrm>
            <a:off x="1030288" y="3076575"/>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a:solidFill>
                  <a:srgbClr val="005A7C"/>
                </a:solidFill>
                <a:latin typeface="Century Gothic" charset="0"/>
                <a:cs typeface="Century Gothic" charset="0"/>
                <a:sym typeface="Century Gothic" charset="0"/>
              </a:rPr>
              <a:t>An adverb is a word that changes </a:t>
            </a:r>
            <a:r>
              <a:rPr lang="en-CA" sz="4000" dirty="0" smtClean="0">
                <a:solidFill>
                  <a:srgbClr val="005A7C"/>
                </a:solidFill>
                <a:latin typeface="Century Gothic" charset="0"/>
                <a:cs typeface="Century Gothic" charset="0"/>
                <a:sym typeface="Century Gothic" charset="0"/>
              </a:rPr>
              <a:t> a </a:t>
            </a:r>
            <a:r>
              <a:rPr lang="en-CA" sz="4000" dirty="0">
                <a:solidFill>
                  <a:srgbClr val="005A7C"/>
                </a:solidFill>
                <a:latin typeface="Century Gothic" charset="0"/>
                <a:cs typeface="Century Gothic" charset="0"/>
                <a:sym typeface="Century Gothic" charset="0"/>
              </a:rPr>
              <a:t>verb, adjective, or sentence</a:t>
            </a:r>
            <a:r>
              <a:rPr lang="en-CA" sz="4000" dirty="0" smtClean="0">
                <a:solidFill>
                  <a:srgbClr val="005A7C"/>
                </a:solidFill>
                <a:latin typeface="Century Gothic" charset="0"/>
                <a:cs typeface="Century Gothic" charset="0"/>
                <a:sym typeface="Century Gothic" charset="0"/>
              </a:rPr>
              <a:t>.</a:t>
            </a: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sp>
        <p:nvSpPr>
          <p:cNvPr id="6" name="Rectangle 3"/>
          <p:cNvSpPr>
            <a:spLocks/>
          </p:cNvSpPr>
          <p:nvPr/>
        </p:nvSpPr>
        <p:spPr bwMode="auto">
          <a:xfrm>
            <a:off x="1029792" y="4516760"/>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b="1" dirty="0" smtClean="0">
                <a:solidFill>
                  <a:schemeClr val="accent2">
                    <a:lumMod val="60000"/>
                    <a:lumOff val="40000"/>
                  </a:schemeClr>
                </a:solidFill>
                <a:latin typeface="Century Gothic" charset="0"/>
                <a:cs typeface="Century Gothic" charset="0"/>
                <a:sym typeface="Century Gothic" charset="0"/>
              </a:rPr>
              <a:t>They can swim fast.</a:t>
            </a:r>
          </a:p>
          <a:p>
            <a:pPr marL="279400" indent="-63500">
              <a:spcBef>
                <a:spcPts val="2000"/>
              </a:spcBef>
              <a:buSzPct val="77000"/>
            </a:pPr>
            <a:r>
              <a:rPr lang="en-CA" sz="4000" b="1" dirty="0" smtClean="0">
                <a:solidFill>
                  <a:schemeClr val="accent2">
                    <a:lumMod val="60000"/>
                    <a:lumOff val="40000"/>
                  </a:schemeClr>
                </a:solidFill>
                <a:latin typeface="Century Gothic" charset="0"/>
                <a:cs typeface="Century Gothic" charset="0"/>
                <a:sym typeface="Century Gothic" charset="0"/>
              </a:rPr>
              <a:t>They can swim _________ fast.</a:t>
            </a: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p:txBody>
      </p:sp>
      <p:pic>
        <p:nvPicPr>
          <p:cNvPr id="2" name="Picture 1"/>
          <p:cNvPicPr>
            <a:picLocks noChangeAspect="1"/>
          </p:cNvPicPr>
          <p:nvPr/>
        </p:nvPicPr>
        <p:blipFill>
          <a:blip r:embed="rId4"/>
          <a:stretch>
            <a:fillRect/>
          </a:stretch>
        </p:blipFill>
        <p:spPr>
          <a:xfrm>
            <a:off x="4270152" y="6100936"/>
            <a:ext cx="4460654" cy="295983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is a bay?</a:t>
            </a:r>
          </a:p>
        </p:txBody>
      </p:sp>
      <p:sp>
        <p:nvSpPr>
          <p:cNvPr id="48130" name="Rectangle 3"/>
          <p:cNvSpPr>
            <a:spLocks/>
          </p:cNvSpPr>
          <p:nvPr/>
        </p:nvSpPr>
        <p:spPr bwMode="auto">
          <a:xfrm>
            <a:off x="1030288" y="3076575"/>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a:solidFill>
                  <a:srgbClr val="005A7C"/>
                </a:solidFill>
                <a:latin typeface="Century Gothic" charset="0"/>
                <a:cs typeface="Century Gothic" charset="0"/>
                <a:sym typeface="Century Gothic" charset="0"/>
              </a:rPr>
              <a:t>An adverb is a word that changes </a:t>
            </a:r>
            <a:r>
              <a:rPr lang="en-CA" sz="4000" dirty="0" smtClean="0">
                <a:solidFill>
                  <a:srgbClr val="005A7C"/>
                </a:solidFill>
                <a:latin typeface="Century Gothic" charset="0"/>
                <a:cs typeface="Century Gothic" charset="0"/>
                <a:sym typeface="Century Gothic" charset="0"/>
              </a:rPr>
              <a:t> a </a:t>
            </a:r>
            <a:r>
              <a:rPr lang="en-CA" sz="4000" dirty="0">
                <a:solidFill>
                  <a:srgbClr val="005A7C"/>
                </a:solidFill>
                <a:latin typeface="Century Gothic" charset="0"/>
                <a:cs typeface="Century Gothic" charset="0"/>
                <a:sym typeface="Century Gothic" charset="0"/>
              </a:rPr>
              <a:t>verb, adjective, or sentence</a:t>
            </a:r>
            <a:r>
              <a:rPr lang="en-CA" sz="4000" dirty="0" smtClean="0">
                <a:solidFill>
                  <a:srgbClr val="005A7C"/>
                </a:solidFill>
                <a:latin typeface="Century Gothic" charset="0"/>
                <a:cs typeface="Century Gothic" charset="0"/>
                <a:sym typeface="Century Gothic" charset="0"/>
              </a:rPr>
              <a:t>.</a:t>
            </a: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sp>
        <p:nvSpPr>
          <p:cNvPr id="6" name="Rectangle 3"/>
          <p:cNvSpPr>
            <a:spLocks/>
          </p:cNvSpPr>
          <p:nvPr/>
        </p:nvSpPr>
        <p:spPr bwMode="auto">
          <a:xfrm>
            <a:off x="1029792" y="4516760"/>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b="1" dirty="0" smtClean="0">
                <a:solidFill>
                  <a:schemeClr val="accent2">
                    <a:lumMod val="60000"/>
                    <a:lumOff val="40000"/>
                  </a:schemeClr>
                </a:solidFill>
                <a:latin typeface="Century Gothic" charset="0"/>
                <a:cs typeface="Century Gothic" charset="0"/>
                <a:sym typeface="Century Gothic" charset="0"/>
              </a:rPr>
              <a:t>They can swim fast.</a:t>
            </a:r>
          </a:p>
          <a:p>
            <a:pPr marL="279400" indent="-63500">
              <a:spcBef>
                <a:spcPts val="2000"/>
              </a:spcBef>
              <a:buSzPct val="77000"/>
            </a:pPr>
            <a:r>
              <a:rPr lang="en-CA" sz="4000" b="1" dirty="0" smtClean="0">
                <a:solidFill>
                  <a:schemeClr val="accent2">
                    <a:lumMod val="60000"/>
                    <a:lumOff val="40000"/>
                  </a:schemeClr>
                </a:solidFill>
                <a:latin typeface="Century Gothic" charset="0"/>
                <a:cs typeface="Century Gothic" charset="0"/>
                <a:sym typeface="Century Gothic" charset="0"/>
              </a:rPr>
              <a:t>They can swim </a:t>
            </a:r>
            <a:r>
              <a:rPr lang="en-CA" sz="4000" b="1" dirty="0" smtClean="0">
                <a:solidFill>
                  <a:srgbClr val="FF6600"/>
                </a:solidFill>
                <a:latin typeface="Century Gothic" charset="0"/>
                <a:cs typeface="Century Gothic" charset="0"/>
                <a:sym typeface="Century Gothic" charset="0"/>
              </a:rPr>
              <a:t>very</a:t>
            </a:r>
            <a:r>
              <a:rPr lang="en-CA" sz="4000" b="1" dirty="0" smtClean="0">
                <a:solidFill>
                  <a:schemeClr val="accent2">
                    <a:lumMod val="60000"/>
                    <a:lumOff val="40000"/>
                  </a:schemeClr>
                </a:solidFill>
                <a:latin typeface="Century Gothic" charset="0"/>
                <a:cs typeface="Century Gothic" charset="0"/>
                <a:sym typeface="Century Gothic" charset="0"/>
              </a:rPr>
              <a:t> fast.</a:t>
            </a: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6316960"/>
            <a:ext cx="49149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6541661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is a bay?</a:t>
            </a:r>
          </a:p>
        </p:txBody>
      </p:sp>
      <p:sp>
        <p:nvSpPr>
          <p:cNvPr id="48130" name="Rectangle 3"/>
          <p:cNvSpPr>
            <a:spLocks/>
          </p:cNvSpPr>
          <p:nvPr/>
        </p:nvSpPr>
        <p:spPr bwMode="auto">
          <a:xfrm>
            <a:off x="1030288" y="3076575"/>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a:solidFill>
                  <a:srgbClr val="005A7C"/>
                </a:solidFill>
                <a:latin typeface="Century Gothic" charset="0"/>
                <a:cs typeface="Century Gothic" charset="0"/>
                <a:sym typeface="Century Gothic" charset="0"/>
              </a:rPr>
              <a:t>An adverb usually answers questions like</a:t>
            </a:r>
          </a:p>
          <a:p>
            <a:pPr marL="279400" indent="-63500">
              <a:spcBef>
                <a:spcPts val="2000"/>
              </a:spcBef>
              <a:buSzPct val="77000"/>
            </a:pPr>
            <a:r>
              <a:rPr lang="en-CA" sz="4000" dirty="0">
                <a:solidFill>
                  <a:srgbClr val="005A7C"/>
                </a:solidFill>
                <a:latin typeface="Century Gothic" charset="0"/>
                <a:cs typeface="Century Gothic" charset="0"/>
                <a:sym typeface="Century Gothic" charset="0"/>
              </a:rPr>
              <a:t> How? In what way? Where? When?</a:t>
            </a: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00" y="5020816"/>
            <a:ext cx="38909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810037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is a bay?</a:t>
            </a:r>
          </a:p>
        </p:txBody>
      </p:sp>
      <p:sp>
        <p:nvSpPr>
          <p:cNvPr id="48130" name="Rectangle 3"/>
          <p:cNvSpPr>
            <a:spLocks/>
          </p:cNvSpPr>
          <p:nvPr/>
        </p:nvSpPr>
        <p:spPr bwMode="auto">
          <a:xfrm>
            <a:off x="1030288" y="3076575"/>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a:solidFill>
                  <a:srgbClr val="005A7C"/>
                </a:solidFill>
                <a:latin typeface="Century Gothic" charset="0"/>
                <a:cs typeface="Century Gothic" charset="0"/>
                <a:sym typeface="Century Gothic" charset="0"/>
              </a:rPr>
              <a:t>An adverb usually answers questions </a:t>
            </a:r>
            <a:r>
              <a:rPr lang="en-CA" sz="4000" dirty="0" smtClean="0">
                <a:solidFill>
                  <a:srgbClr val="005A7C"/>
                </a:solidFill>
                <a:latin typeface="Century Gothic" charset="0"/>
                <a:cs typeface="Century Gothic" charset="0"/>
                <a:sym typeface="Century Gothic" charset="0"/>
              </a:rPr>
              <a:t>like How</a:t>
            </a:r>
            <a:r>
              <a:rPr lang="en-CA" sz="4000" dirty="0">
                <a:solidFill>
                  <a:srgbClr val="005A7C"/>
                </a:solidFill>
                <a:latin typeface="Century Gothic" charset="0"/>
                <a:cs typeface="Century Gothic" charset="0"/>
                <a:sym typeface="Century Gothic" charset="0"/>
              </a:rPr>
              <a:t>? In what way? Where? When?</a:t>
            </a: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sp>
        <p:nvSpPr>
          <p:cNvPr id="6" name="Rectangle 3"/>
          <p:cNvSpPr>
            <a:spLocks/>
          </p:cNvSpPr>
          <p:nvPr/>
        </p:nvSpPr>
        <p:spPr bwMode="auto">
          <a:xfrm>
            <a:off x="1029792" y="4516760"/>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 boy walked past the sleeping bear.</a:t>
            </a:r>
          </a:p>
          <a:p>
            <a:pPr marL="279400" indent="-63500">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 boy walked ________ past the sleeping bear.</a:t>
            </a: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8544" y="6100936"/>
            <a:ext cx="1571428" cy="293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 name="Picture 7"/>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99" b="100000" l="0" r="100000"/>
                    </a14:imgEffect>
                  </a14:imgLayer>
                </a14:imgProps>
              </a:ext>
              <a:ext uri="{28A0092B-C50C-407E-A947-70E740481C1C}">
                <a14:useLocalDpi xmlns:a14="http://schemas.microsoft.com/office/drawing/2010/main" val="0"/>
              </a:ext>
            </a:extLst>
          </a:blip>
          <a:srcRect/>
          <a:stretch>
            <a:fillRect/>
          </a:stretch>
        </p:blipFill>
        <p:spPr bwMode="auto">
          <a:xfrm>
            <a:off x="3838104" y="6965032"/>
            <a:ext cx="33147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40639214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last class?</a:t>
            </a:r>
          </a:p>
        </p:txBody>
      </p:sp>
      <p:sp>
        <p:nvSpPr>
          <p:cNvPr id="37890" name="Rectangle 3"/>
          <p:cNvSpPr>
            <a:spLocks/>
          </p:cNvSpPr>
          <p:nvPr/>
        </p:nvSpPr>
        <p:spPr bwMode="auto">
          <a:xfrm>
            <a:off x="1749425" y="2716213"/>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Draw a picture of a story</a:t>
            </a: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Descriptive adjectives</a:t>
            </a: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Sounds of the letter ‘MM’</a:t>
            </a:r>
            <a:endParaRPr lang="en-US" sz="3000" dirty="0">
              <a:solidFill>
                <a:srgbClr val="005A7C"/>
              </a:solidFill>
              <a:latin typeface="Century Gothic" charset="0"/>
              <a:cs typeface="Century Gothic" charset="0"/>
              <a:sym typeface="Century Gothic" charset="0"/>
            </a:endParaRPr>
          </a:p>
        </p:txBody>
      </p:sp>
      <p:pic>
        <p:nvPicPr>
          <p:cNvPr id="3789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892"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0"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6188" y="4160838"/>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800" y="5812904"/>
            <a:ext cx="5172390" cy="35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2320" y="6100936"/>
            <a:ext cx="2880320" cy="279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7"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310712" y="5494212"/>
            <a:ext cx="2952328" cy="3924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is a bay?</a:t>
            </a:r>
          </a:p>
        </p:txBody>
      </p:sp>
      <p:sp>
        <p:nvSpPr>
          <p:cNvPr id="48130" name="Rectangle 3"/>
          <p:cNvSpPr>
            <a:spLocks/>
          </p:cNvSpPr>
          <p:nvPr/>
        </p:nvSpPr>
        <p:spPr bwMode="auto">
          <a:xfrm>
            <a:off x="1030288" y="3076575"/>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a:solidFill>
                  <a:srgbClr val="005A7C"/>
                </a:solidFill>
                <a:latin typeface="Century Gothic" charset="0"/>
                <a:cs typeface="Century Gothic" charset="0"/>
                <a:sym typeface="Century Gothic" charset="0"/>
              </a:rPr>
              <a:t>An adverb usually answers questions </a:t>
            </a:r>
            <a:r>
              <a:rPr lang="en-CA" sz="4000" dirty="0" smtClean="0">
                <a:solidFill>
                  <a:srgbClr val="005A7C"/>
                </a:solidFill>
                <a:latin typeface="Century Gothic" charset="0"/>
                <a:cs typeface="Century Gothic" charset="0"/>
                <a:sym typeface="Century Gothic" charset="0"/>
              </a:rPr>
              <a:t>like How</a:t>
            </a:r>
            <a:r>
              <a:rPr lang="en-CA" sz="4000" dirty="0">
                <a:solidFill>
                  <a:srgbClr val="005A7C"/>
                </a:solidFill>
                <a:latin typeface="Century Gothic" charset="0"/>
                <a:cs typeface="Century Gothic" charset="0"/>
                <a:sym typeface="Century Gothic" charset="0"/>
              </a:rPr>
              <a:t>? In what way? Where? When?</a:t>
            </a: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sp>
        <p:nvSpPr>
          <p:cNvPr id="6" name="Rectangle 3"/>
          <p:cNvSpPr>
            <a:spLocks/>
          </p:cNvSpPr>
          <p:nvPr/>
        </p:nvSpPr>
        <p:spPr bwMode="auto">
          <a:xfrm>
            <a:off x="1029792" y="4516760"/>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 boy walked past the sleeping bear.</a:t>
            </a:r>
          </a:p>
          <a:p>
            <a:pPr marL="279400" indent="-63500">
              <a:spcBef>
                <a:spcPts val="2000"/>
              </a:spcBef>
              <a:buSzPct val="77000"/>
            </a:pPr>
            <a:r>
              <a:rPr lang="en-CA" sz="4000" b="1" dirty="0">
                <a:solidFill>
                  <a:schemeClr val="accent2">
                    <a:lumMod val="60000"/>
                    <a:lumOff val="40000"/>
                  </a:schemeClr>
                </a:solidFill>
                <a:latin typeface="Century Gothic" charset="0"/>
                <a:cs typeface="Century Gothic" charset="0"/>
                <a:sym typeface="Century Gothic" charset="0"/>
              </a:rPr>
              <a:t>The boy walked </a:t>
            </a:r>
            <a:r>
              <a:rPr lang="en-CA" sz="4000" b="1" dirty="0" smtClean="0">
                <a:solidFill>
                  <a:srgbClr val="FF6600"/>
                </a:solidFill>
                <a:latin typeface="Century Gothic" charset="0"/>
                <a:cs typeface="Century Gothic" charset="0"/>
                <a:sym typeface="Century Gothic" charset="0"/>
              </a:rPr>
              <a:t>quietly</a:t>
            </a:r>
            <a:r>
              <a:rPr lang="en-CA" sz="4000" b="1" dirty="0" smtClean="0">
                <a:solidFill>
                  <a:schemeClr val="accent2">
                    <a:lumMod val="60000"/>
                    <a:lumOff val="40000"/>
                  </a:schemeClr>
                </a:solidFill>
                <a:latin typeface="Century Gothic" charset="0"/>
                <a:cs typeface="Century Gothic" charset="0"/>
                <a:sym typeface="Century Gothic" charset="0"/>
              </a:rPr>
              <a:t> past </a:t>
            </a:r>
            <a:r>
              <a:rPr lang="en-CA" sz="4000" b="1" dirty="0">
                <a:solidFill>
                  <a:schemeClr val="accent2">
                    <a:lumMod val="60000"/>
                    <a:lumOff val="40000"/>
                  </a:schemeClr>
                </a:solidFill>
                <a:latin typeface="Century Gothic" charset="0"/>
                <a:cs typeface="Century Gothic" charset="0"/>
                <a:sym typeface="Century Gothic" charset="0"/>
              </a:rPr>
              <a:t>the sleeping bear.</a:t>
            </a: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a:p>
            <a:pPr marL="279400" indent="-63500">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8544" y="6100936"/>
            <a:ext cx="1571428" cy="293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 name="Picture 7"/>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99" b="100000" l="0" r="100000"/>
                    </a14:imgEffect>
                  </a14:imgLayer>
                </a14:imgProps>
              </a:ext>
              <a:ext uri="{28A0092B-C50C-407E-A947-70E740481C1C}">
                <a14:useLocalDpi xmlns:a14="http://schemas.microsoft.com/office/drawing/2010/main" val="0"/>
              </a:ext>
            </a:extLst>
          </a:blip>
          <a:srcRect/>
          <a:stretch>
            <a:fillRect/>
          </a:stretch>
        </p:blipFill>
        <p:spPr bwMode="auto">
          <a:xfrm>
            <a:off x="3838104" y="6965032"/>
            <a:ext cx="33147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9353784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Let’s try it!</a:t>
            </a:r>
            <a:endParaRPr lang="en-US" sz="6000" b="1" dirty="0">
              <a:latin typeface="Century Gothic" charset="0"/>
              <a:cs typeface="Georgia" charset="0"/>
            </a:endParaRPr>
          </a:p>
        </p:txBody>
      </p:sp>
      <p:sp>
        <p:nvSpPr>
          <p:cNvPr id="5" name="Rectangle 3"/>
          <p:cNvSpPr>
            <a:spLocks/>
          </p:cNvSpPr>
          <p:nvPr/>
        </p:nvSpPr>
        <p:spPr bwMode="auto">
          <a:xfrm>
            <a:off x="1030288" y="3076575"/>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dirty="0" smtClean="0">
                <a:solidFill>
                  <a:srgbClr val="005A7C"/>
                </a:solidFill>
                <a:latin typeface="Century Gothic" charset="0"/>
                <a:cs typeface="Century Gothic" charset="0"/>
                <a:sym typeface="Century Gothic" charset="0"/>
              </a:rPr>
              <a:t>She walks ________________.</a:t>
            </a:r>
          </a:p>
          <a:p>
            <a:pPr marL="279400" indent="-63500" algn="l">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endParaRPr lang="en-CA" sz="4000" dirty="0" smtClean="0">
              <a:solidFill>
                <a:srgbClr val="005A7C"/>
              </a:solidFill>
              <a:latin typeface="Century Gothic" charset="0"/>
              <a:cs typeface="Century Gothic" charset="0"/>
              <a:sym typeface="Century Gothic" charset="0"/>
            </a:endParaRPr>
          </a:p>
          <a:p>
            <a:pPr marL="279400" indent="-63500" algn="l">
              <a:spcBef>
                <a:spcPts val="2000"/>
              </a:spcBef>
              <a:buSzPct val="77000"/>
            </a:pPr>
            <a:r>
              <a:rPr lang="en-CA" sz="4000" dirty="0" smtClean="0">
                <a:solidFill>
                  <a:srgbClr val="005A7C"/>
                </a:solidFill>
                <a:latin typeface="Century Gothic" charset="0"/>
                <a:cs typeface="Century Gothic" charset="0"/>
                <a:sym typeface="Century Gothic" charset="0"/>
              </a:rPr>
              <a:t>The boy ____________ drove the car.</a:t>
            </a:r>
          </a:p>
          <a:p>
            <a:pPr marL="279400" indent="-63500" algn="l">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endParaRPr lang="en-CA" sz="4000" dirty="0" smtClean="0">
              <a:solidFill>
                <a:srgbClr val="005A7C"/>
              </a:solidFill>
              <a:latin typeface="Century Gothic" charset="0"/>
              <a:cs typeface="Century Gothic" charset="0"/>
              <a:sym typeface="Century Gothic" charset="0"/>
            </a:endParaRPr>
          </a:p>
          <a:p>
            <a:pPr marL="279400" indent="-63500" algn="l">
              <a:spcBef>
                <a:spcPts val="2000"/>
              </a:spcBef>
              <a:buSzPct val="77000"/>
            </a:pPr>
            <a:r>
              <a:rPr lang="en-CA" sz="4000" dirty="0" smtClean="0">
                <a:solidFill>
                  <a:srgbClr val="005A7C"/>
                </a:solidFill>
                <a:latin typeface="Century Gothic" charset="0"/>
                <a:cs typeface="Century Gothic" charset="0"/>
                <a:sym typeface="Century Gothic" charset="0"/>
              </a:rPr>
              <a:t>The day was ____________ hot.</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0592" y="2500536"/>
            <a:ext cx="1625603" cy="234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4808" y="3868688"/>
            <a:ext cx="235108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0672" y="6821016"/>
            <a:ext cx="21590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Let’s try it!</a:t>
            </a:r>
            <a:endParaRPr lang="en-US" sz="6000" b="1" dirty="0">
              <a:latin typeface="Century Gothic" charset="0"/>
              <a:cs typeface="Georgia" charset="0"/>
            </a:endParaRPr>
          </a:p>
        </p:txBody>
      </p:sp>
      <p:sp>
        <p:nvSpPr>
          <p:cNvPr id="5" name="Rectangle 3"/>
          <p:cNvSpPr>
            <a:spLocks/>
          </p:cNvSpPr>
          <p:nvPr/>
        </p:nvSpPr>
        <p:spPr bwMode="auto">
          <a:xfrm>
            <a:off x="1030288" y="3076575"/>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dirty="0" smtClean="0">
                <a:solidFill>
                  <a:srgbClr val="005A7C"/>
                </a:solidFill>
                <a:latin typeface="Century Gothic" charset="0"/>
                <a:cs typeface="Century Gothic" charset="0"/>
                <a:sym typeface="Century Gothic" charset="0"/>
              </a:rPr>
              <a:t>She walks </a:t>
            </a:r>
            <a:r>
              <a:rPr lang="en-CA" sz="4000" b="1" dirty="0" smtClean="0">
                <a:solidFill>
                  <a:srgbClr val="FF6600"/>
                </a:solidFill>
                <a:latin typeface="Century Gothic" charset="0"/>
                <a:cs typeface="Century Gothic" charset="0"/>
                <a:sym typeface="Century Gothic" charset="0"/>
              </a:rPr>
              <a:t>slowly</a:t>
            </a:r>
            <a:r>
              <a:rPr lang="en-CA" sz="4000" dirty="0" smtClean="0">
                <a:solidFill>
                  <a:srgbClr val="005A7C"/>
                </a:solidFill>
                <a:latin typeface="Century Gothic" charset="0"/>
                <a:cs typeface="Century Gothic" charset="0"/>
                <a:sym typeface="Century Gothic" charset="0"/>
              </a:rPr>
              <a:t>.</a:t>
            </a:r>
          </a:p>
          <a:p>
            <a:pPr marL="279400" indent="-63500" algn="l">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endParaRPr lang="en-CA" sz="4000" dirty="0" smtClean="0">
              <a:solidFill>
                <a:srgbClr val="005A7C"/>
              </a:solidFill>
              <a:latin typeface="Century Gothic" charset="0"/>
              <a:cs typeface="Century Gothic" charset="0"/>
              <a:sym typeface="Century Gothic" charset="0"/>
            </a:endParaRPr>
          </a:p>
          <a:p>
            <a:pPr marL="279400" indent="-63500" algn="l">
              <a:spcBef>
                <a:spcPts val="2000"/>
              </a:spcBef>
              <a:buSzPct val="77000"/>
            </a:pPr>
            <a:r>
              <a:rPr lang="en-CA" sz="4000" dirty="0" smtClean="0">
                <a:solidFill>
                  <a:srgbClr val="005A7C"/>
                </a:solidFill>
                <a:latin typeface="Century Gothic" charset="0"/>
                <a:cs typeface="Century Gothic" charset="0"/>
                <a:sym typeface="Century Gothic" charset="0"/>
              </a:rPr>
              <a:t>The boy </a:t>
            </a:r>
            <a:r>
              <a:rPr lang="en-CA" sz="4000" b="1" dirty="0" smtClean="0">
                <a:solidFill>
                  <a:srgbClr val="FF6600"/>
                </a:solidFill>
                <a:latin typeface="Century Gothic" charset="0"/>
                <a:cs typeface="Century Gothic" charset="0"/>
                <a:sym typeface="Century Gothic" charset="0"/>
              </a:rPr>
              <a:t>quickly</a:t>
            </a:r>
            <a:r>
              <a:rPr lang="en-CA" sz="4000" dirty="0" smtClean="0">
                <a:solidFill>
                  <a:srgbClr val="FF6600"/>
                </a:solidFill>
                <a:latin typeface="Century Gothic" charset="0"/>
                <a:cs typeface="Century Gothic" charset="0"/>
                <a:sym typeface="Century Gothic" charset="0"/>
              </a:rPr>
              <a:t> </a:t>
            </a:r>
            <a:r>
              <a:rPr lang="en-CA" sz="4000" dirty="0" smtClean="0">
                <a:solidFill>
                  <a:srgbClr val="005A7C"/>
                </a:solidFill>
                <a:latin typeface="Century Gothic" charset="0"/>
                <a:cs typeface="Century Gothic" charset="0"/>
                <a:sym typeface="Century Gothic" charset="0"/>
              </a:rPr>
              <a:t>drove the car.</a:t>
            </a:r>
          </a:p>
          <a:p>
            <a:pPr marL="279400" indent="-63500" algn="l">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endParaRPr lang="en-CA" sz="4000" dirty="0" smtClean="0">
              <a:solidFill>
                <a:srgbClr val="005A7C"/>
              </a:solidFill>
              <a:latin typeface="Century Gothic" charset="0"/>
              <a:cs typeface="Century Gothic" charset="0"/>
              <a:sym typeface="Century Gothic" charset="0"/>
            </a:endParaRPr>
          </a:p>
          <a:p>
            <a:pPr marL="279400" indent="-63500" algn="l">
              <a:spcBef>
                <a:spcPts val="2000"/>
              </a:spcBef>
              <a:buSzPct val="77000"/>
            </a:pPr>
            <a:r>
              <a:rPr lang="en-CA" sz="4000" dirty="0" smtClean="0">
                <a:solidFill>
                  <a:srgbClr val="005A7C"/>
                </a:solidFill>
                <a:latin typeface="Century Gothic" charset="0"/>
                <a:cs typeface="Century Gothic" charset="0"/>
                <a:sym typeface="Century Gothic" charset="0"/>
              </a:rPr>
              <a:t>The day was </a:t>
            </a:r>
            <a:r>
              <a:rPr lang="en-CA" sz="4000" b="1" dirty="0" smtClean="0">
                <a:solidFill>
                  <a:srgbClr val="FF6600"/>
                </a:solidFill>
                <a:latin typeface="Century Gothic" charset="0"/>
                <a:cs typeface="Century Gothic" charset="0"/>
                <a:sym typeface="Century Gothic" charset="0"/>
              </a:rPr>
              <a:t>very</a:t>
            </a:r>
            <a:r>
              <a:rPr lang="en-CA" sz="4000" dirty="0" smtClean="0">
                <a:solidFill>
                  <a:srgbClr val="FF6600"/>
                </a:solidFill>
                <a:latin typeface="Century Gothic" charset="0"/>
                <a:cs typeface="Century Gothic" charset="0"/>
                <a:sym typeface="Century Gothic" charset="0"/>
              </a:rPr>
              <a:t> </a:t>
            </a:r>
            <a:r>
              <a:rPr lang="en-CA" sz="4000" dirty="0" smtClean="0">
                <a:solidFill>
                  <a:srgbClr val="005A7C"/>
                </a:solidFill>
                <a:latin typeface="Century Gothic" charset="0"/>
                <a:cs typeface="Century Gothic" charset="0"/>
                <a:sym typeface="Century Gothic" charset="0"/>
              </a:rPr>
              <a:t>hot.</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0592" y="2500536"/>
            <a:ext cx="1625603" cy="234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4808" y="3868688"/>
            <a:ext cx="2351087"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0672" y="6821016"/>
            <a:ext cx="21590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36670776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Let’s circle the adverbs!</a:t>
            </a:r>
            <a:endParaRPr lang="en-US" sz="6000" b="1" dirty="0">
              <a:latin typeface="Century Gothic" charset="0"/>
              <a:cs typeface="Georgia" charset="0"/>
            </a:endParaRPr>
          </a:p>
        </p:txBody>
      </p:sp>
      <p:sp>
        <p:nvSpPr>
          <p:cNvPr id="9" name="Rectangle 2"/>
          <p:cNvSpPr>
            <a:spLocks/>
          </p:cNvSpPr>
          <p:nvPr/>
        </p:nvSpPr>
        <p:spPr bwMode="auto">
          <a:xfrm>
            <a:off x="2477737" y="4736108"/>
            <a:ext cx="145239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rgbClr val="2E6FFD"/>
                </a:solidFill>
                <a:latin typeface="Century Gothic"/>
                <a:ea typeface="ＭＳ Ｐゴシック" charset="0"/>
                <a:cs typeface="Century Gothic"/>
              </a:rPr>
              <a:t>Loudly</a:t>
            </a:r>
          </a:p>
        </p:txBody>
      </p:sp>
      <p:sp>
        <p:nvSpPr>
          <p:cNvPr id="10" name="Rectangle 3"/>
          <p:cNvSpPr>
            <a:spLocks/>
          </p:cNvSpPr>
          <p:nvPr/>
        </p:nvSpPr>
        <p:spPr bwMode="auto">
          <a:xfrm>
            <a:off x="7704125" y="7695208"/>
            <a:ext cx="17184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dirty="0">
                <a:solidFill>
                  <a:srgbClr val="FF6600"/>
                </a:solidFill>
                <a:latin typeface="Century Gothic"/>
                <a:ea typeface="ＭＳ Ｐゴシック" charset="0"/>
                <a:cs typeface="Century Gothic"/>
              </a:rPr>
              <a:t>Quickly</a:t>
            </a:r>
          </a:p>
        </p:txBody>
      </p:sp>
      <p:sp>
        <p:nvSpPr>
          <p:cNvPr id="11" name="Rectangle 4"/>
          <p:cNvSpPr>
            <a:spLocks/>
          </p:cNvSpPr>
          <p:nvPr/>
        </p:nvSpPr>
        <p:spPr bwMode="auto">
          <a:xfrm>
            <a:off x="6281858" y="4024908"/>
            <a:ext cx="10831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rgbClr val="AE00F0"/>
                </a:solidFill>
                <a:latin typeface="Century Gothic"/>
                <a:ea typeface="ＭＳ Ｐゴシック" charset="0"/>
                <a:cs typeface="Century Gothic"/>
              </a:rPr>
              <a:t>Hard</a:t>
            </a:r>
          </a:p>
        </p:txBody>
      </p:sp>
      <p:sp>
        <p:nvSpPr>
          <p:cNvPr id="12" name="Rectangle 5"/>
          <p:cNvSpPr>
            <a:spLocks/>
          </p:cNvSpPr>
          <p:nvPr/>
        </p:nvSpPr>
        <p:spPr bwMode="auto">
          <a:xfrm>
            <a:off x="3635325" y="6907808"/>
            <a:ext cx="13978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rgbClr val="558E28"/>
                </a:solidFill>
                <a:latin typeface="Century Gothic"/>
                <a:ea typeface="ＭＳ Ｐゴシック" charset="0"/>
                <a:cs typeface="Century Gothic"/>
              </a:rPr>
              <a:t>Slowly</a:t>
            </a:r>
          </a:p>
        </p:txBody>
      </p:sp>
      <p:sp>
        <p:nvSpPr>
          <p:cNvPr id="13" name="Rectangle 6"/>
          <p:cNvSpPr>
            <a:spLocks/>
          </p:cNvSpPr>
          <p:nvPr/>
        </p:nvSpPr>
        <p:spPr bwMode="auto">
          <a:xfrm>
            <a:off x="9022680" y="5812904"/>
            <a:ext cx="159017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dirty="0">
                <a:solidFill>
                  <a:srgbClr val="3F691E"/>
                </a:solidFill>
                <a:latin typeface="Century Gothic"/>
                <a:ea typeface="ＭＳ Ｐゴシック" charset="0"/>
                <a:cs typeface="Century Gothic"/>
              </a:rPr>
              <a:t>Quietly</a:t>
            </a:r>
          </a:p>
        </p:txBody>
      </p:sp>
      <p:sp>
        <p:nvSpPr>
          <p:cNvPr id="14" name="Rectangle 7"/>
          <p:cNvSpPr>
            <a:spLocks/>
          </p:cNvSpPr>
          <p:nvPr/>
        </p:nvSpPr>
        <p:spPr bwMode="auto">
          <a:xfrm>
            <a:off x="3531056" y="3034308"/>
            <a:ext cx="160635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rgbClr val="DD2067"/>
                </a:solidFill>
                <a:latin typeface="Century Gothic"/>
                <a:ea typeface="ＭＳ Ｐゴシック" charset="0"/>
                <a:cs typeface="Century Gothic"/>
              </a:rPr>
              <a:t>Terrible</a:t>
            </a:r>
          </a:p>
        </p:txBody>
      </p:sp>
      <p:sp>
        <p:nvSpPr>
          <p:cNvPr id="15" name="Rectangle 8"/>
          <p:cNvSpPr>
            <a:spLocks/>
          </p:cNvSpPr>
          <p:nvPr/>
        </p:nvSpPr>
        <p:spPr bwMode="auto">
          <a:xfrm>
            <a:off x="10174808" y="4300736"/>
            <a:ext cx="12186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dirty="0">
                <a:solidFill>
                  <a:srgbClr val="FFFF33"/>
                </a:solidFill>
                <a:latin typeface="Century Gothic"/>
                <a:ea typeface="ＭＳ Ｐゴシック" charset="0"/>
                <a:cs typeface="Century Gothic"/>
              </a:rPr>
              <a:t>Noisy</a:t>
            </a:r>
          </a:p>
        </p:txBody>
      </p:sp>
      <p:sp>
        <p:nvSpPr>
          <p:cNvPr id="16" name="Rectangle 9"/>
          <p:cNvSpPr>
            <a:spLocks/>
          </p:cNvSpPr>
          <p:nvPr/>
        </p:nvSpPr>
        <p:spPr bwMode="auto">
          <a:xfrm>
            <a:off x="1157908" y="7695208"/>
            <a:ext cx="13234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dirty="0">
                <a:solidFill>
                  <a:schemeClr val="accent6">
                    <a:lumMod val="60000"/>
                    <a:lumOff val="40000"/>
                  </a:schemeClr>
                </a:solidFill>
                <a:latin typeface="Century Gothic"/>
                <a:ea typeface="ＭＳ Ｐゴシック" charset="0"/>
                <a:cs typeface="Century Gothic"/>
              </a:rPr>
              <a:t>Good</a:t>
            </a:r>
          </a:p>
        </p:txBody>
      </p:sp>
      <p:sp>
        <p:nvSpPr>
          <p:cNvPr id="17" name="Rectangle 10"/>
          <p:cNvSpPr>
            <a:spLocks/>
          </p:cNvSpPr>
          <p:nvPr/>
        </p:nvSpPr>
        <p:spPr bwMode="auto">
          <a:xfrm>
            <a:off x="6419479" y="5841008"/>
            <a:ext cx="8079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chemeClr val="tx1"/>
                </a:solidFill>
                <a:latin typeface="Century Gothic"/>
                <a:ea typeface="ＭＳ Ｐゴシック" charset="0"/>
                <a:cs typeface="Century Gothic"/>
              </a:rPr>
              <a:t>Cat</a:t>
            </a:r>
          </a:p>
        </p:txBody>
      </p:sp>
      <p:sp>
        <p:nvSpPr>
          <p:cNvPr id="18" name="Rectangle 11"/>
          <p:cNvSpPr>
            <a:spLocks/>
          </p:cNvSpPr>
          <p:nvPr/>
        </p:nvSpPr>
        <p:spPr bwMode="auto">
          <a:xfrm>
            <a:off x="8510169" y="3034308"/>
            <a:ext cx="15049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chemeClr val="tx1"/>
                </a:solidFill>
                <a:latin typeface="Century Gothic"/>
                <a:ea typeface="ＭＳ Ｐゴシック" charset="0"/>
                <a:cs typeface="Century Gothic"/>
              </a:rPr>
              <a:t>Fishing</a:t>
            </a:r>
          </a:p>
        </p:txBody>
      </p:sp>
      <p:sp>
        <p:nvSpPr>
          <p:cNvPr id="19" name="Rectangle 12"/>
          <p:cNvSpPr>
            <a:spLocks/>
          </p:cNvSpPr>
          <p:nvPr/>
        </p:nvSpPr>
        <p:spPr bwMode="auto">
          <a:xfrm>
            <a:off x="1173808" y="3148608"/>
            <a:ext cx="109004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rgbClr val="2E6FFD"/>
                </a:solidFill>
                <a:latin typeface="Century Gothic"/>
                <a:ea typeface="ＭＳ Ｐゴシック" charset="0"/>
                <a:cs typeface="Century Gothic"/>
              </a:rPr>
              <a:t>Door</a:t>
            </a:r>
          </a:p>
        </p:txBody>
      </p:sp>
      <p:sp>
        <p:nvSpPr>
          <p:cNvPr id="20" name="Rectangle 13"/>
          <p:cNvSpPr>
            <a:spLocks/>
          </p:cNvSpPr>
          <p:nvPr/>
        </p:nvSpPr>
        <p:spPr bwMode="auto">
          <a:xfrm>
            <a:off x="5532402" y="8330208"/>
            <a:ext cx="9564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a:solidFill>
                  <a:srgbClr val="005A7C"/>
                </a:solidFill>
                <a:latin typeface="Century Gothic"/>
                <a:ea typeface="ＭＳ Ｐゴシック" charset="0"/>
                <a:cs typeface="Century Gothic"/>
              </a:rPr>
              <a:t>Dog</a:t>
            </a:r>
          </a:p>
        </p:txBody>
      </p:sp>
      <p:sp>
        <p:nvSpPr>
          <p:cNvPr id="21" name="Rectangle 14"/>
          <p:cNvSpPr>
            <a:spLocks/>
          </p:cNvSpPr>
          <p:nvPr/>
        </p:nvSpPr>
        <p:spPr bwMode="auto">
          <a:xfrm>
            <a:off x="1372157" y="5942608"/>
            <a:ext cx="137755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b="1" dirty="0">
                <a:solidFill>
                  <a:srgbClr val="F3EB00"/>
                </a:solidFill>
                <a:latin typeface="Century Gothic"/>
                <a:ea typeface="ＭＳ Ｐゴシック" charset="0"/>
                <a:cs typeface="Century Gothic"/>
              </a:rPr>
              <a:t>House</a:t>
            </a:r>
          </a:p>
        </p:txBody>
      </p:sp>
    </p:spTree>
    <p:extLst>
      <p:ext uri="{BB962C8B-B14F-4D97-AF65-F5344CB8AC3E}">
        <p14:creationId xmlns:p14="http://schemas.microsoft.com/office/powerpoint/2010/main" val="1589441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624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Adverbs</a:t>
            </a: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6246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2468"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6285918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descr="C:\Users\Admin\AppData\Local\Temp\_AZTMP30_\DragTemp\10235-NMFWV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a:latin typeface="Century Gothic" charset="0"/>
                <a:cs typeface="Georgia" charset="0"/>
              </a:rPr>
              <a:t>Where are we going today?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5400" b="1" dirty="0">
                <a:latin typeface="Century Gothic" charset="0"/>
                <a:cs typeface="Georgia" charset="0"/>
              </a:rPr>
              <a:t>Dog </a:t>
            </a:r>
            <a:r>
              <a:rPr lang="en-US" sz="5400" b="1" dirty="0" smtClean="0">
                <a:latin typeface="Century Gothic" charset="0"/>
                <a:cs typeface="Georgia" charset="0"/>
              </a:rPr>
              <a:t>Sledding</a:t>
            </a:r>
            <a:endParaRPr lang="en-US" sz="5400" b="1" dirty="0">
              <a:latin typeface="Century Gothic" charset="0"/>
              <a:cs typeface="Georgia" charset="0"/>
            </a:endParaRP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960" y="5020816"/>
            <a:ext cx="7810500"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808" y="2788568"/>
            <a:ext cx="4191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4368" y="2860576"/>
            <a:ext cx="5219700"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68610" name="Rectangle 11"/>
          <p:cNvSpPr>
            <a:spLocks noChangeArrowheads="1"/>
          </p:cNvSpPr>
          <p:nvPr/>
        </p:nvSpPr>
        <p:spPr bwMode="auto">
          <a:xfrm>
            <a:off x="0" y="0"/>
            <a:ext cx="13004800" cy="9753600"/>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 name="Picture 3" descr="World_map_-_low_resolution.png"/>
          <p:cNvPicPr>
            <a:picLocks noChangeAspect="1"/>
          </p:cNvPicPr>
          <p:nvPr/>
        </p:nvPicPr>
        <p:blipFill rotWithShape="1">
          <a:blip r:embed="rId3">
            <a:duotone>
              <a:prstClr val="black"/>
              <a:srgbClr val="FFF467">
                <a:tint val="45000"/>
                <a:satMod val="400000"/>
              </a:srgbClr>
            </a:duotone>
            <a:extLst>
              <a:ext uri="{28A0092B-C50C-407E-A947-70E740481C1C}">
                <a14:useLocalDpi xmlns:a14="http://schemas.microsoft.com/office/drawing/2010/main" val="0"/>
              </a:ext>
            </a:extLst>
          </a:blip>
          <a:srcRect b="12147"/>
          <a:stretch/>
        </p:blipFill>
        <p:spPr>
          <a:xfrm>
            <a:off x="741363" y="2716213"/>
            <a:ext cx="11522075" cy="6605587"/>
          </a:xfrm>
          <a:prstGeom prst="rect">
            <a:avLst/>
          </a:prstGeom>
        </p:spPr>
      </p:pic>
      <p:sp>
        <p:nvSpPr>
          <p:cNvPr id="68612" name="TextBox 5"/>
          <p:cNvSpPr txBox="1">
            <a:spLocks noChangeArrowheads="1"/>
          </p:cNvSpPr>
          <p:nvPr/>
        </p:nvSpPr>
        <p:spPr bwMode="auto">
          <a:xfrm>
            <a:off x="8439150" y="1466850"/>
            <a:ext cx="1841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rgbClr val="004E74"/>
                </a:solidFill>
                <a:latin typeface="Georgia" charset="0"/>
                <a:ea typeface="Songti SC Regular" charset="0"/>
                <a:cs typeface="Songti SC Regular" charset="0"/>
                <a:sym typeface="Georgia" charset="0"/>
              </a:defRPr>
            </a:lvl1pPr>
            <a:lvl2pPr marL="742950" indent="-285750" eaLnBrk="0" hangingPunct="0">
              <a:defRPr sz="3600">
                <a:solidFill>
                  <a:srgbClr val="004E74"/>
                </a:solidFill>
                <a:latin typeface="Georgia" charset="0"/>
                <a:ea typeface="Songti SC Regular" charset="0"/>
                <a:cs typeface="Songti SC Regular" charset="0"/>
                <a:sym typeface="Georgia" charset="0"/>
              </a:defRPr>
            </a:lvl2pPr>
            <a:lvl3pPr marL="1143000" indent="-228600" eaLnBrk="0" hangingPunct="0">
              <a:defRPr sz="3600">
                <a:solidFill>
                  <a:srgbClr val="004E74"/>
                </a:solidFill>
                <a:latin typeface="Georgia" charset="0"/>
                <a:ea typeface="Songti SC Regular" charset="0"/>
                <a:cs typeface="Songti SC Regular" charset="0"/>
                <a:sym typeface="Georgia" charset="0"/>
              </a:defRPr>
            </a:lvl3pPr>
            <a:lvl4pPr marL="1600200" indent="-228600" eaLnBrk="0" hangingPunct="0">
              <a:defRPr sz="3600">
                <a:solidFill>
                  <a:srgbClr val="004E74"/>
                </a:solidFill>
                <a:latin typeface="Georgia" charset="0"/>
                <a:ea typeface="Songti SC Regular" charset="0"/>
                <a:cs typeface="Songti SC Regular" charset="0"/>
                <a:sym typeface="Georgia" charset="0"/>
              </a:defRPr>
            </a:lvl4pPr>
            <a:lvl5pPr marL="2057400" indent="-228600" eaLnBrk="0" hangingPunct="0">
              <a:defRPr sz="3600">
                <a:solidFill>
                  <a:srgbClr val="004E74"/>
                </a:solidFill>
                <a:latin typeface="Georgia" charset="0"/>
                <a:ea typeface="Songti SC Regular" charset="0"/>
                <a:cs typeface="Songti SC Regular" charset="0"/>
                <a:sym typeface="Georgia" charset="0"/>
              </a:defRPr>
            </a:lvl5pPr>
            <a:lvl6pPr marL="25146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6pPr>
            <a:lvl7pPr marL="29718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7pPr>
            <a:lvl8pPr marL="34290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8pPr>
            <a:lvl9pPr marL="3886200" indent="-228600" algn="ctr" eaLnBrk="0" fontAlgn="base" hangingPunct="0">
              <a:spcBef>
                <a:spcPct val="0"/>
              </a:spcBef>
              <a:spcAft>
                <a:spcPct val="0"/>
              </a:spcAft>
              <a:defRPr sz="3600">
                <a:solidFill>
                  <a:srgbClr val="004E74"/>
                </a:solidFill>
                <a:latin typeface="Georgia" charset="0"/>
                <a:ea typeface="Songti SC Regular" charset="0"/>
                <a:cs typeface="Songti SC Regular" charset="0"/>
                <a:sym typeface="Georgia" charset="0"/>
              </a:defRPr>
            </a:lvl9pPr>
          </a:lstStyle>
          <a:p>
            <a:pPr eaLnBrk="1" hangingPunct="1"/>
            <a:endParaRPr lang="en-US"/>
          </a:p>
        </p:txBody>
      </p:sp>
      <p:pic>
        <p:nvPicPr>
          <p:cNvPr id="68613" name="Picture 6" descr="startpin.png"/>
          <p:cNvPicPr>
            <a:picLocks noChangeAspect="1"/>
          </p:cNvPicPr>
          <p:nvPr/>
        </p:nvPicPr>
        <p:blipFill>
          <a:blip r:embed="rId4">
            <a:extLst>
              <a:ext uri="{28A0092B-C50C-407E-A947-70E740481C1C}">
                <a14:useLocalDpi xmlns:a14="http://schemas.microsoft.com/office/drawing/2010/main" val="0"/>
              </a:ext>
            </a:extLst>
          </a:blip>
          <a:srcRect l="43063" t="37054" r="43187" b="37531"/>
          <a:stretch>
            <a:fillRect/>
          </a:stretch>
        </p:blipFill>
        <p:spPr bwMode="auto">
          <a:xfrm>
            <a:off x="9094788" y="3508375"/>
            <a:ext cx="11874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9" descr="endpin.png"/>
          <p:cNvPicPr>
            <a:picLocks noChangeAspect="1"/>
          </p:cNvPicPr>
          <p:nvPr/>
        </p:nvPicPr>
        <p:blipFill>
          <a:blip r:embed="rId5">
            <a:extLst>
              <a:ext uri="{28A0092B-C50C-407E-A947-70E740481C1C}">
                <a14:useLocalDpi xmlns:a14="http://schemas.microsoft.com/office/drawing/2010/main" val="0"/>
              </a:ext>
            </a:extLst>
          </a:blip>
          <a:srcRect l="43184" t="38879" r="43626" b="38609"/>
          <a:stretch>
            <a:fillRect/>
          </a:stretch>
        </p:blipFill>
        <p:spPr bwMode="auto">
          <a:xfrm>
            <a:off x="2613968" y="2644552"/>
            <a:ext cx="1223963"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Rectangle 2"/>
          <p:cNvSpPr>
            <a:spLocks/>
          </p:cNvSpPr>
          <p:nvPr/>
        </p:nvSpPr>
        <p:spPr bwMode="auto">
          <a:xfrm>
            <a:off x="0" y="555625"/>
            <a:ext cx="13004800" cy="1368425"/>
          </a:xfrm>
          <a:prstGeom prst="rect">
            <a:avLst/>
          </a:prstGeom>
          <a:solidFill>
            <a:srgbClr val="FEFF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6000" b="1" dirty="0">
                <a:latin typeface="Century Gothic" charset="0"/>
                <a:cs typeface="Georgia" charset="0"/>
              </a:rPr>
              <a:t>We are going to </a:t>
            </a:r>
            <a:r>
              <a:rPr lang="en-CA" sz="6000" b="1" dirty="0" smtClean="0">
                <a:latin typeface="Century Gothic" charset="0"/>
                <a:cs typeface="Georgia" charset="0"/>
              </a:rPr>
              <a:t>Canada</a:t>
            </a:r>
            <a:r>
              <a:rPr lang="en-US" sz="6000" b="1" dirty="0" smtClean="0">
                <a:latin typeface="Century Gothic" charset="0"/>
                <a:cs typeface="Georgia" charset="0"/>
              </a:rPr>
              <a:t>!</a:t>
            </a:r>
            <a:endParaRPr lang="en-US" sz="6000" b="1" dirty="0">
              <a:latin typeface="Century Gothic" charset="0"/>
              <a:cs typeface="Georgia" charset="0"/>
            </a:endParaRPr>
          </a:p>
        </p:txBody>
      </p:sp>
      <p:cxnSp>
        <p:nvCxnSpPr>
          <p:cNvPr id="43" name="Straight Arrow Connector 42"/>
          <p:cNvCxnSpPr>
            <a:stCxn id="68613" idx="2"/>
            <a:endCxn id="68614" idx="2"/>
          </p:cNvCxnSpPr>
          <p:nvPr/>
        </p:nvCxnSpPr>
        <p:spPr bwMode="auto">
          <a:xfrm flipH="1" flipV="1">
            <a:off x="3225950" y="4259039"/>
            <a:ext cx="6462563" cy="946374"/>
          </a:xfrm>
          <a:prstGeom prst="straightConnector1">
            <a:avLst/>
          </a:prstGeom>
          <a:ln w="76200" cmpd="sng">
            <a:solidFill>
              <a:srgbClr val="D02175"/>
            </a:solidFill>
            <a:prstDash val="sysDash"/>
            <a:headEnd type="none" w="med" len="med"/>
            <a:tailEnd type="triangle" w="med" len="med"/>
          </a:ln>
          <a:extLst/>
        </p:spPr>
        <p:style>
          <a:lnRef idx="2">
            <a:schemeClr val="accent2"/>
          </a:lnRef>
          <a:fillRef idx="0">
            <a:schemeClr val="accent2"/>
          </a:fillRef>
          <a:effectRef idx="1">
            <a:schemeClr val="accent2"/>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784" y="4516760"/>
            <a:ext cx="7810500"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70657"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Question?</a:t>
            </a:r>
          </a:p>
        </p:txBody>
      </p:sp>
      <p:sp>
        <p:nvSpPr>
          <p:cNvPr id="70658" name="Rectangle 2"/>
          <p:cNvSpPr>
            <a:spLocks/>
          </p:cNvSpPr>
          <p:nvPr/>
        </p:nvSpPr>
        <p:spPr bwMode="auto">
          <a:xfrm>
            <a:off x="0" y="2789238"/>
            <a:ext cx="130048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spcBef>
                <a:spcPts val="3200"/>
              </a:spcBef>
              <a:buSzPct val="77000"/>
            </a:pPr>
            <a:r>
              <a:rPr lang="en-US" sz="4400" dirty="0">
                <a:latin typeface="Century Gothic" charset="0"/>
                <a:cs typeface="Georgia" charset="0"/>
              </a:rPr>
              <a:t>Would you like to </a:t>
            </a:r>
            <a:r>
              <a:rPr lang="en-US" sz="4400" dirty="0" smtClean="0">
                <a:latin typeface="Century Gothic" charset="0"/>
                <a:cs typeface="Georgia" charset="0"/>
              </a:rPr>
              <a:t>go dog sledding?</a:t>
            </a:r>
            <a:endParaRPr lang="en-US" sz="4400" dirty="0">
              <a:latin typeface="Century Gothic" charset="0"/>
              <a:cs typeface="Georgia" charset="0"/>
            </a:endParaRPr>
          </a:p>
        </p:txBody>
      </p:sp>
      <p:pic>
        <p:nvPicPr>
          <p:cNvPr id="2" name="Picture 1" descr="18230-NRMPZB.jpg"/>
          <p:cNvPicPr>
            <a:picLocks noChangeAspect="1"/>
          </p:cNvPicPr>
          <p:nvPr/>
        </p:nvPicPr>
        <p:blipFill rotWithShape="1">
          <a:blip r:embed="rId5">
            <a:extLst>
              <a:ext uri="{28A0092B-C50C-407E-A947-70E740481C1C}">
                <a14:useLocalDpi xmlns:a14="http://schemas.microsoft.com/office/drawing/2010/main" val="0"/>
              </a:ext>
            </a:extLst>
          </a:blip>
          <a:srcRect l="5990" t="62500" r="48579" b="8594"/>
          <a:stretch/>
        </p:blipFill>
        <p:spPr>
          <a:xfrm>
            <a:off x="8950672" y="4516760"/>
            <a:ext cx="3168869" cy="2016224"/>
          </a:xfrm>
          <a:prstGeom prst="round2DiagRect">
            <a:avLst/>
          </a:prstGeom>
        </p:spPr>
      </p:pic>
      <p:pic>
        <p:nvPicPr>
          <p:cNvPr id="5" name="Picture 4" descr="18230-NRMPZB.jpg"/>
          <p:cNvPicPr>
            <a:picLocks noChangeAspect="1"/>
          </p:cNvPicPr>
          <p:nvPr/>
        </p:nvPicPr>
        <p:blipFill rotWithShape="1">
          <a:blip r:embed="rId5">
            <a:extLst>
              <a:ext uri="{28A0092B-C50C-407E-A947-70E740481C1C}">
                <a14:useLocalDpi xmlns:a14="http://schemas.microsoft.com/office/drawing/2010/main" val="0"/>
              </a:ext>
            </a:extLst>
          </a:blip>
          <a:srcRect l="51421" t="62500" r="3386" b="8594"/>
          <a:stretch/>
        </p:blipFill>
        <p:spPr>
          <a:xfrm>
            <a:off x="8950672" y="6749008"/>
            <a:ext cx="3152266" cy="2016224"/>
          </a:xfrm>
          <a:prstGeom prst="round2Diag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Let’s Talk</a:t>
            </a:r>
          </a:p>
        </p:txBody>
      </p:sp>
      <p:sp>
        <p:nvSpPr>
          <p:cNvPr id="8" name="Rectangle 3"/>
          <p:cNvSpPr>
            <a:spLocks/>
          </p:cNvSpPr>
          <p:nvPr/>
        </p:nvSpPr>
        <p:spPr bwMode="auto">
          <a:xfrm>
            <a:off x="1030288" y="3076575"/>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spcBef>
                <a:spcPts val="2000"/>
              </a:spcBef>
              <a:buSzPct val="77000"/>
            </a:pPr>
            <a:r>
              <a:rPr lang="en-CA" sz="4000" dirty="0" smtClean="0">
                <a:solidFill>
                  <a:srgbClr val="005A7C"/>
                </a:solidFill>
                <a:latin typeface="Century Gothic" charset="0"/>
                <a:cs typeface="Century Gothic" charset="0"/>
                <a:sym typeface="Century Gothic" charset="0"/>
              </a:rPr>
              <a:t>I (want / do not want) to go dog sledding because…</a:t>
            </a:r>
          </a:p>
          <a:p>
            <a:pPr marL="279400" indent="-63500">
              <a:spcBef>
                <a:spcPts val="2000"/>
              </a:spcBef>
              <a:buSzPct val="77000"/>
            </a:pPr>
            <a:r>
              <a:rPr lang="en-CA" sz="4000" dirty="0" smtClean="0">
                <a:solidFill>
                  <a:srgbClr val="005A7C"/>
                </a:solidFill>
                <a:latin typeface="Century Gothic" charset="0"/>
                <a:cs typeface="Century Gothic" charset="0"/>
                <a:sym typeface="Century Gothic" charset="0"/>
              </a:rPr>
              <a:t>_________________________________________</a:t>
            </a: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r>
              <a:rPr lang="en-CA" sz="4000" dirty="0" smtClean="0">
                <a:solidFill>
                  <a:srgbClr val="005A7C"/>
                </a:solidFill>
                <a:latin typeface="Century Gothic" charset="0"/>
                <a:cs typeface="Century Gothic" charset="0"/>
                <a:sym typeface="Century Gothic" charset="0"/>
              </a:rPr>
              <a:t>_________________________________________</a:t>
            </a:r>
            <a:endParaRPr lang="en-CA" sz="4000" dirty="0">
              <a:solidFill>
                <a:srgbClr val="005A7C"/>
              </a:solidFill>
              <a:latin typeface="Century Gothic" charset="0"/>
              <a:cs typeface="Century Gothic" charset="0"/>
              <a:sym typeface="Century Gothic" charset="0"/>
            </a:endParaRPr>
          </a:p>
          <a:p>
            <a:pPr marL="279400" indent="-63500" algn="l">
              <a:spcBef>
                <a:spcPts val="2000"/>
              </a:spcBef>
              <a:buSzPct val="77000"/>
            </a:pPr>
            <a:r>
              <a:rPr lang="en-CA" sz="4000" dirty="0" smtClean="0">
                <a:solidFill>
                  <a:srgbClr val="005A7C"/>
                </a:solidFill>
                <a:latin typeface="Century Gothic" charset="0"/>
                <a:cs typeface="Century Gothic" charset="0"/>
                <a:sym typeface="Century Gothic" charset="0"/>
              </a:rPr>
              <a:t>  ____________________</a:t>
            </a:r>
          </a:p>
          <a:p>
            <a:pPr marL="279400" indent="-63500" algn="l">
              <a:spcBef>
                <a:spcPts val="2000"/>
              </a:spcBef>
              <a:buSzPct val="77000"/>
            </a:pPr>
            <a:r>
              <a:rPr lang="en-CA" sz="4000" dirty="0">
                <a:solidFill>
                  <a:srgbClr val="005A7C"/>
                </a:solidFill>
                <a:latin typeface="Century Gothic" charset="0"/>
                <a:cs typeface="Century Gothic" charset="0"/>
                <a:sym typeface="Century Gothic" charset="0"/>
              </a:rPr>
              <a:t> </a:t>
            </a:r>
            <a:r>
              <a:rPr lang="en-CA" sz="4000" dirty="0" smtClean="0">
                <a:solidFill>
                  <a:srgbClr val="005A7C"/>
                </a:solidFill>
                <a:latin typeface="Century Gothic" charset="0"/>
                <a:cs typeface="Century Gothic" charset="0"/>
                <a:sym typeface="Century Gothic" charset="0"/>
              </a:rPr>
              <a:t> ____________________</a:t>
            </a: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a:p>
            <a:pPr marL="279400" indent="-63500">
              <a:spcBef>
                <a:spcPts val="2000"/>
              </a:spcBef>
              <a:buSzPct val="77000"/>
            </a:pPr>
            <a:endParaRPr lang="en-CA" sz="4000" dirty="0">
              <a:solidFill>
                <a:srgbClr val="005A7C"/>
              </a:solidFill>
              <a:latin typeface="Century Gothic" charset="0"/>
              <a:cs typeface="Century Gothic" charset="0"/>
              <a:sym typeface="Century Gothic" charset="0"/>
            </a:endParaRP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0472" y="6460976"/>
            <a:ext cx="5112568" cy="294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7429500"/>
            <a:ext cx="4152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2667000"/>
            <a:ext cx="294005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2900" y="5778500"/>
            <a:ext cx="3479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2667000"/>
            <a:ext cx="30543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 y="5002213"/>
            <a:ext cx="31305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42"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CFCFC"/>
                </a:solidFill>
                <a:latin typeface="Century Gothic" charset="0"/>
                <a:ea typeface="ヒラギノ角ゴ Pro W6" charset="0"/>
                <a:cs typeface="ヒラギノ角ゴ Pro W6" charset="0"/>
                <a:sym typeface="ヒラギノ角ゴ Pro W6" charset="0"/>
              </a:rPr>
              <a:t>Adventures</a:t>
            </a:r>
          </a:p>
        </p:txBody>
      </p:sp>
      <p:pic>
        <p:nvPicPr>
          <p:cNvPr id="399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2550" y="5435600"/>
            <a:ext cx="36385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2700" y="2717800"/>
            <a:ext cx="3810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5"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2213" y="5435600"/>
            <a:ext cx="2178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6"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9947" name="Picture 1" descr="04.jpg"/>
          <p:cNvPicPr>
            <a:picLocks noChangeAspect="1"/>
          </p:cNvPicPr>
          <p:nvPr/>
        </p:nvPicPr>
        <p:blipFill>
          <a:blip r:embed="rId12">
            <a:extLst>
              <a:ext uri="{28A0092B-C50C-407E-A947-70E740481C1C}">
                <a14:useLocalDpi xmlns:a14="http://schemas.microsoft.com/office/drawing/2010/main" val="0"/>
              </a:ext>
            </a:extLst>
          </a:blip>
          <a:srcRect r="33304" b="18137"/>
          <a:stretch>
            <a:fillRect/>
          </a:stretch>
        </p:blipFill>
        <p:spPr bwMode="auto">
          <a:xfrm>
            <a:off x="6862763" y="2644775"/>
            <a:ext cx="187642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Picture 1"/>
          <p:cNvSpPr>
            <a:spLocks noChangeAspect="1"/>
          </p:cNvSpPr>
          <p:nvPr/>
        </p:nvSpPr>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smtClean="0">
                <a:latin typeface="Century Gothic" charset="0"/>
                <a:cs typeface="Georgia" charset="0"/>
              </a:rPr>
              <a:t>In the snow I can…</a:t>
            </a:r>
            <a:endParaRPr lang="en-US" sz="6000" b="1" dirty="0">
              <a:latin typeface="Century Gothic" charset="0"/>
              <a:cs typeface="Georgia" charset="0"/>
            </a:endParaRPr>
          </a:p>
        </p:txBody>
      </p:sp>
      <p:sp>
        <p:nvSpPr>
          <p:cNvPr id="8" name="Rectangle 3"/>
          <p:cNvSpPr>
            <a:spLocks/>
          </p:cNvSpPr>
          <p:nvPr/>
        </p:nvSpPr>
        <p:spPr bwMode="auto">
          <a:xfrm>
            <a:off x="4203700" y="2644552"/>
            <a:ext cx="48291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l">
              <a:spcBef>
                <a:spcPts val="2000"/>
              </a:spcBef>
            </a:pPr>
            <a:r>
              <a:rPr lang="en-US" sz="3000" dirty="0">
                <a:solidFill>
                  <a:srgbClr val="005A7C"/>
                </a:solidFill>
                <a:latin typeface="Century Gothic" charset="0"/>
                <a:cs typeface="Century Gothic" charset="0"/>
                <a:sym typeface="Century Gothic" charset="0"/>
              </a:rPr>
              <a:t>Let’s brainstorm together!</a:t>
            </a:r>
          </a:p>
          <a:p>
            <a:pPr>
              <a:spcBef>
                <a:spcPts val="2000"/>
              </a:spcBef>
            </a:pPr>
            <a:endParaRPr lang="en-US" dirty="0">
              <a:solidFill>
                <a:schemeClr val="tx1"/>
              </a:solidFill>
              <a:cs typeface="Georgia" charset="0"/>
            </a:endParaRPr>
          </a:p>
        </p:txBody>
      </p:sp>
      <p:sp>
        <p:nvSpPr>
          <p:cNvPr id="9" name="AutoShape 4"/>
          <p:cNvSpPr>
            <a:spLocks/>
          </p:cNvSpPr>
          <p:nvPr/>
        </p:nvSpPr>
        <p:spPr bwMode="auto">
          <a:xfrm>
            <a:off x="4735513" y="5951538"/>
            <a:ext cx="3422650" cy="1411287"/>
          </a:xfrm>
          <a:prstGeom prst="roundRect">
            <a:avLst>
              <a:gd name="adj" fmla="val 50000"/>
            </a:avLst>
          </a:prstGeom>
          <a:solidFill>
            <a:schemeClr val="accent4">
              <a:lumMod val="75000"/>
              <a:lumOff val="25000"/>
            </a:schemeClr>
          </a:solidFill>
          <a:ln>
            <a:noFill/>
          </a:ln>
        </p:spPr>
        <p:txBody>
          <a:bodyPr lIns="0" tIns="0" rIns="0" bIns="0"/>
          <a:lstStyle/>
          <a:p>
            <a:endParaRPr lang="en-CA">
              <a:solidFill>
                <a:schemeClr val="accent4">
                  <a:lumMod val="75000"/>
                  <a:lumOff val="25000"/>
                </a:schemeClr>
              </a:solidFill>
            </a:endParaRPr>
          </a:p>
        </p:txBody>
      </p:sp>
      <p:sp>
        <p:nvSpPr>
          <p:cNvPr id="10" name="Rectangle 5"/>
          <p:cNvSpPr>
            <a:spLocks/>
          </p:cNvSpPr>
          <p:nvPr/>
        </p:nvSpPr>
        <p:spPr bwMode="auto">
          <a:xfrm>
            <a:off x="4735513" y="6288088"/>
            <a:ext cx="34226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spcBef>
                <a:spcPts val="2000"/>
              </a:spcBef>
            </a:pPr>
            <a:r>
              <a:rPr lang="en-US" sz="4800" dirty="0" smtClean="0">
                <a:solidFill>
                  <a:srgbClr val="FFFFFF"/>
                </a:solidFill>
                <a:latin typeface="Century Gothic Bold" charset="0"/>
                <a:cs typeface="Century Gothic Bold" charset="0"/>
                <a:sym typeface="Century Gothic Bold" charset="0"/>
              </a:rPr>
              <a:t>Snow</a:t>
            </a:r>
            <a:endParaRPr lang="en-US" sz="4800" dirty="0">
              <a:solidFill>
                <a:srgbClr val="FFFFFF"/>
              </a:solidFill>
              <a:latin typeface="Century Gothic Bold" charset="0"/>
              <a:cs typeface="Century Gothic Bold" charset="0"/>
              <a:sym typeface="Century Gothic Bold" charset="0"/>
            </a:endParaRPr>
          </a:p>
        </p:txBody>
      </p:sp>
      <p:sp>
        <p:nvSpPr>
          <p:cNvPr id="11" name="Oval 1"/>
          <p:cNvSpPr>
            <a:spLocks noChangeArrowheads="1"/>
          </p:cNvSpPr>
          <p:nvPr/>
        </p:nvSpPr>
        <p:spPr bwMode="auto">
          <a:xfrm>
            <a:off x="3743325" y="3898900"/>
            <a:ext cx="1223963" cy="1223963"/>
          </a:xfrm>
          <a:prstGeom prst="ellipse">
            <a:avLst/>
          </a:prstGeom>
          <a:solidFill>
            <a:srgbClr val="137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2" name="Oval 11"/>
          <p:cNvSpPr/>
          <p:nvPr/>
        </p:nvSpPr>
        <p:spPr bwMode="auto">
          <a:xfrm>
            <a:off x="1527175" y="6288088"/>
            <a:ext cx="1225550" cy="1223962"/>
          </a:xfrm>
          <a:prstGeom prst="ellipse">
            <a:avLst/>
          </a:prstGeom>
          <a:solidFill>
            <a:schemeClr val="bg1">
              <a:lumMod val="75000"/>
            </a:schemeClr>
          </a:solidFill>
          <a:ln>
            <a:noFill/>
          </a:ln>
          <a:effectLst/>
        </p:spPr>
        <p:txBody>
          <a:bodyPr/>
          <a:lstStyle/>
          <a:p>
            <a:pPr>
              <a:defRPr/>
            </a:pPr>
            <a:endParaRPr lang="en-CA"/>
          </a:p>
        </p:txBody>
      </p:sp>
      <p:sp>
        <p:nvSpPr>
          <p:cNvPr id="13" name="Oval 9"/>
          <p:cNvSpPr>
            <a:spLocks noChangeArrowheads="1"/>
          </p:cNvSpPr>
          <p:nvPr/>
        </p:nvSpPr>
        <p:spPr bwMode="auto">
          <a:xfrm>
            <a:off x="7704138" y="4167188"/>
            <a:ext cx="1223962" cy="1223962"/>
          </a:xfrm>
          <a:prstGeom prst="ellipse">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4" name="Oval 13"/>
          <p:cNvSpPr/>
          <p:nvPr/>
        </p:nvSpPr>
        <p:spPr bwMode="auto">
          <a:xfrm>
            <a:off x="9540875" y="5802313"/>
            <a:ext cx="1225550" cy="1223962"/>
          </a:xfrm>
          <a:prstGeom prst="ellipse">
            <a:avLst/>
          </a:prstGeom>
          <a:solidFill>
            <a:schemeClr val="accent3">
              <a:lumMod val="50000"/>
            </a:schemeClr>
          </a:solidFill>
          <a:ln>
            <a:noFill/>
          </a:ln>
          <a:effectLst/>
        </p:spPr>
        <p:txBody>
          <a:bodyPr/>
          <a:lstStyle/>
          <a:p>
            <a:pPr>
              <a:defRPr/>
            </a:pPr>
            <a:endParaRPr lang="en-CA"/>
          </a:p>
        </p:txBody>
      </p:sp>
      <p:sp>
        <p:nvSpPr>
          <p:cNvPr id="15" name="Oval 11"/>
          <p:cNvSpPr>
            <a:spLocks noChangeArrowheads="1"/>
          </p:cNvSpPr>
          <p:nvPr/>
        </p:nvSpPr>
        <p:spPr bwMode="auto">
          <a:xfrm>
            <a:off x="4122738" y="8081963"/>
            <a:ext cx="1223962" cy="1225550"/>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cxnSp>
        <p:nvCxnSpPr>
          <p:cNvPr id="16" name="Straight Connector 3"/>
          <p:cNvCxnSpPr>
            <a:cxnSpLocks noChangeShapeType="1"/>
            <a:stCxn id="11" idx="5"/>
            <a:endCxn id="9" idx="0"/>
          </p:cNvCxnSpPr>
          <p:nvPr/>
        </p:nvCxnSpPr>
        <p:spPr bwMode="auto">
          <a:xfrm>
            <a:off x="4787900" y="4943475"/>
            <a:ext cx="1658938" cy="1008063"/>
          </a:xfrm>
          <a:prstGeom prst="line">
            <a:avLst/>
          </a:prstGeom>
          <a:noFill/>
          <a:ln w="3175">
            <a:solidFill>
              <a:srgbClr val="1376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a:cxnSpLocks noChangeShapeType="1"/>
            <a:stCxn id="13" idx="3"/>
            <a:endCxn id="9" idx="0"/>
          </p:cNvCxnSpPr>
          <p:nvPr/>
        </p:nvCxnSpPr>
        <p:spPr bwMode="auto">
          <a:xfrm flipH="1">
            <a:off x="6446838" y="5211763"/>
            <a:ext cx="1436687" cy="739775"/>
          </a:xfrm>
          <a:prstGeom prst="line">
            <a:avLst/>
          </a:prstGeom>
          <a:noFill/>
          <a:ln w="3175">
            <a:solidFill>
              <a:srgbClr val="1376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28"/>
          <p:cNvCxnSpPr>
            <a:cxnSpLocks noChangeShapeType="1"/>
            <a:stCxn id="12" idx="6"/>
            <a:endCxn id="10" idx="1"/>
          </p:cNvCxnSpPr>
          <p:nvPr/>
        </p:nvCxnSpPr>
        <p:spPr bwMode="auto">
          <a:xfrm flipV="1">
            <a:off x="2752725" y="6657975"/>
            <a:ext cx="1982788" cy="241300"/>
          </a:xfrm>
          <a:prstGeom prst="line">
            <a:avLst/>
          </a:prstGeom>
          <a:noFill/>
          <a:ln w="3175">
            <a:solidFill>
              <a:srgbClr val="1376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39"/>
          <p:cNvCxnSpPr>
            <a:cxnSpLocks noChangeShapeType="1"/>
            <a:stCxn id="15" idx="7"/>
            <a:endCxn id="9" idx="2"/>
          </p:cNvCxnSpPr>
          <p:nvPr/>
        </p:nvCxnSpPr>
        <p:spPr bwMode="auto">
          <a:xfrm flipV="1">
            <a:off x="5167313" y="7362825"/>
            <a:ext cx="1279525" cy="898525"/>
          </a:xfrm>
          <a:prstGeom prst="line">
            <a:avLst/>
          </a:prstGeom>
          <a:noFill/>
          <a:ln w="3175">
            <a:solidFill>
              <a:srgbClr val="1376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Oval 42"/>
          <p:cNvSpPr>
            <a:spLocks noChangeArrowheads="1"/>
          </p:cNvSpPr>
          <p:nvPr/>
        </p:nvSpPr>
        <p:spPr bwMode="auto">
          <a:xfrm>
            <a:off x="7931150" y="8105775"/>
            <a:ext cx="1225550" cy="1223963"/>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cxnSp>
        <p:nvCxnSpPr>
          <p:cNvPr id="21" name="Straight Connector 43"/>
          <p:cNvCxnSpPr>
            <a:cxnSpLocks noChangeShapeType="1"/>
            <a:stCxn id="20" idx="1"/>
            <a:endCxn id="9" idx="2"/>
          </p:cNvCxnSpPr>
          <p:nvPr/>
        </p:nvCxnSpPr>
        <p:spPr bwMode="auto">
          <a:xfrm flipH="1" flipV="1">
            <a:off x="6446838" y="7362825"/>
            <a:ext cx="1663700" cy="922338"/>
          </a:xfrm>
          <a:prstGeom prst="line">
            <a:avLst/>
          </a:prstGeom>
          <a:noFill/>
          <a:ln w="3175">
            <a:solidFill>
              <a:srgbClr val="1376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46"/>
          <p:cNvCxnSpPr>
            <a:cxnSpLocks noChangeShapeType="1"/>
            <a:stCxn id="14" idx="2"/>
            <a:endCxn id="9" idx="3"/>
          </p:cNvCxnSpPr>
          <p:nvPr/>
        </p:nvCxnSpPr>
        <p:spPr bwMode="auto">
          <a:xfrm flipH="1">
            <a:off x="8158163" y="6415088"/>
            <a:ext cx="1382712" cy="242887"/>
          </a:xfrm>
          <a:prstGeom prst="line">
            <a:avLst/>
          </a:prstGeom>
          <a:noFill/>
          <a:ln w="3175">
            <a:solidFill>
              <a:srgbClr val="137699"/>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76802"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Learn new winter words</a:t>
            </a: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76803"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US" sz="6000" b="1" dirty="0" smtClean="0">
                <a:latin typeface="Century Gothic" charset="0"/>
                <a:cs typeface="Georgia" charset="0"/>
              </a:rPr>
              <a:t>‘DD’</a:t>
            </a:r>
            <a:endParaRPr lang="en-US" sz="6000" b="1" dirty="0">
              <a:latin typeface="Century Gothic" charset="0"/>
              <a:cs typeface="Georgia" charset="0"/>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263" y="3030538"/>
            <a:ext cx="5753100"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US" sz="6000" b="1" dirty="0" smtClean="0">
                <a:latin typeface="Century Gothic" charset="0"/>
                <a:cs typeface="Georgia" charset="0"/>
              </a:rPr>
              <a:t>‘DD’</a:t>
            </a:r>
            <a:endParaRPr lang="en-US" sz="6000" b="1" dirty="0">
              <a:latin typeface="Century Gothic" charset="0"/>
              <a:cs typeface="Georgia" charset="0"/>
            </a:endParaRPr>
          </a:p>
        </p:txBody>
      </p:sp>
      <p:sp>
        <p:nvSpPr>
          <p:cNvPr id="10" name="Rectangle 10"/>
          <p:cNvSpPr>
            <a:spLocks noChangeArrowheads="1"/>
          </p:cNvSpPr>
          <p:nvPr/>
        </p:nvSpPr>
        <p:spPr bwMode="auto">
          <a:xfrm>
            <a:off x="7078464" y="2644552"/>
            <a:ext cx="3455988" cy="142875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chemeClr val="tx1"/>
                </a:solidFill>
                <a:cs typeface="Georgia" charset="0"/>
              </a:rPr>
              <a:t>pu</a:t>
            </a:r>
            <a:r>
              <a:rPr lang="en-US" sz="4400" dirty="0" smtClean="0">
                <a:solidFill>
                  <a:srgbClr val="D90B00"/>
                </a:solidFill>
                <a:cs typeface="Georgia" charset="0"/>
              </a:rPr>
              <a:t>dd</a:t>
            </a:r>
            <a:r>
              <a:rPr lang="en-US" sz="4400" dirty="0" smtClean="0">
                <a:solidFill>
                  <a:schemeClr val="tx1"/>
                </a:solidFill>
                <a:cs typeface="Georgia" charset="0"/>
              </a:rPr>
              <a:t>le</a:t>
            </a:r>
            <a:endParaRPr lang="en-US" sz="4400" dirty="0">
              <a:solidFill>
                <a:schemeClr val="tx1"/>
              </a:solidFill>
              <a:cs typeface="Georgia" charset="0"/>
            </a:endParaRPr>
          </a:p>
        </p:txBody>
      </p:sp>
      <p:sp>
        <p:nvSpPr>
          <p:cNvPr id="11" name="Rectangle 11"/>
          <p:cNvSpPr>
            <a:spLocks noChangeArrowheads="1"/>
          </p:cNvSpPr>
          <p:nvPr/>
        </p:nvSpPr>
        <p:spPr bwMode="auto">
          <a:xfrm>
            <a:off x="7045127" y="5140102"/>
            <a:ext cx="3457575" cy="142875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chemeClr val="tx1"/>
                </a:solidFill>
                <a:cs typeface="Georgia" charset="0"/>
              </a:rPr>
              <a:t>a</a:t>
            </a:r>
            <a:r>
              <a:rPr lang="en-US" sz="4400" dirty="0" smtClean="0">
                <a:solidFill>
                  <a:srgbClr val="D90B00"/>
                </a:solidFill>
                <a:cs typeface="Georgia" charset="0"/>
              </a:rPr>
              <a:t>dd</a:t>
            </a:r>
            <a:endParaRPr lang="en-US" sz="4400" dirty="0">
              <a:solidFill>
                <a:schemeClr val="tx1"/>
              </a:solidFill>
              <a:cs typeface="Georgia" charset="0"/>
            </a:endParaRPr>
          </a:p>
        </p:txBody>
      </p:sp>
      <p:sp>
        <p:nvSpPr>
          <p:cNvPr id="12" name="Rectangle 12"/>
          <p:cNvSpPr>
            <a:spLocks noChangeArrowheads="1"/>
          </p:cNvSpPr>
          <p:nvPr/>
        </p:nvSpPr>
        <p:spPr bwMode="auto">
          <a:xfrm>
            <a:off x="7045127" y="7635652"/>
            <a:ext cx="3457575" cy="142875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chemeClr val="tx1"/>
                </a:solidFill>
                <a:cs typeface="Georgia" charset="0"/>
              </a:rPr>
              <a:t>pa</a:t>
            </a:r>
            <a:r>
              <a:rPr lang="en-US" sz="4400" dirty="0" smtClean="0">
                <a:solidFill>
                  <a:srgbClr val="D90B00"/>
                </a:solidFill>
                <a:cs typeface="Georgia" charset="0"/>
              </a:rPr>
              <a:t>dd</a:t>
            </a:r>
            <a:r>
              <a:rPr lang="en-US" sz="4400" dirty="0" smtClean="0">
                <a:solidFill>
                  <a:schemeClr val="tx1"/>
                </a:solidFill>
                <a:cs typeface="Georgia" charset="0"/>
              </a:rPr>
              <a:t>le</a:t>
            </a:r>
            <a:endParaRPr lang="en-US" sz="4400" dirty="0">
              <a:solidFill>
                <a:schemeClr val="tx1"/>
              </a:solidFill>
              <a:cs typeface="Georgia" charset="0"/>
            </a:endParaRPr>
          </a:p>
        </p:txBody>
      </p:sp>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93035">
            <a:off x="1965896" y="2500536"/>
            <a:ext cx="1490662"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864" y="4444752"/>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 name="Picture 1" descr="34087-NZE3WZ.jpg"/>
          <p:cNvPicPr>
            <a:picLocks noChangeAspect="1"/>
          </p:cNvPicPr>
          <p:nvPr/>
        </p:nvPicPr>
        <p:blipFill rotWithShape="1">
          <a:blip r:embed="rId6">
            <a:extLst>
              <a:ext uri="{28A0092B-C50C-407E-A947-70E740481C1C}">
                <a14:useLocalDpi xmlns:a14="http://schemas.microsoft.com/office/drawing/2010/main" val="0"/>
              </a:ext>
            </a:extLst>
          </a:blip>
          <a:srcRect l="37760" t="14584" r="35938" b="69531"/>
          <a:stretch/>
        </p:blipFill>
        <p:spPr>
          <a:xfrm>
            <a:off x="1533848" y="7253064"/>
            <a:ext cx="2565400" cy="15494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dirty="0">
                <a:latin typeface="Century Gothic" charset="0"/>
                <a:cs typeface="Georgia" charset="0"/>
              </a:rPr>
              <a:t>Today’s letters! -&gt; </a:t>
            </a:r>
            <a:r>
              <a:rPr lang="en-US" sz="6000" b="1" dirty="0" smtClean="0">
                <a:latin typeface="Century Gothic" charset="0"/>
                <a:cs typeface="Georgia" charset="0"/>
              </a:rPr>
              <a:t>‘DD’</a:t>
            </a:r>
            <a:endParaRPr lang="en-US" sz="6000" b="1" dirty="0">
              <a:latin typeface="Century Gothic" charset="0"/>
              <a:cs typeface="Georgia" charset="0"/>
            </a:endParaRPr>
          </a:p>
        </p:txBody>
      </p:sp>
      <p:sp>
        <p:nvSpPr>
          <p:cNvPr id="10" name="Rectangle 10"/>
          <p:cNvSpPr>
            <a:spLocks noChangeArrowheads="1"/>
          </p:cNvSpPr>
          <p:nvPr/>
        </p:nvSpPr>
        <p:spPr bwMode="auto">
          <a:xfrm>
            <a:off x="7078464" y="2644552"/>
            <a:ext cx="3455988" cy="142875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chemeClr val="tx1"/>
                </a:solidFill>
                <a:cs typeface="Georgia" charset="0"/>
              </a:rPr>
              <a:t>we</a:t>
            </a:r>
            <a:r>
              <a:rPr lang="en-US" sz="4400" dirty="0" smtClean="0">
                <a:solidFill>
                  <a:srgbClr val="D90B00"/>
                </a:solidFill>
                <a:cs typeface="Georgia" charset="0"/>
              </a:rPr>
              <a:t>dd</a:t>
            </a:r>
            <a:r>
              <a:rPr lang="en-US" sz="4400" dirty="0" smtClean="0">
                <a:solidFill>
                  <a:schemeClr val="tx1"/>
                </a:solidFill>
                <a:cs typeface="Georgia" charset="0"/>
              </a:rPr>
              <a:t>ing</a:t>
            </a:r>
            <a:endParaRPr lang="en-US" sz="4400" dirty="0">
              <a:solidFill>
                <a:schemeClr val="tx1"/>
              </a:solidFill>
              <a:cs typeface="Georgia" charset="0"/>
            </a:endParaRPr>
          </a:p>
        </p:txBody>
      </p:sp>
      <p:sp>
        <p:nvSpPr>
          <p:cNvPr id="11" name="Rectangle 11"/>
          <p:cNvSpPr>
            <a:spLocks noChangeArrowheads="1"/>
          </p:cNvSpPr>
          <p:nvPr/>
        </p:nvSpPr>
        <p:spPr bwMode="auto">
          <a:xfrm>
            <a:off x="7045127" y="5140102"/>
            <a:ext cx="3457575" cy="142875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chemeClr val="tx1"/>
                </a:solidFill>
                <a:cs typeface="Georgia" charset="0"/>
              </a:rPr>
              <a:t>da</a:t>
            </a:r>
            <a:r>
              <a:rPr lang="en-US" sz="4400" dirty="0" smtClean="0">
                <a:solidFill>
                  <a:srgbClr val="D90B00"/>
                </a:solidFill>
                <a:cs typeface="Georgia" charset="0"/>
              </a:rPr>
              <a:t>dd</a:t>
            </a:r>
            <a:r>
              <a:rPr lang="en-US" sz="4400" dirty="0" smtClean="0">
                <a:solidFill>
                  <a:schemeClr val="tx1"/>
                </a:solidFill>
                <a:cs typeface="Georgia" charset="0"/>
              </a:rPr>
              <a:t>y</a:t>
            </a:r>
            <a:endParaRPr lang="en-US" sz="4400" dirty="0">
              <a:solidFill>
                <a:schemeClr val="tx1"/>
              </a:solidFill>
              <a:cs typeface="Georgia" charset="0"/>
            </a:endParaRPr>
          </a:p>
        </p:txBody>
      </p:sp>
      <p:sp>
        <p:nvSpPr>
          <p:cNvPr id="12" name="Rectangle 12"/>
          <p:cNvSpPr>
            <a:spLocks noChangeArrowheads="1"/>
          </p:cNvSpPr>
          <p:nvPr/>
        </p:nvSpPr>
        <p:spPr bwMode="auto">
          <a:xfrm>
            <a:off x="7045127" y="7635652"/>
            <a:ext cx="3457575" cy="1428750"/>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smtClean="0">
                <a:solidFill>
                  <a:schemeClr val="tx1"/>
                </a:solidFill>
                <a:cs typeface="Georgia" charset="0"/>
              </a:rPr>
              <a:t>la</a:t>
            </a:r>
            <a:r>
              <a:rPr lang="en-US" sz="4400" dirty="0" smtClean="0">
                <a:solidFill>
                  <a:srgbClr val="D90B00"/>
                </a:solidFill>
                <a:cs typeface="Georgia" charset="0"/>
              </a:rPr>
              <a:t>dd</a:t>
            </a:r>
            <a:r>
              <a:rPr lang="en-US" sz="4400" dirty="0" smtClean="0">
                <a:solidFill>
                  <a:schemeClr val="tx1"/>
                </a:solidFill>
                <a:cs typeface="Georgia" charset="0"/>
              </a:rPr>
              <a:t>er</a:t>
            </a:r>
            <a:endParaRPr lang="en-US" sz="4400" dirty="0">
              <a:solidFill>
                <a:schemeClr val="tx1"/>
              </a:solidFill>
              <a:cs typeface="Georgia" charset="0"/>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2667">
            <a:off x="2202552" y="2784643"/>
            <a:ext cx="745115" cy="185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 name="Picture 2" descr="18_4.jpg"/>
          <p:cNvPicPr>
            <a:picLocks noChangeAspect="1"/>
          </p:cNvPicPr>
          <p:nvPr/>
        </p:nvPicPr>
        <p:blipFill rotWithShape="1">
          <a:blip r:embed="rId5">
            <a:extLst>
              <a:ext uri="{28A0092B-C50C-407E-A947-70E740481C1C}">
                <a14:useLocalDpi xmlns:a14="http://schemas.microsoft.com/office/drawing/2010/main" val="0"/>
              </a:ext>
            </a:extLst>
          </a:blip>
          <a:srcRect l="38517" t="5233" r="32838" b="65860"/>
          <a:stretch/>
        </p:blipFill>
        <p:spPr>
          <a:xfrm>
            <a:off x="1461840" y="4516760"/>
            <a:ext cx="2232248" cy="2252541"/>
          </a:xfrm>
          <a:prstGeom prst="rect">
            <a:avLst/>
          </a:prstGeom>
        </p:spPr>
      </p:pic>
      <p:pic>
        <p:nvPicPr>
          <p:cNvPr id="4" name="Picture 3" descr="13168-NOQTB4.jpg"/>
          <p:cNvPicPr>
            <a:picLocks noChangeAspect="1"/>
          </p:cNvPicPr>
          <p:nvPr/>
        </p:nvPicPr>
        <p:blipFill rotWithShape="1">
          <a:blip r:embed="rId6">
            <a:extLst>
              <a:ext uri="{28A0092B-C50C-407E-A947-70E740481C1C}">
                <a14:useLocalDpi xmlns:a14="http://schemas.microsoft.com/office/drawing/2010/main" val="0"/>
              </a:ext>
            </a:extLst>
          </a:blip>
          <a:srcRect l="5744" t="9651" r="10661"/>
          <a:stretch/>
        </p:blipFill>
        <p:spPr>
          <a:xfrm>
            <a:off x="1461840" y="6893024"/>
            <a:ext cx="2198586" cy="2376264"/>
          </a:xfrm>
          <a:prstGeom prst="rect">
            <a:avLst/>
          </a:prstGeom>
        </p:spPr>
      </p:pic>
      <p:sp>
        <p:nvSpPr>
          <p:cNvPr id="18" name="AutoShape 4"/>
          <p:cNvSpPr>
            <a:spLocks/>
          </p:cNvSpPr>
          <p:nvPr/>
        </p:nvSpPr>
        <p:spPr bwMode="auto">
          <a:xfrm>
            <a:off x="885776" y="6965032"/>
            <a:ext cx="1181100" cy="546100"/>
          </a:xfrm>
          <a:prstGeom prst="rightArrow">
            <a:avLst>
              <a:gd name="adj1" fmla="val 32000"/>
              <a:gd name="adj2" fmla="val 102332"/>
            </a:avLst>
          </a:prstGeom>
          <a:solidFill>
            <a:schemeClr val="bg1">
              <a:lumMod val="75000"/>
            </a:schemeClr>
          </a:solidFill>
          <a:ln>
            <a:noFill/>
          </a:ln>
        </p:spPr>
        <p:txBody>
          <a:bodyPr lIns="0" tIns="0" rIns="0" bIns="0"/>
          <a:lstStyle/>
          <a:p>
            <a:pPr>
              <a:defRPr/>
            </a:pPr>
            <a:endParaRPr lang="en-US"/>
          </a:p>
        </p:txBody>
      </p:sp>
    </p:spTree>
    <p:extLst>
      <p:ext uri="{BB962C8B-B14F-4D97-AF65-F5344CB8AC3E}">
        <p14:creationId xmlns:p14="http://schemas.microsoft.com/office/powerpoint/2010/main" val="29402734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just learn?</a:t>
            </a:r>
          </a:p>
        </p:txBody>
      </p:sp>
      <p:sp>
        <p:nvSpPr>
          <p:cNvPr id="105474"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Sound of the letters </a:t>
            </a:r>
            <a:r>
              <a:rPr lang="en-CA" sz="3000" dirty="0" smtClean="0">
                <a:solidFill>
                  <a:srgbClr val="005A7C"/>
                </a:solidFill>
                <a:latin typeface="Century Gothic" charset="0"/>
                <a:cs typeface="Century Gothic" charset="0"/>
                <a:sym typeface="Century Gothic" charset="0"/>
              </a:rPr>
              <a:t>‘</a:t>
            </a:r>
            <a:r>
              <a:rPr lang="en-CA" altLang="ja-JP" sz="3000" dirty="0" smtClean="0">
                <a:solidFill>
                  <a:srgbClr val="005A7C"/>
                </a:solidFill>
                <a:latin typeface="Century Gothic" charset="0"/>
                <a:cs typeface="Century Gothic" charset="0"/>
                <a:sym typeface="Century Gothic" charset="0"/>
              </a:rPr>
              <a:t>DD</a:t>
            </a:r>
            <a:r>
              <a:rPr lang="en-CA" sz="3000" dirty="0" smtClean="0">
                <a:solidFill>
                  <a:srgbClr val="005A7C"/>
                </a:solidFill>
                <a:latin typeface="Century Gothic" charset="0"/>
                <a:cs typeface="Century Gothic" charset="0"/>
                <a:sym typeface="Century Gothic" charset="0"/>
              </a:rPr>
              <a:t>’</a:t>
            </a:r>
            <a:endParaRPr lang="en-US" altLang="ja-JP"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05475"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75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752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5" name="Picture 4" descr="12970-NOLCHV.jpg"/>
          <p:cNvPicPr>
            <a:picLocks noChangeAspect="1"/>
          </p:cNvPicPr>
          <p:nvPr/>
        </p:nvPicPr>
        <p:blipFill rotWithShape="1">
          <a:blip r:embed="rId5">
            <a:extLst>
              <a:ext uri="{28A0092B-C50C-407E-A947-70E740481C1C}">
                <a14:useLocalDpi xmlns:a14="http://schemas.microsoft.com/office/drawing/2010/main" val="0"/>
              </a:ext>
            </a:extLst>
          </a:blip>
          <a:srcRect t="2760" b="5851"/>
          <a:stretch/>
        </p:blipFill>
        <p:spPr>
          <a:xfrm>
            <a:off x="3406056" y="3868688"/>
            <a:ext cx="5596880" cy="5114955"/>
          </a:xfrm>
          <a:prstGeom prst="roundRect">
            <a:avLst>
              <a:gd name="adj" fmla="val 14654"/>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p:cNvSpPr>
          <p:nvPr/>
        </p:nvSpPr>
        <p:spPr bwMode="auto">
          <a:xfrm>
            <a:off x="1257300" y="3136900"/>
            <a:ext cx="11785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l">
              <a:spcBef>
                <a:spcPts val="2000"/>
              </a:spcBef>
            </a:pPr>
            <a:r>
              <a:rPr lang="en-US" sz="3000">
                <a:solidFill>
                  <a:srgbClr val="005A7C"/>
                </a:solidFill>
                <a:latin typeface="Century Gothic" charset="0"/>
                <a:cs typeface="Century Gothic" charset="0"/>
                <a:sym typeface="Century Gothic" charset="0"/>
              </a:rPr>
              <a:t>Listen closely and see if you know what the sound is!</a:t>
            </a:r>
          </a:p>
          <a:p>
            <a:pPr>
              <a:spcBef>
                <a:spcPts val="2000"/>
              </a:spcBef>
            </a:pPr>
            <a:endParaRPr lang="en-US">
              <a:solidFill>
                <a:schemeClr val="tx1"/>
              </a:solidFill>
              <a:cs typeface="Georgia" charset="0"/>
            </a:endParaRPr>
          </a:p>
        </p:txBody>
      </p:sp>
      <p:pic>
        <p:nvPicPr>
          <p:cNvPr id="1095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957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What is that sound?</a:t>
            </a:r>
          </a:p>
        </p:txBody>
      </p:sp>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514850"/>
            <a:ext cx="1866900"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1400" y="4557713"/>
            <a:ext cx="36449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1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2075" y="4775200"/>
            <a:ext cx="22955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161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You’re right!</a:t>
            </a:r>
          </a:p>
        </p:txBody>
      </p:sp>
      <p:sp>
        <p:nvSpPr>
          <p:cNvPr id="111619" name="Rectangle 6"/>
          <p:cNvSpPr>
            <a:spLocks/>
          </p:cNvSpPr>
          <p:nvPr/>
        </p:nvSpPr>
        <p:spPr bwMode="auto">
          <a:xfrm>
            <a:off x="1030288" y="2716213"/>
            <a:ext cx="11592792"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180975" algn="l">
              <a:spcBef>
                <a:spcPts val="2000"/>
              </a:spcBef>
              <a:buSzPct val="77000"/>
            </a:pPr>
            <a:r>
              <a:rPr lang="en-CA" sz="4000" dirty="0">
                <a:solidFill>
                  <a:srgbClr val="005A7C"/>
                </a:solidFill>
                <a:latin typeface="Century Gothic" charset="0"/>
                <a:cs typeface="Century Gothic" charset="0"/>
                <a:sym typeface="Century Gothic" charset="0"/>
              </a:rPr>
              <a:t>People put skates on their feet to travel on ice faster!</a:t>
            </a:r>
          </a:p>
          <a:p>
            <a:pPr marL="180975" algn="l">
              <a:spcBef>
                <a:spcPts val="2000"/>
              </a:spcBef>
              <a:buSzPct val="77000"/>
            </a:pPr>
            <a:r>
              <a:rPr lang="en-CA" sz="4000" dirty="0">
                <a:solidFill>
                  <a:srgbClr val="005A7C"/>
                </a:solidFill>
                <a:latin typeface="Century Gothic" charset="0"/>
                <a:cs typeface="Century Gothic" charset="0"/>
                <a:sym typeface="Century Gothic" charset="0"/>
              </a:rPr>
              <a:t>People play sports with </a:t>
            </a:r>
            <a:r>
              <a:rPr lang="en-CA" sz="4000" dirty="0" smtClean="0">
                <a:solidFill>
                  <a:srgbClr val="005A7C"/>
                </a:solidFill>
                <a:latin typeface="Century Gothic" charset="0"/>
                <a:cs typeface="Century Gothic" charset="0"/>
                <a:sym typeface="Century Gothic" charset="0"/>
              </a:rPr>
              <a:t>skates like ice hockey </a:t>
            </a:r>
            <a:r>
              <a:rPr lang="en-CA" sz="4000" dirty="0">
                <a:solidFill>
                  <a:srgbClr val="005A7C"/>
                </a:solidFill>
                <a:latin typeface="Century Gothic" charset="0"/>
                <a:cs typeface="Century Gothic" charset="0"/>
                <a:sym typeface="Century Gothic" charset="0"/>
              </a:rPr>
              <a:t>and figure skating</a:t>
            </a:r>
          </a:p>
        </p:txBody>
      </p:sp>
      <p:sp>
        <p:nvSpPr>
          <p:cNvPr id="111620" name="Picture 4"/>
          <p:cNvSpPr>
            <a:spLocks noChangeAspect="1" noChangeArrowheads="1"/>
          </p:cNvSpPr>
          <p:nvPr/>
        </p:nvSpPr>
        <p:spPr bwMode="auto">
          <a:xfrm>
            <a:off x="6134100" y="5416550"/>
            <a:ext cx="585470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1621" name="Picture 6"/>
          <p:cNvSpPr>
            <a:spLocks noChangeAspect="1" noChangeArrowheads="1"/>
          </p:cNvSpPr>
          <p:nvPr/>
        </p:nvSpPr>
        <p:spPr bwMode="auto">
          <a:xfrm>
            <a:off x="882650" y="5422900"/>
            <a:ext cx="493395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275" y="5926187"/>
            <a:ext cx="4530725"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400" y="5884912"/>
            <a:ext cx="4724400" cy="325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sp>
        <p:nvSpPr>
          <p:cNvPr id="113666"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4"/>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Adverbs</a:t>
            </a:r>
            <a:endParaRPr lang="en-US" altLang="ja-JP"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3667" name="Picture 9" descr="C:\Users\Admin\Desktop\checkmar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3669" name="Picture 5"/>
          <p:cNvSpPr>
            <a:spLocks noChangeAspect="1" noChangeArrowheads="1"/>
          </p:cNvSpPr>
          <p:nvPr/>
        </p:nvSpPr>
        <p:spPr bwMode="auto">
          <a:xfrm>
            <a:off x="2062163" y="5105400"/>
            <a:ext cx="18034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113671" name="Picture 7"/>
          <p:cNvSpPr>
            <a:spLocks noChangeAspect="1" noChangeArrowheads="1"/>
          </p:cNvSpPr>
          <p:nvPr/>
        </p:nvSpPr>
        <p:spPr bwMode="auto">
          <a:xfrm>
            <a:off x="4773613" y="4805363"/>
            <a:ext cx="22987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10" name="Rectangle 3"/>
          <p:cNvSpPr>
            <a:spLocks/>
          </p:cNvSpPr>
          <p:nvPr/>
        </p:nvSpPr>
        <p:spPr bwMode="auto">
          <a:xfrm>
            <a:off x="1029792" y="4228728"/>
            <a:ext cx="1123315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279400" indent="-63500" algn="l">
              <a:spcBef>
                <a:spcPts val="2000"/>
              </a:spcBef>
              <a:buSzPct val="77000"/>
            </a:pPr>
            <a:r>
              <a:rPr lang="en-CA" sz="4000" b="1" dirty="0" smtClean="0">
                <a:solidFill>
                  <a:schemeClr val="accent2">
                    <a:lumMod val="60000"/>
                    <a:lumOff val="40000"/>
                  </a:schemeClr>
                </a:solidFill>
                <a:latin typeface="Century Gothic" charset="0"/>
                <a:cs typeface="Century Gothic" charset="0"/>
                <a:sym typeface="Century Gothic" charset="0"/>
              </a:rPr>
              <a:t>They can swim fast.</a:t>
            </a:r>
          </a:p>
          <a:p>
            <a:pPr marL="279400" indent="-63500" algn="l">
              <a:spcBef>
                <a:spcPts val="2000"/>
              </a:spcBef>
              <a:buSzPct val="77000"/>
            </a:pPr>
            <a:r>
              <a:rPr lang="en-CA" sz="4000" b="1" dirty="0" smtClean="0">
                <a:solidFill>
                  <a:schemeClr val="accent2">
                    <a:lumMod val="60000"/>
                    <a:lumOff val="40000"/>
                  </a:schemeClr>
                </a:solidFill>
                <a:latin typeface="Century Gothic" charset="0"/>
                <a:cs typeface="Century Gothic" charset="0"/>
                <a:sym typeface="Century Gothic" charset="0"/>
              </a:rPr>
              <a:t>They can swim </a:t>
            </a:r>
            <a:r>
              <a:rPr lang="en-CA" sz="4000" b="1" dirty="0" smtClean="0">
                <a:solidFill>
                  <a:srgbClr val="FF6600"/>
                </a:solidFill>
                <a:latin typeface="Century Gothic" charset="0"/>
                <a:cs typeface="Century Gothic" charset="0"/>
                <a:sym typeface="Century Gothic" charset="0"/>
              </a:rPr>
              <a:t>very</a:t>
            </a:r>
            <a:r>
              <a:rPr lang="en-CA" sz="4000" b="1" dirty="0" smtClean="0">
                <a:solidFill>
                  <a:schemeClr val="accent2">
                    <a:lumMod val="60000"/>
                    <a:lumOff val="40000"/>
                  </a:schemeClr>
                </a:solidFill>
                <a:latin typeface="Century Gothic" charset="0"/>
                <a:cs typeface="Century Gothic" charset="0"/>
                <a:sym typeface="Century Gothic" charset="0"/>
              </a:rPr>
              <a:t> fast.</a:t>
            </a:r>
          </a:p>
          <a:p>
            <a:pPr marL="279400" indent="-63500" algn="l">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a:p>
            <a:pPr marL="279400" indent="-63500" algn="l">
              <a:spcBef>
                <a:spcPts val="2000"/>
              </a:spcBef>
              <a:buSzPct val="77000"/>
            </a:pPr>
            <a:endParaRPr lang="en-CA" sz="4000" b="1" dirty="0">
              <a:solidFill>
                <a:schemeClr val="accent2">
                  <a:lumMod val="60000"/>
                  <a:lumOff val="40000"/>
                </a:schemeClr>
              </a:solidFill>
              <a:latin typeface="Century Gothic" charset="0"/>
              <a:cs typeface="Century Gothic" charset="0"/>
              <a:sym typeface="Century Gothic" charset="0"/>
            </a:endParaRPr>
          </a:p>
        </p:txBody>
      </p:sp>
      <p:pic>
        <p:nvPicPr>
          <p:cNvPr id="1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3808" y="6386564"/>
            <a:ext cx="4032448" cy="229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will I learn today?</a:t>
            </a:r>
          </a:p>
        </p:txBody>
      </p:sp>
      <p:pic>
        <p:nvPicPr>
          <p:cNvPr id="419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987" name="Picture 2" descr="10319-NME1S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97800" y="4713288"/>
            <a:ext cx="4916488"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3"/>
          <p:cNvSpPr>
            <a:spLocks/>
          </p:cNvSpPr>
          <p:nvPr/>
        </p:nvSpPr>
        <p:spPr bwMode="auto">
          <a:xfrm>
            <a:off x="1749425" y="2716213"/>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Adverbs</a:t>
            </a: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Sounds of the letter ‘</a:t>
            </a:r>
            <a:r>
              <a:rPr lang="en-US" sz="3000" dirty="0" err="1" smtClean="0">
                <a:solidFill>
                  <a:srgbClr val="005A7C"/>
                </a:solidFill>
                <a:latin typeface="Century Gothic" charset="0"/>
                <a:cs typeface="Century Gothic" charset="0"/>
                <a:sym typeface="Century Gothic" charset="0"/>
              </a:rPr>
              <a:t>dd</a:t>
            </a:r>
            <a:r>
              <a:rPr lang="en-US" sz="3000" dirty="0" smtClean="0">
                <a:solidFill>
                  <a:srgbClr val="005A7C"/>
                </a:solidFill>
                <a:latin typeface="Century Gothic" charset="0"/>
                <a:cs typeface="Century Gothic" charset="0"/>
                <a:sym typeface="Century Gothic" charset="0"/>
              </a:rPr>
              <a:t>’</a:t>
            </a: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Learn new winter words</a:t>
            </a:r>
          </a:p>
          <a:p>
            <a:pPr marL="863600" indent="-647700" algn="l">
              <a:spcBef>
                <a:spcPts val="2000"/>
              </a:spcBef>
              <a:buSzPct val="77000"/>
            </a:pPr>
            <a:r>
              <a:rPr lang="en-US" sz="3000" dirty="0" smtClean="0">
                <a:solidFill>
                  <a:srgbClr val="005A7C"/>
                </a:solidFill>
                <a:latin typeface="Century Gothic" charset="0"/>
                <a:cs typeface="Century Gothic" charset="0"/>
                <a:sym typeface="Century Gothic" charset="0"/>
              </a:rPr>
              <a:t>The months of the year</a:t>
            </a:r>
            <a:endParaRPr lang="en-US" sz="3000" dirty="0">
              <a:solidFill>
                <a:srgbClr val="005A7C"/>
              </a:solidFill>
              <a:latin typeface="Century Gothic" charset="0"/>
              <a:cs typeface="Century Gothic" charset="0"/>
              <a:sym typeface="Century Gothic" charset="0"/>
            </a:endParaRPr>
          </a:p>
        </p:txBody>
      </p:sp>
      <p:pic>
        <p:nvPicPr>
          <p:cNvPr id="41989"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3409950"/>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0"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6188" y="4160838"/>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0"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6188" y="4805363"/>
            <a:ext cx="49847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57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5715"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a:solidFill>
                  <a:srgbClr val="005A7C"/>
                </a:solidFill>
                <a:latin typeface="Century Gothic" charset="0"/>
                <a:cs typeface="Century Gothic" charset="0"/>
                <a:sym typeface="Century Gothic" charset="0"/>
              </a:rPr>
              <a:t>Sounds of the letter </a:t>
            </a:r>
            <a:r>
              <a:rPr lang="en-CA" sz="3000" dirty="0" smtClean="0">
                <a:solidFill>
                  <a:srgbClr val="005A7C"/>
                </a:solidFill>
                <a:latin typeface="Century Gothic" charset="0"/>
                <a:cs typeface="Century Gothic" charset="0"/>
                <a:sym typeface="Century Gothic" charset="0"/>
              </a:rPr>
              <a:t>‘DD’</a:t>
            </a: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5716"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42667">
            <a:off x="5407983" y="5409598"/>
            <a:ext cx="1243340" cy="309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8" name="Picture 7" descr="18_4.jpg"/>
          <p:cNvPicPr>
            <a:picLocks noChangeAspect="1"/>
          </p:cNvPicPr>
          <p:nvPr/>
        </p:nvPicPr>
        <p:blipFill rotWithShape="1">
          <a:blip r:embed="rId8">
            <a:extLst>
              <a:ext uri="{28A0092B-C50C-407E-A947-70E740481C1C}">
                <a14:useLocalDpi xmlns:a14="http://schemas.microsoft.com/office/drawing/2010/main" val="0"/>
              </a:ext>
            </a:extLst>
          </a:blip>
          <a:srcRect l="38517" t="5233" r="32838" b="65860"/>
          <a:stretch/>
        </p:blipFill>
        <p:spPr>
          <a:xfrm>
            <a:off x="1461840" y="5548034"/>
            <a:ext cx="2736304" cy="2761179"/>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3"/>
              </a:buBlip>
            </a:pPr>
            <a:r>
              <a:rPr lang="en-US" sz="6000" b="1">
                <a:latin typeface="Century Gothic" charset="0"/>
                <a:cs typeface="Georgia" charset="0"/>
              </a:rPr>
              <a:t>What did I learn today?</a:t>
            </a:r>
          </a:p>
        </p:txBody>
      </p:sp>
      <p:pic>
        <p:nvPicPr>
          <p:cNvPr id="1177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7763"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5"/>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Learn new winter words</a:t>
            </a:r>
            <a:endParaRPr lang="en-CA"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7764" name="Picture 9" descr="C:\Users\Admin\Desktop\checkmar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Picture 7"/>
          <p:cNvSpPr>
            <a:spLocks noChangeAspect="1" noChangeArrowheads="1"/>
          </p:cNvSpPr>
          <p:nvPr/>
        </p:nvSpPr>
        <p:spPr bwMode="auto">
          <a:xfrm>
            <a:off x="1965325" y="4805363"/>
            <a:ext cx="3590925"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7824" y="5308848"/>
            <a:ext cx="5809628" cy="3345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2571" r="-510"/>
          <a:stretch/>
        </p:blipFill>
        <p:spPr bwMode="auto">
          <a:xfrm>
            <a:off x="4486176" y="3436640"/>
            <a:ext cx="3354190" cy="34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980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8700" y="4876800"/>
            <a:ext cx="44069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198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What did I learn today?</a:t>
            </a:r>
          </a:p>
        </p:txBody>
      </p:sp>
      <p:sp>
        <p:nvSpPr>
          <p:cNvPr id="119811" name="Rectangle 3"/>
          <p:cNvSpPr>
            <a:spLocks/>
          </p:cNvSpPr>
          <p:nvPr/>
        </p:nvSpPr>
        <p:spPr bwMode="auto">
          <a:xfrm>
            <a:off x="1749425" y="1997075"/>
            <a:ext cx="8734425"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marL="863600" indent="-647700" algn="l">
              <a:spcBef>
                <a:spcPts val="2000"/>
              </a:spcBef>
              <a:buSzPct val="77000"/>
              <a:buFontTx/>
              <a:buBlip>
                <a:blip r:embed="rId6"/>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pPr>
            <a:r>
              <a:rPr lang="en-CA" sz="3000" dirty="0" smtClean="0">
                <a:solidFill>
                  <a:srgbClr val="005A7C"/>
                </a:solidFill>
                <a:latin typeface="Century Gothic" charset="0"/>
                <a:cs typeface="Century Gothic" charset="0"/>
                <a:sym typeface="Century Gothic" charset="0"/>
              </a:rPr>
              <a:t>Months of the year</a:t>
            </a:r>
            <a:endParaRPr lang="en-US" altLang="ja-JP"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19812" name="Picture 9" descr="C:\Users\Admin\Desktop\checkmar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0950" y="2719388"/>
            <a:ext cx="4984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52169"/>
          <a:stretch/>
        </p:blipFill>
        <p:spPr bwMode="auto">
          <a:xfrm>
            <a:off x="1211504" y="3436640"/>
            <a:ext cx="3346680" cy="34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1858"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4"/>
              </a:buBlip>
            </a:pPr>
            <a:r>
              <a:rPr lang="en-US" sz="6000" b="1">
                <a:latin typeface="Century Gothic" charset="0"/>
                <a:cs typeface="Georgia" charset="0"/>
              </a:rPr>
              <a:t>New words I learned today</a:t>
            </a:r>
          </a:p>
        </p:txBody>
      </p:sp>
      <p:graphicFrame>
        <p:nvGraphicFramePr>
          <p:cNvPr id="13" name="Group 3"/>
          <p:cNvGraphicFramePr>
            <a:graphicFrameLocks noGrp="1"/>
          </p:cNvGraphicFramePr>
          <p:nvPr/>
        </p:nvGraphicFramePr>
        <p:xfrm>
          <a:off x="2298700" y="2705100"/>
          <a:ext cx="8902700" cy="5702300"/>
        </p:xfrm>
        <a:graphic>
          <a:graphicData uri="http://schemas.openxmlformats.org/drawingml/2006/table">
            <a:tbl>
              <a:tblPr/>
              <a:tblGrid>
                <a:gridCol w="4451350"/>
                <a:gridCol w="4451350"/>
              </a:tblGrid>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r h="285115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5600" b="0" i="0" u="none" strike="noStrike" cap="none" normalizeH="0" baseline="0">
                        <a:ln>
                          <a:noFill/>
                        </a:ln>
                        <a:solidFill>
                          <a:schemeClr val="tx1"/>
                        </a:solidFill>
                        <a:effectLst/>
                        <a:latin typeface="Savoye LET Plain:1.0" charset="0"/>
                        <a:ea typeface="Songti SC Light" charset="0"/>
                        <a:cs typeface="Songti SC Light" charset="0"/>
                        <a:sym typeface="Savoye LET Plain:1.0" charset="0"/>
                      </a:endParaRPr>
                    </a:p>
                  </a:txBody>
                  <a:tcPr marL="50800" marR="50800" marT="50800" marB="50800" anchor="ctr" horzOverflow="overflow">
                    <a:lnL w="25400" cap="flat" cmpd="sng" algn="ctr">
                      <a:solidFill>
                        <a:srgbClr val="CC5418"/>
                      </a:solidFill>
                      <a:prstDash val="solid"/>
                      <a:round/>
                      <a:headEnd type="none" w="med" len="med"/>
                      <a:tailEnd type="none" w="med" len="med"/>
                    </a:lnL>
                    <a:lnR w="25400" cap="flat" cmpd="sng" algn="ctr">
                      <a:solidFill>
                        <a:srgbClr val="CC5418"/>
                      </a:solidFill>
                      <a:prstDash val="solid"/>
                      <a:round/>
                      <a:headEnd type="none" w="med" len="med"/>
                      <a:tailEnd type="none" w="med" len="med"/>
                    </a:lnR>
                    <a:lnT w="25400" cap="flat" cmpd="sng" algn="ctr">
                      <a:solidFill>
                        <a:srgbClr val="CC5418"/>
                      </a:solidFill>
                      <a:prstDash val="solid"/>
                      <a:round/>
                      <a:headEnd type="none" w="med" len="med"/>
                      <a:tailEnd type="none" w="med" len="med"/>
                    </a:lnT>
                    <a:lnB w="25400" cap="flat" cmpd="sng" algn="ctr">
                      <a:solidFill>
                        <a:srgbClr val="CC5418"/>
                      </a:solidFill>
                      <a:prstDash val="solid"/>
                      <a:round/>
                      <a:headEnd type="none" w="med" len="med"/>
                      <a:tailEnd type="none" w="med" len="med"/>
                    </a:lnB>
                    <a:lnTlToBr>
                      <a:noFill/>
                    </a:lnTlToBr>
                    <a:lnBlToTr>
                      <a:noFill/>
                    </a:lnBlToTr>
                    <a:noFill/>
                  </a:tcPr>
                </a:tc>
              </a:tr>
            </a:tbl>
          </a:graphicData>
        </a:graphic>
      </p:graphicFrame>
      <p:sp>
        <p:nvSpPr>
          <p:cNvPr id="14" name="Rectangle 20"/>
          <p:cNvSpPr>
            <a:spLocks/>
          </p:cNvSpPr>
          <p:nvPr/>
        </p:nvSpPr>
        <p:spPr bwMode="auto">
          <a:xfrm>
            <a:off x="3766096" y="7719367"/>
            <a:ext cx="1541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cowboy</a:t>
            </a:r>
          </a:p>
        </p:txBody>
      </p:sp>
      <p:sp>
        <p:nvSpPr>
          <p:cNvPr id="15" name="Rectangle 21"/>
          <p:cNvSpPr>
            <a:spLocks/>
          </p:cNvSpPr>
          <p:nvPr/>
        </p:nvSpPr>
        <p:spPr bwMode="auto">
          <a:xfrm>
            <a:off x="8241576" y="4931717"/>
            <a:ext cx="1379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a:solidFill>
                  <a:srgbClr val="005A7C"/>
                </a:solidFill>
                <a:latin typeface="Century Gothic" charset="0"/>
                <a:ea typeface="ＭＳ Ｐゴシック" charset="0"/>
                <a:cs typeface="Century Gothic" charset="0"/>
                <a:sym typeface="Century Gothic" charset="0"/>
              </a:rPr>
              <a:t>paddle</a:t>
            </a:r>
          </a:p>
        </p:txBody>
      </p:sp>
      <p:sp>
        <p:nvSpPr>
          <p:cNvPr id="16" name="Rectangle 22"/>
          <p:cNvSpPr>
            <a:spLocks/>
          </p:cNvSpPr>
          <p:nvPr/>
        </p:nvSpPr>
        <p:spPr bwMode="auto">
          <a:xfrm>
            <a:off x="7881329" y="7624117"/>
            <a:ext cx="24237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a:solidFill>
                  <a:srgbClr val="005A7C"/>
                </a:solidFill>
                <a:latin typeface="Century Gothic" charset="0"/>
                <a:ea typeface="ＭＳ Ｐゴシック" charset="0"/>
                <a:cs typeface="Century Gothic" charset="0"/>
                <a:sym typeface="Century Gothic" charset="0"/>
              </a:rPr>
              <a:t>dogsledding</a:t>
            </a:r>
          </a:p>
        </p:txBody>
      </p:sp>
      <p:sp>
        <p:nvSpPr>
          <p:cNvPr id="17" name="Rectangle 23"/>
          <p:cNvSpPr>
            <a:spLocks/>
          </p:cNvSpPr>
          <p:nvPr/>
        </p:nvSpPr>
        <p:spPr bwMode="auto">
          <a:xfrm>
            <a:off x="3766096" y="4817417"/>
            <a:ext cx="15918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marL="215900">
              <a:spcBef>
                <a:spcPts val="2000"/>
              </a:spcBef>
              <a:buSzPct val="77000"/>
            </a:pPr>
            <a:r>
              <a:rPr lang="en-US" sz="3000" dirty="0">
                <a:solidFill>
                  <a:srgbClr val="005A7C"/>
                </a:solidFill>
                <a:latin typeface="Century Gothic" charset="0"/>
                <a:ea typeface="ＭＳ Ｐゴシック" charset="0"/>
                <a:cs typeface="Century Gothic" charset="0"/>
                <a:sym typeface="Century Gothic" charset="0"/>
              </a:rPr>
              <a:t>fireworks</a:t>
            </a:r>
          </a:p>
        </p:txBody>
      </p:sp>
      <p:pic>
        <p:nvPicPr>
          <p:cNvPr id="18"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4563" y="2882900"/>
            <a:ext cx="2078037"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0"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0750" y="5702300"/>
            <a:ext cx="21018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1"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2851150"/>
            <a:ext cx="12827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2" name="Picture 2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6013" y="5778500"/>
            <a:ext cx="29337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 y="6324600"/>
            <a:ext cx="31797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3906" name="Rectangle 3"/>
          <p:cNvSpPr>
            <a:spLocks/>
          </p:cNvSpPr>
          <p:nvPr/>
        </p:nvSpPr>
        <p:spPr bwMode="auto">
          <a:xfrm>
            <a:off x="647700" y="3498850"/>
            <a:ext cx="11925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have any questions?</a:t>
            </a:r>
          </a:p>
          <a:p>
            <a:pPr marL="863600" indent="-647700" algn="l">
              <a:spcBef>
                <a:spcPts val="2000"/>
              </a:spcBef>
              <a:buSzPct val="77000"/>
              <a:buFontTx/>
              <a:buBlip>
                <a:blip r:embed="rId4"/>
              </a:buBlip>
            </a:pPr>
            <a:r>
              <a:rPr lang="en-US" sz="3000">
                <a:solidFill>
                  <a:srgbClr val="005A7C"/>
                </a:solidFill>
                <a:latin typeface="Century Gothic" charset="0"/>
                <a:cs typeface="Century Gothic" charset="0"/>
                <a:sym typeface="Century Gothic" charset="0"/>
              </a:rPr>
              <a:t>Do you understand the handout?</a:t>
            </a:r>
          </a:p>
          <a:p>
            <a:pPr marL="863600" indent="-647700" algn="l">
              <a:spcBef>
                <a:spcPts val="2000"/>
              </a:spcBef>
            </a:pPr>
            <a:endParaRPr lang="en-US" sz="3000">
              <a:solidFill>
                <a:srgbClr val="005A7C"/>
              </a:solidFill>
              <a:latin typeface="Century Gothic" charset="0"/>
              <a:cs typeface="Century Gothic" charset="0"/>
              <a:sym typeface="Century Gothic" charset="0"/>
            </a:endParaRPr>
          </a:p>
        </p:txBody>
      </p:sp>
      <p:pic>
        <p:nvPicPr>
          <p:cNvPr id="12390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6908800"/>
            <a:ext cx="431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390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77300" y="4495800"/>
            <a:ext cx="330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2390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3910"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8"/>
              </a:buBlip>
            </a:pPr>
            <a:r>
              <a:rPr lang="en-US" sz="6000" b="1">
                <a:latin typeface="Century Gothic" charset="0"/>
                <a:cs typeface="Georgia" charset="0"/>
              </a:rPr>
              <a:t>Final Thoughts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p:cNvSpPr>
          <p:nvPr/>
        </p:nvSpPr>
        <p:spPr bwMode="auto">
          <a:xfrm>
            <a:off x="977900" y="1631950"/>
            <a:ext cx="119253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Listen and read along with the </a:t>
            </a:r>
            <a:r>
              <a:rPr lang="en-US" sz="3000" dirty="0" smtClean="0">
                <a:solidFill>
                  <a:srgbClr val="005A7C"/>
                </a:solidFill>
                <a:latin typeface="Century Gothic" charset="0"/>
                <a:cs typeface="Century Gothic" charset="0"/>
                <a:sym typeface="Century Gothic" charset="0"/>
              </a:rPr>
              <a:t>‘Canada All Year’ </a:t>
            </a:r>
            <a:r>
              <a:rPr lang="en-US" sz="3000" dirty="0">
                <a:solidFill>
                  <a:srgbClr val="005A7C"/>
                </a:solidFill>
                <a:latin typeface="Century Gothic" charset="0"/>
                <a:cs typeface="Century Gothic" charset="0"/>
                <a:sym typeface="Century Gothic" charset="0"/>
              </a:rPr>
              <a:t>book</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Read book to yourself and to your family/friends</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Complete the worksheet </a:t>
            </a:r>
          </a:p>
          <a:p>
            <a:pPr marL="863600" indent="-647700" algn="l">
              <a:spcBef>
                <a:spcPts val="2000"/>
              </a:spcBef>
              <a:buSzPct val="77000"/>
              <a:buFontTx/>
              <a:buBlip>
                <a:blip r:embed="rId3"/>
              </a:buBlip>
            </a:pPr>
            <a:r>
              <a:rPr lang="en-US" sz="3000" dirty="0">
                <a:solidFill>
                  <a:srgbClr val="005A7C"/>
                </a:solidFill>
                <a:latin typeface="Century Gothic" charset="0"/>
                <a:cs typeface="Century Gothic" charset="0"/>
                <a:sym typeface="Century Gothic" charset="0"/>
              </a:rPr>
              <a:t>Practice writing new vocabulary words</a:t>
            </a:r>
          </a:p>
          <a:p>
            <a:pPr marL="863600" indent="-647700" algn="l">
              <a:spcBef>
                <a:spcPts val="2000"/>
              </a:spcBef>
              <a:buSzPct val="77000"/>
              <a:buFontTx/>
              <a:buBlip>
                <a:blip r:embed="rId3"/>
              </a:buBlip>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a:p>
            <a:pPr marL="863600" indent="-647700" algn="l">
              <a:spcBef>
                <a:spcPts val="2000"/>
              </a:spcBef>
            </a:pPr>
            <a:endParaRPr lang="en-US" sz="3000" dirty="0">
              <a:solidFill>
                <a:srgbClr val="005A7C"/>
              </a:solidFill>
              <a:latin typeface="Century Gothic" charset="0"/>
              <a:cs typeface="Century Gothic" charset="0"/>
              <a:sym typeface="Century Gothic" charset="0"/>
            </a:endParaRPr>
          </a:p>
        </p:txBody>
      </p:sp>
      <p:pic>
        <p:nvPicPr>
          <p:cNvPr id="12595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60200" y="76200"/>
            <a:ext cx="1181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5955" name="Picture 4"/>
          <p:cNvSpPr>
            <a:spLocks noChangeAspect="1" noChangeArrowheads="1"/>
          </p:cNvSpPr>
          <p:nvPr/>
        </p:nvSpPr>
        <p:spPr bwMode="auto">
          <a:xfrm>
            <a:off x="1955800" y="6283325"/>
            <a:ext cx="9385300"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125956" name="Rectangle 2"/>
          <p:cNvSpPr>
            <a:spLocks/>
          </p:cNvSpPr>
          <p:nvPr/>
        </p:nvSpPr>
        <p:spPr bwMode="auto">
          <a:xfrm>
            <a:off x="1270000" y="908050"/>
            <a:ext cx="117348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marL="406400" indent="-406400" algn="l">
              <a:spcBef>
                <a:spcPts val="3200"/>
              </a:spcBef>
              <a:buSzPct val="77000"/>
              <a:buFontTx/>
              <a:buBlip>
                <a:blip r:embed="rId5"/>
              </a:buBlip>
            </a:pPr>
            <a:r>
              <a:rPr lang="en-US" sz="6000" b="1">
                <a:latin typeface="Century Gothic" charset="0"/>
                <a:cs typeface="Georgia" charset="0"/>
              </a:rPr>
              <a:t>Before the next class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b="9005"/>
          <a:stretch/>
        </p:blipFill>
        <p:spPr bwMode="auto">
          <a:xfrm>
            <a:off x="1828800" y="0"/>
            <a:ext cx="93472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9203350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30050" name="Picture 1"/>
          <p:cNvSpPr>
            <a:spLocks noChangeAspect="1" noChangeArrowheads="1"/>
          </p:cNvSpPr>
          <p:nvPr/>
        </p:nvSpPr>
        <p:spPr bwMode="auto">
          <a:xfrm>
            <a:off x="2692400" y="2679700"/>
            <a:ext cx="762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sp>
        <p:nvSpPr>
          <p:cNvPr id="4" name="Rectangle 1"/>
          <p:cNvSpPr>
            <a:spLocks/>
          </p:cNvSpPr>
          <p:nvPr/>
        </p:nvSpPr>
        <p:spPr bwMode="auto">
          <a:xfrm>
            <a:off x="5397500" y="1092200"/>
            <a:ext cx="21939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000"/>
              </a:spcBef>
            </a:pPr>
            <a:r>
              <a:rPr lang="en-US" sz="6400" u="sng" dirty="0">
                <a:solidFill>
                  <a:srgbClr val="005A7C"/>
                </a:solidFill>
                <a:latin typeface="Century Gothic Bold" charset="0"/>
                <a:ea typeface="ＭＳ Ｐゴシック" charset="0"/>
                <a:cs typeface="Century Gothic Bold" charset="0"/>
                <a:sym typeface="Century Gothic Bold" charset="0"/>
              </a:rPr>
              <a:t>Snow</a:t>
            </a:r>
          </a:p>
        </p:txBody>
      </p:sp>
      <p:sp>
        <p:nvSpPr>
          <p:cNvPr id="5" name="Rectangle 2"/>
          <p:cNvSpPr>
            <a:spLocks/>
          </p:cNvSpPr>
          <p:nvPr/>
        </p:nvSpPr>
        <p:spPr bwMode="auto">
          <a:xfrm>
            <a:off x="2628900" y="3067050"/>
            <a:ext cx="2636838"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l">
              <a:spcBef>
                <a:spcPts val="2000"/>
              </a:spcBef>
            </a:pPr>
            <a:r>
              <a:rPr lang="en-US" dirty="0">
                <a:solidFill>
                  <a:srgbClr val="005A7C"/>
                </a:solidFill>
                <a:latin typeface="Century Gothic" charset="0"/>
                <a:ea typeface="ＭＳ Ｐゴシック" charset="0"/>
                <a:cs typeface="Century Gothic" charset="0"/>
                <a:sym typeface="Century Gothic" charset="0"/>
              </a:rPr>
              <a:t>I like snow</a:t>
            </a:r>
          </a:p>
          <a:p>
            <a:pPr algn="l">
              <a:spcBef>
                <a:spcPts val="2000"/>
              </a:spcBef>
            </a:pPr>
            <a:r>
              <a:rPr lang="en-US" dirty="0">
                <a:solidFill>
                  <a:srgbClr val="005A7C"/>
                </a:solidFill>
                <a:latin typeface="Century Gothic" charset="0"/>
                <a:ea typeface="ＭＳ Ｐゴシック" charset="0"/>
                <a:cs typeface="Century Gothic" charset="0"/>
                <a:sym typeface="Century Gothic" charset="0"/>
              </a:rPr>
              <a:t>Cold snow</a:t>
            </a:r>
          </a:p>
          <a:p>
            <a:pPr algn="l">
              <a:spcBef>
                <a:spcPts val="2000"/>
              </a:spcBef>
            </a:pPr>
            <a:r>
              <a:rPr lang="en-US" dirty="0">
                <a:solidFill>
                  <a:srgbClr val="005A7C"/>
                </a:solidFill>
                <a:latin typeface="Century Gothic" charset="0"/>
                <a:ea typeface="ＭＳ Ｐゴシック" charset="0"/>
                <a:cs typeface="Century Gothic" charset="0"/>
                <a:sym typeface="Century Gothic" charset="0"/>
              </a:rPr>
              <a:t>White snow</a:t>
            </a:r>
          </a:p>
          <a:p>
            <a:pPr algn="l">
              <a:spcBef>
                <a:spcPts val="2000"/>
              </a:spcBef>
            </a:pPr>
            <a:r>
              <a:rPr lang="en-US" dirty="0">
                <a:solidFill>
                  <a:srgbClr val="005A7C"/>
                </a:solidFill>
                <a:latin typeface="Century Gothic" charset="0"/>
                <a:ea typeface="ＭＳ Ｐゴシック" charset="0"/>
                <a:cs typeface="Century Gothic" charset="0"/>
                <a:sym typeface="Century Gothic" charset="0"/>
              </a:rPr>
              <a:t>Icy snow</a:t>
            </a:r>
          </a:p>
          <a:p>
            <a:pPr algn="l">
              <a:spcBef>
                <a:spcPts val="2000"/>
              </a:spcBef>
            </a:pPr>
            <a:r>
              <a:rPr lang="en-US" dirty="0">
                <a:solidFill>
                  <a:srgbClr val="005A7C"/>
                </a:solidFill>
                <a:latin typeface="Century Gothic" charset="0"/>
                <a:ea typeface="ＭＳ Ｐゴシック" charset="0"/>
                <a:cs typeface="Century Gothic" charset="0"/>
                <a:sym typeface="Century Gothic" charset="0"/>
              </a:rPr>
              <a:t>I like snow!</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3179763"/>
            <a:ext cx="5537200"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32098" name="Picture 3"/>
          <p:cNvSpPr>
            <a:spLocks noChangeAspect="1" noChangeArrowheads="1"/>
          </p:cNvSpPr>
          <p:nvPr/>
        </p:nvSpPr>
        <p:spPr bwMode="auto">
          <a:xfrm>
            <a:off x="1879600" y="1981200"/>
            <a:ext cx="92456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774700"/>
            <a:ext cx="596265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5245100"/>
            <a:ext cx="545465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0700" y="5353050"/>
            <a:ext cx="567690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3100" y="889000"/>
            <a:ext cx="5384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3" descr="10319-NME1S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0513" y="1852613"/>
            <a:ext cx="6985000"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6"/>
          <p:cNvSpPr>
            <a:spLocks/>
          </p:cNvSpPr>
          <p:nvPr/>
        </p:nvSpPr>
        <p:spPr bwMode="auto">
          <a:xfrm>
            <a:off x="977900" y="838200"/>
            <a:ext cx="110363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r>
              <a:rPr lang="en-US" sz="6400" b="1">
                <a:solidFill>
                  <a:srgbClr val="FF0000"/>
                </a:solidFill>
                <a:latin typeface="Century Gothic" charset="0"/>
                <a:ea typeface="ヒラギノ角ゴ Pro W6" charset="0"/>
                <a:cs typeface="ヒラギノ角ゴ Pro W6" charset="0"/>
                <a:sym typeface="ヒラギノ角ゴ Pro W6" charset="0"/>
              </a:rPr>
              <a:t>Story Time!</a:t>
            </a:r>
          </a:p>
        </p:txBody>
      </p:sp>
      <p:sp>
        <p:nvSpPr>
          <p:cNvPr id="44035" name="Rectangle 1"/>
          <p:cNvSpPr>
            <a:spLocks noChangeArrowheads="1"/>
          </p:cNvSpPr>
          <p:nvPr/>
        </p:nvSpPr>
        <p:spPr bwMode="auto">
          <a:xfrm>
            <a:off x="3119438" y="1852613"/>
            <a:ext cx="6765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tx1"/>
                </a:solidFill>
                <a:latin typeface="Century Gothic" charset="0"/>
                <a:ea typeface="ＭＳ Ｐゴシック" charset="0"/>
                <a:cs typeface="ＭＳ Ｐゴシック" charset="0"/>
              </a:rPr>
              <a:t>Where are we going today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4"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5669" b="762"/>
          <a:stretch/>
        </p:blipFill>
        <p:spPr bwMode="auto">
          <a:xfrm>
            <a:off x="1636713" y="0"/>
            <a:ext cx="9717087"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94" r="1"/>
          <a:stretch/>
        </p:blipFill>
        <p:spPr bwMode="auto">
          <a:xfrm>
            <a:off x="0" y="340296"/>
            <a:ext cx="13030200" cy="8514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6727502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4"/>
          <p:cNvSpPr>
            <a:spLocks/>
          </p:cNvSpPr>
          <p:nvPr/>
        </p:nvSpPr>
        <p:spPr bwMode="auto">
          <a:xfrm rot="16439074" flipH="1">
            <a:off x="2787650" y="1060450"/>
            <a:ext cx="15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l">
              <a:lnSpc>
                <a:spcPts val="1400"/>
              </a:lnSpc>
            </a:pPr>
            <a:r>
              <a:rPr lang="en-US" sz="1200">
                <a:solidFill>
                  <a:schemeClr val="tx1"/>
                </a:solidFill>
                <a:latin typeface="Times" charset="0"/>
                <a:ea typeface="ＭＳ Ｐゴシック" charset="0"/>
                <a:cs typeface="ＭＳ Ｐゴシック" charset="0"/>
                <a:sym typeface="Times" charset="0"/>
              </a:rPr>
              <a:t> </a:t>
            </a:r>
          </a:p>
          <a:p>
            <a:pPr algn="l">
              <a:lnSpc>
                <a:spcPts val="1400"/>
              </a:lnSpc>
            </a:pPr>
            <a:endParaRPr lang="en-US" sz="1200">
              <a:solidFill>
                <a:schemeClr val="tx1"/>
              </a:solidFill>
              <a:latin typeface="Times" charset="0"/>
              <a:ea typeface="ＭＳ Ｐゴシック" charset="0"/>
              <a:cs typeface="ＭＳ Ｐゴシック" charset="0"/>
              <a:sym typeface="Times" charset="0"/>
            </a:endParaRPr>
          </a:p>
        </p:txBody>
      </p:sp>
      <p:sp>
        <p:nvSpPr>
          <p:cNvPr id="128002" name="Picture 1"/>
          <p:cNvSpPr>
            <a:spLocks noChangeAspect="1" noChangeArrowheads="1"/>
          </p:cNvSpPr>
          <p:nvPr/>
        </p:nvSpPr>
        <p:spPr bwMode="auto">
          <a:xfrm>
            <a:off x="2133600" y="1409700"/>
            <a:ext cx="8724900" cy="582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a:lstStyle/>
          <a:p>
            <a:endParaRPr lang="en-US"/>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1636440"/>
            <a:ext cx="12557125"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Rectangle 1"/>
          <p:cNvSpPr/>
          <p:nvPr/>
        </p:nvSpPr>
        <p:spPr>
          <a:xfrm>
            <a:off x="6862440" y="2140496"/>
            <a:ext cx="4680520" cy="584776"/>
          </a:xfrm>
          <a:prstGeom prst="rect">
            <a:avLst/>
          </a:prstGeom>
          <a:solidFill>
            <a:srgbClr val="FFFFFF"/>
          </a:solidFill>
        </p:spPr>
        <p:txBody>
          <a:bodyPr wrap="square">
            <a:spAutoFit/>
          </a:bodyPr>
          <a:lstStyle/>
          <a:p>
            <a:r>
              <a:rPr lang="en-US" sz="3200" dirty="0">
                <a:solidFill>
                  <a:schemeClr val="tx1"/>
                </a:solidFill>
                <a:latin typeface="Century Gothic"/>
                <a:ea typeface="ＭＳ Ｐゴシック" charset="0"/>
                <a:cs typeface="Century Gothic"/>
                <a:sym typeface="Gill Sans" charset="0"/>
              </a:rPr>
              <a:t>Let</a:t>
            </a:r>
            <a:r>
              <a:rPr lang="ja-JP" altLang="en-US" sz="3200" dirty="0">
                <a:solidFill>
                  <a:schemeClr val="tx1"/>
                </a:solidFill>
                <a:latin typeface="Century Gothic"/>
                <a:ea typeface="ＭＳ Ｐゴシック" charset="0"/>
                <a:cs typeface="Century Gothic"/>
                <a:sym typeface="Gill Sans" charset="0"/>
              </a:rPr>
              <a:t>’</a:t>
            </a:r>
            <a:r>
              <a:rPr lang="en-US" sz="3200" dirty="0">
                <a:solidFill>
                  <a:schemeClr val="tx1"/>
                </a:solidFill>
                <a:latin typeface="Century Gothic"/>
                <a:ea typeface="ＭＳ Ｐゴシック" charset="0"/>
                <a:cs typeface="Century Gothic"/>
                <a:sym typeface="Gill Sans" charset="0"/>
              </a:rPr>
              <a:t>s go to Canada!</a:t>
            </a:r>
          </a:p>
        </p:txBody>
      </p:sp>
    </p:spTree>
    <p:extLst>
      <p:ext uri="{BB962C8B-B14F-4D97-AF65-F5344CB8AC3E}">
        <p14:creationId xmlns:p14="http://schemas.microsoft.com/office/powerpoint/2010/main" val="11488467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11.xml.rels><?xml version="1.0" encoding="UTF-8" standalone="yes"?>
<Relationships xmlns="http://schemas.openxmlformats.org/package/2006/relationships"><Relationship Id="rId1" Type="http://schemas.openxmlformats.org/officeDocument/2006/relationships/image" Target="../media/image1.png"/></Relationships>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_rels/theme13.xml.rels><?xml version="1.0" encoding="UTF-8" standalone="yes"?>
<Relationships xmlns="http://schemas.openxmlformats.org/package/2006/relationships"><Relationship Id="rId1" Type="http://schemas.openxmlformats.org/officeDocument/2006/relationships/image" Target="../media/image1.png"/></Relationships>
</file>

<file path=ppt/theme/_rels/theme14.xml.rels><?xml version="1.0" encoding="UTF-8" standalone="yes"?>
<Relationships xmlns="http://schemas.openxmlformats.org/package/2006/relationships"><Relationship Id="rId1" Type="http://schemas.openxmlformats.org/officeDocument/2006/relationships/image" Target="../media/image1.png"/></Relationships>
</file>

<file path=ppt/theme/_rels/theme15.xml.rels><?xml version="1.0" encoding="UTF-8" standalone="yes"?>
<Relationships xmlns="http://schemas.openxmlformats.org/package/2006/relationships"><Relationship Id="rId1" Type="http://schemas.openxmlformats.org/officeDocument/2006/relationships/image" Target="../media/image1.png"/></Relationships>
</file>

<file path=ppt/theme/_rels/theme16.xml.rels><?xml version="1.0" encoding="UTF-8" standalone="yes"?>
<Relationships xmlns="http://schemas.openxmlformats.org/package/2006/relationships"><Relationship Id="rId1" Type="http://schemas.openxmlformats.org/officeDocument/2006/relationships/image" Target="../media/image1.png"/></Relationships>
</file>

<file path=ppt/theme/_rels/theme17.xml.rels><?xml version="1.0" encoding="UTF-8" standalone="yes"?>
<Relationships xmlns="http://schemas.openxmlformats.org/package/2006/relationships"><Relationship Id="rId1" Type="http://schemas.openxmlformats.org/officeDocument/2006/relationships/image" Target="../media/image1.png"/></Relationships>
</file>

<file path=ppt/theme/_rels/theme18.xml.rels><?xml version="1.0" encoding="UTF-8" standalone="yes"?>
<Relationships xmlns="http://schemas.openxmlformats.org/package/2006/relationships"><Relationship Id="rId1" Type="http://schemas.openxmlformats.org/officeDocument/2006/relationships/image" Target="../media/image1.png"/></Relationships>
</file>

<file path=ppt/theme/_rels/theme19.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20.xml.rels><?xml version="1.0" encoding="UTF-8" standalone="yes"?>
<Relationships xmlns="http://schemas.openxmlformats.org/package/2006/relationships"><Relationship Id="rId1" Type="http://schemas.openxmlformats.org/officeDocument/2006/relationships/image" Target="../media/image1.png"/></Relationships>
</file>

<file path=ppt/theme/_rels/theme21.xml.rels><?xml version="1.0" encoding="UTF-8" standalone="yes"?>
<Relationships xmlns="http://schemas.openxmlformats.org/package/2006/relationships"><Relationship Id="rId1" Type="http://schemas.openxmlformats.org/officeDocument/2006/relationships/image" Target="../media/image1.png"/></Relationships>
</file>

<file path=ppt/theme/_rels/theme22.xml.rels><?xml version="1.0" encoding="UTF-8" standalone="yes"?>
<Relationships xmlns="http://schemas.openxmlformats.org/package/2006/relationships"><Relationship Id="rId1" Type="http://schemas.openxmlformats.org/officeDocument/2006/relationships/image" Target="../media/image1.png"/></Relationships>
</file>

<file path=ppt/theme/_rels/theme23.xml.rels><?xml version="1.0" encoding="UTF-8" standalone="yes"?>
<Relationships xmlns="http://schemas.openxmlformats.org/package/2006/relationships"><Relationship Id="rId1" Type="http://schemas.openxmlformats.org/officeDocument/2006/relationships/image" Target="../media/image1.png"/></Relationships>
</file>

<file path=ppt/theme/_rels/theme24.xml.rels><?xml version="1.0" encoding="UTF-8" standalone="yes"?>
<Relationships xmlns="http://schemas.openxmlformats.org/package/2006/relationships"><Relationship Id="rId1" Type="http://schemas.openxmlformats.org/officeDocument/2006/relationships/image" Target="../media/image1.png"/></Relationships>
</file>

<file path=ppt/theme/_rels/theme25.xml.rels><?xml version="1.0" encoding="UTF-8" standalone="yes"?>
<Relationships xmlns="http://schemas.openxmlformats.org/package/2006/relationships"><Relationship Id="rId1" Type="http://schemas.openxmlformats.org/officeDocument/2006/relationships/image" Target="../media/image1.png"/></Relationships>
</file>

<file path=ppt/theme/_rels/theme26.xml.rels><?xml version="1.0" encoding="UTF-8" standalone="yes"?>
<Relationships xmlns="http://schemas.openxmlformats.org/package/2006/relationships"><Relationship Id="rId1" Type="http://schemas.openxmlformats.org/officeDocument/2006/relationships/image" Target="../media/image1.png"/></Relationships>
</file>

<file path=ppt/theme/_rels/theme27.xml.rels><?xml version="1.0" encoding="UTF-8" standalone="yes"?>
<Relationships xmlns="http://schemas.openxmlformats.org/package/2006/relationships"><Relationship Id="rId1" Type="http://schemas.openxmlformats.org/officeDocument/2006/relationships/image" Target="../media/image1.png"/></Relationships>
</file>

<file path=ppt/theme/_rels/theme28.xml.rels><?xml version="1.0" encoding="UTF-8" standalone="yes"?>
<Relationships xmlns="http://schemas.openxmlformats.org/package/2006/relationships"><Relationship Id="rId1" Type="http://schemas.openxmlformats.org/officeDocument/2006/relationships/image" Target="../media/image1.png"/></Relationships>
</file>

<file path=ppt/theme/_rels/theme29.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30.xml.rels><?xml version="1.0" encoding="UTF-8" standalone="yes"?>
<Relationships xmlns="http://schemas.openxmlformats.org/package/2006/relationships"><Relationship Id="rId1" Type="http://schemas.openxmlformats.org/officeDocument/2006/relationships/image" Target="../media/image1.png"/></Relationships>
</file>

<file path=ppt/theme/_rels/theme3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_rels/theme8.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Subtitle">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Chalkboard"/>
        <a:ea typeface="Kaiti SC Regular"/>
        <a:cs typeface="Kaiti SC Regular"/>
      </a:majorFont>
      <a:minorFont>
        <a:latin typeface="Chalkboard"/>
        <a:ea typeface="Kaiti SC Regular"/>
        <a:cs typeface="Kai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hoto - Horizontal">
  <a:themeElements>
    <a:clrScheme name="">
      <a:dk1>
        <a:srgbClr val="000000"/>
      </a:dk1>
      <a:lt1>
        <a:srgbClr val="FFFFFF"/>
      </a:lt1>
      <a:dk2>
        <a:srgbClr val="000000"/>
      </a:dk2>
      <a:lt2>
        <a:srgbClr val="000000"/>
      </a:lt2>
      <a:accent1>
        <a:srgbClr val="FFFF33"/>
      </a:accent1>
      <a:accent2>
        <a:srgbClr val="333399"/>
      </a:accent2>
      <a:accent3>
        <a:srgbClr val="FFFFFF"/>
      </a:accent3>
      <a:accent4>
        <a:srgbClr val="000000"/>
      </a:accent4>
      <a:accent5>
        <a:srgbClr val="FFFFAD"/>
      </a:accent5>
      <a:accent6>
        <a:srgbClr val="2D2D8A"/>
      </a:accent6>
      <a:hlink>
        <a:srgbClr val="009999"/>
      </a:hlink>
      <a:folHlink>
        <a:srgbClr val="99CC00"/>
      </a:folHlink>
    </a:clrScheme>
    <a:fontScheme name="Photo - Horizontal">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Party LET"/>
        <a:ea typeface="Songti SC Regular"/>
        <a:cs typeface="Songti SC Regular"/>
      </a:majorFont>
      <a:minorFont>
        <a:latin typeface="Savoye LET Plain:1.0"/>
        <a:ea typeface="Songti SC Light"/>
        <a:cs typeface="Song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Title, Bullets &amp;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Bullets &amp; Photo">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 &amp; Bullets - 2 Column">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Bullets - 2 Column">
      <a:majorFont>
        <a:latin typeface="Marker Felt"/>
        <a:ea typeface="Kaiti SC Regular"/>
        <a:cs typeface="Kaiti SC Regular"/>
      </a:majorFont>
      <a:minorFont>
        <a:latin typeface="Georgia"/>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Subtitle - Photo">
  <a:themeElements>
    <a:clrScheme name="">
      <a:dk1>
        <a:srgbClr val="004E74"/>
      </a:dk1>
      <a:lt1>
        <a:srgbClr val="FFB18B"/>
      </a:lt1>
      <a:dk2>
        <a:srgbClr val="000000"/>
      </a:dk2>
      <a:lt2>
        <a:srgbClr val="808080"/>
      </a:lt2>
      <a:accent1>
        <a:srgbClr val="BBE0E3"/>
      </a:accent1>
      <a:accent2>
        <a:srgbClr val="333399"/>
      </a:accent2>
      <a:accent3>
        <a:srgbClr val="FFD5C4"/>
      </a:accent3>
      <a:accent4>
        <a:srgbClr val="004162"/>
      </a:accent4>
      <a:accent5>
        <a:srgbClr val="DAEDEF"/>
      </a:accent5>
      <a:accent6>
        <a:srgbClr val="2D2D8A"/>
      </a:accent6>
      <a:hlink>
        <a:srgbClr val="009999"/>
      </a:hlink>
      <a:folHlink>
        <a:srgbClr val="99CC00"/>
      </a:folHlink>
    </a:clrScheme>
    <a:fontScheme name="Title &amp; Subtitle - Photo">
      <a:majorFont>
        <a:latin typeface="Georgia Italic"/>
        <a:ea typeface="Songti SC Regular"/>
        <a:cs typeface="Songti SC Regular"/>
      </a:majorFont>
      <a:minorFont>
        <a:latin typeface="Georgia Italic"/>
        <a:ea typeface="Songti SC Regular"/>
        <a:cs typeface="Songti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Subtitle -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PingFang SC Regular"/>
        <a:cs typeface="PingFang SC Regular"/>
      </a:majorFont>
      <a:minorFont>
        <a:latin typeface="Gill Sans"/>
        <a:ea typeface="PingFang SC Regular"/>
        <a:cs typeface="PingFang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rgbClr val="004E74"/>
            </a:solidFill>
            <a:effectLst/>
            <a:latin typeface="Georgia" charset="0"/>
            <a:ea typeface="Songti SC Regular" charset="0"/>
            <a:cs typeface="Songti SC Regular" charset="0"/>
            <a:sym typeface="Georgia"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1944</TotalTime>
  <Pages>0</Pages>
  <Words>1719</Words>
  <Characters>0</Characters>
  <Application>Microsoft Macintosh PowerPoint</Application>
  <PresentationFormat>Custom</PresentationFormat>
  <Lines>0</Lines>
  <Paragraphs>228</Paragraphs>
  <Slides>58</Slides>
  <Notes>58</Notes>
  <HiddenSlides>0</HiddenSlides>
  <MMClips>0</MMClips>
  <ScaleCrop>false</ScaleCrop>
  <HeadingPairs>
    <vt:vector size="4" baseType="variant">
      <vt:variant>
        <vt:lpstr>Theme</vt:lpstr>
      </vt:variant>
      <vt:variant>
        <vt:i4>31</vt:i4>
      </vt:variant>
      <vt:variant>
        <vt:lpstr>Slide Titles</vt:lpstr>
      </vt:variant>
      <vt:variant>
        <vt:i4>58</vt:i4>
      </vt:variant>
    </vt:vector>
  </HeadingPairs>
  <TitlesOfParts>
    <vt:vector size="89" baseType="lpstr">
      <vt:lpstr>Title &amp; Subtitle</vt:lpstr>
      <vt:lpstr>Title - Top</vt:lpstr>
      <vt:lpstr>Photo - Horizontal</vt:lpstr>
      <vt:lpstr>Title &amp; Bullets - 2 Column</vt:lpstr>
      <vt:lpstr>Blank</vt:lpstr>
      <vt:lpstr>Title &amp; Subtitle - Photo</vt:lpstr>
      <vt:lpstr>1_Bullets</vt:lpstr>
      <vt:lpstr>1_Title &amp; Bullets</vt:lpstr>
      <vt:lpstr>1_Title - Center</vt:lpstr>
      <vt:lpstr>1_Title &amp; Subtitle</vt:lpstr>
      <vt:lpstr>2_Photo - Horizontal</vt:lpstr>
      <vt:lpstr>Photo - Horizontal Reflection</vt:lpstr>
      <vt:lpstr>1_Photo - Vertical</vt:lpstr>
      <vt:lpstr>Photo - Vertical Reflection</vt:lpstr>
      <vt:lpstr>2_Title - Top</vt:lpstr>
      <vt:lpstr>1_Title &amp; Bullets - Left</vt:lpstr>
      <vt:lpstr>1_Title &amp; Bullets - 2 Column</vt:lpstr>
      <vt:lpstr>Title &amp; Bullets - Right</vt:lpstr>
      <vt:lpstr>Title, Bullets &amp; Photo</vt:lpstr>
      <vt:lpstr>2_Title &amp; Subtitle</vt:lpstr>
      <vt:lpstr>2_Title - Center</vt:lpstr>
      <vt:lpstr>2_Title &amp; Bullets</vt:lpstr>
      <vt:lpstr>2_Blank</vt:lpstr>
      <vt:lpstr>3_Title - Top</vt:lpstr>
      <vt:lpstr>2_Title &amp; Bullets - Right</vt:lpstr>
      <vt:lpstr>2_Title &amp; Bullets - Left</vt:lpstr>
      <vt:lpstr>2_Title &amp; Bullets - 2 Column</vt:lpstr>
      <vt:lpstr>1_Title, Bullets &amp; Photo</vt:lpstr>
      <vt:lpstr>2_Photo - Vertical</vt:lpstr>
      <vt:lpstr>2_Bullets</vt:lpstr>
      <vt:lpstr>2_Title, Bullets &amp;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Joseph Park</cp:lastModifiedBy>
  <cp:revision>186</cp:revision>
  <dcterms:modified xsi:type="dcterms:W3CDTF">2016-04-07T19:12:10Z</dcterms:modified>
</cp:coreProperties>
</file>