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1" r:id="rId2"/>
    <p:sldMasterId id="2147483652" r:id="rId3"/>
    <p:sldMasterId id="2147483654" r:id="rId4"/>
    <p:sldMasterId id="2147483659" r:id="rId5"/>
    <p:sldMasterId id="2147483662" r:id="rId6"/>
    <p:sldMasterId id="2147483663" r:id="rId7"/>
    <p:sldMasterId id="2147483664" r:id="rId8"/>
    <p:sldMasterId id="2147483665" r:id="rId9"/>
    <p:sldMasterId id="2147483666" r:id="rId10"/>
    <p:sldMasterId id="2147483667" r:id="rId11"/>
    <p:sldMasterId id="2147483668" r:id="rId12"/>
    <p:sldMasterId id="2147483669" r:id="rId13"/>
    <p:sldMasterId id="2147483670" r:id="rId14"/>
    <p:sldMasterId id="2147483672" r:id="rId15"/>
    <p:sldMasterId id="2147483673" r:id="rId16"/>
    <p:sldMasterId id="2147483674" r:id="rId17"/>
    <p:sldMasterId id="2147483675" r:id="rId18"/>
    <p:sldMasterId id="2147483677" r:id="rId19"/>
    <p:sldMasterId id="2147483678" r:id="rId20"/>
    <p:sldMasterId id="2147483679" r:id="rId21"/>
    <p:sldMasterId id="2147483680" r:id="rId22"/>
    <p:sldMasterId id="2147483681" r:id="rId23"/>
    <p:sldMasterId id="2147483682" r:id="rId24"/>
    <p:sldMasterId id="2147483683" r:id="rId25"/>
    <p:sldMasterId id="2147483684" r:id="rId26"/>
    <p:sldMasterId id="2147483685" r:id="rId27"/>
    <p:sldMasterId id="2147483686" r:id="rId28"/>
    <p:sldMasterId id="2147483687" r:id="rId29"/>
    <p:sldMasterId id="2147483688" r:id="rId30"/>
  </p:sldMasterIdLst>
  <p:notesMasterIdLst>
    <p:notesMasterId r:id="rId50"/>
  </p:notesMasterIdLst>
  <p:sldIdLst>
    <p:sldId id="256" r:id="rId31"/>
    <p:sldId id="258" r:id="rId32"/>
    <p:sldId id="304" r:id="rId33"/>
    <p:sldId id="392" r:id="rId34"/>
    <p:sldId id="475" r:id="rId35"/>
    <p:sldId id="476" r:id="rId36"/>
    <p:sldId id="477" r:id="rId37"/>
    <p:sldId id="478" r:id="rId38"/>
    <p:sldId id="479" r:id="rId39"/>
    <p:sldId id="480" r:id="rId40"/>
    <p:sldId id="481" r:id="rId41"/>
    <p:sldId id="482" r:id="rId42"/>
    <p:sldId id="483" r:id="rId43"/>
    <p:sldId id="484" r:id="rId44"/>
    <p:sldId id="485" r:id="rId45"/>
    <p:sldId id="302" r:id="rId46"/>
    <p:sldId id="499" r:id="rId47"/>
    <p:sldId id="504" r:id="rId48"/>
    <p:sldId id="288" r:id="rId49"/>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5"/>
    <a:srgbClr val="E4DC32"/>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968" y="-1264"/>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10.xml"/><Relationship Id="rId41" Type="http://schemas.openxmlformats.org/officeDocument/2006/relationships/slide" Target="slides/slide11.xml"/><Relationship Id="rId42" Type="http://schemas.openxmlformats.org/officeDocument/2006/relationships/slide" Target="slides/slide12.xml"/><Relationship Id="rId43" Type="http://schemas.openxmlformats.org/officeDocument/2006/relationships/slide" Target="slides/slide13.xml"/><Relationship Id="rId44" Type="http://schemas.openxmlformats.org/officeDocument/2006/relationships/slide" Target="slides/slide14.xml"/><Relationship Id="rId45" Type="http://schemas.openxmlformats.org/officeDocument/2006/relationships/slide" Target="slides/slide15.xml"/><Relationship Id="rId46" Type="http://schemas.openxmlformats.org/officeDocument/2006/relationships/slide" Target="slides/slide16.xml"/><Relationship Id="rId47" Type="http://schemas.openxmlformats.org/officeDocument/2006/relationships/slide" Target="slides/slide17.xml"/><Relationship Id="rId48" Type="http://schemas.openxmlformats.org/officeDocument/2006/relationships/slide" Target="slides/slide18.xml"/><Relationship Id="rId4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 Target="slides/slide1.xml"/><Relationship Id="rId32" Type="http://schemas.openxmlformats.org/officeDocument/2006/relationships/slide" Target="slides/slide2.xml"/><Relationship Id="rId33" Type="http://schemas.openxmlformats.org/officeDocument/2006/relationships/slide" Target="slides/slide3.xml"/><Relationship Id="rId34" Type="http://schemas.openxmlformats.org/officeDocument/2006/relationships/slide" Target="slides/slide4.xml"/><Relationship Id="rId35" Type="http://schemas.openxmlformats.org/officeDocument/2006/relationships/slide" Target="slides/slide5.xml"/><Relationship Id="rId36" Type="http://schemas.openxmlformats.org/officeDocument/2006/relationships/slide" Target="slides/slide6.xml"/><Relationship Id="rId37" Type="http://schemas.openxmlformats.org/officeDocument/2006/relationships/slide" Target="slides/slide7.xml"/><Relationship Id="rId38" Type="http://schemas.openxmlformats.org/officeDocument/2006/relationships/slide" Target="slides/slide8.xml"/><Relationship Id="rId39" Type="http://schemas.openxmlformats.org/officeDocument/2006/relationships/slide" Target="slides/slide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the learning goals for the day.</a:t>
            </a:r>
            <a:endParaRPr lang="en-US" sz="1200" dirty="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Take this time to see if the students have any questions and if they would like to go over the handout and fill in some of the questions they had difficulty with.</a:t>
            </a:r>
            <a:endParaRPr lang="en-US" sz="2200" dirty="0">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4426384"/>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5391683"/>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57767873"/>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50343"/>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0017794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7663558"/>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270669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4088232"/>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958568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3007"/>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0006795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9182894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078354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3865631"/>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0084879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10673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84255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6052433"/>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2546460"/>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8342398"/>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5459698"/>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8520755"/>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54075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5225576"/>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49958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85866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362351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9402974"/>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6367145"/>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5192829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350316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672377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3138469"/>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305675"/>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9572329"/>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8348203"/>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1129532"/>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1259181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7362208"/>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2401921"/>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6495377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2371271"/>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8942930"/>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2603569"/>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51784910"/>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348860"/>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23948053"/>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0006303"/>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684787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19385046"/>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44719886"/>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3239832"/>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5086781"/>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48821133"/>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4740093"/>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3090820"/>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72586628"/>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8434683"/>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94333273"/>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7127995"/>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664712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0697825"/>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969373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5083321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9471495"/>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88883973"/>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95490399"/>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1580930"/>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6570777"/>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9127405"/>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87423329"/>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9372968"/>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8634088"/>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4394613"/>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5409184"/>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05881481"/>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4820380"/>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6171015"/>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04376415"/>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6768893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6716957"/>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3600708"/>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77453300"/>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6568033"/>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2436048"/>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88672646"/>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065447"/>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407443"/>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911482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76009326"/>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21378426"/>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9590428"/>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6556334"/>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6264507"/>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757457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122199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4171079"/>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05676"/>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7760272"/>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4436813"/>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018725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5325876"/>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1913118"/>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06471562"/>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7878117"/>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3325869"/>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751786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3749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28058593"/>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6030119"/>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91163319"/>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4998701"/>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989229123"/>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6826946"/>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652157"/>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95819065"/>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28758534"/>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49481313"/>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9578492"/>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91684101"/>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94506441"/>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3667025"/>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075317"/>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2585762"/>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384434"/>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94189670"/>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92002776"/>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4321445"/>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092720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629262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7756026"/>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8606965"/>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6504749"/>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2345108"/>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0598522"/>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7243242"/>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037007"/>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8952390"/>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157256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21394853"/>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4620192"/>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304791"/>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52828361"/>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089690"/>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60638718"/>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79010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60231046"/>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181444"/>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7679929"/>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3556598"/>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4651541"/>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62940296"/>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4657671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5629441"/>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4867820"/>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09319652"/>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0482200"/>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98330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1016301"/>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2593718"/>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123515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8511675"/>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38594963"/>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3961466"/>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64468026"/>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8635852"/>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9268348"/>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8689578"/>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2002653"/>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0948203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0574437"/>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8093145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3666987"/>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9676729"/>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5111231"/>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395553"/>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8607000"/>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87904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6237757"/>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5460389"/>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83528848"/>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3526928"/>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31874362"/>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8683870"/>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963246"/>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040381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7398828"/>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28498231"/>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28860088"/>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575016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2549642"/>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939605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4572044"/>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9995799"/>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1837681"/>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427429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4038833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168816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5" name="Shape 25"/>
          <p:cNvSpPr>
            <a:spLocks noGrp="1"/>
          </p:cNvSpPr>
          <p:nvPr>
            <p:ph type="title"/>
          </p:nvPr>
        </p:nvSpPr>
        <p:spPr>
          <a:xfrm>
            <a:off x="1270000" y="254000"/>
            <a:ext cx="10464800" cy="2349500"/>
          </a:xfrm>
          <a:prstGeom prst="rect">
            <a:avLst/>
          </a:prstGeom>
        </p:spPr>
        <p:txBody>
          <a:bodyPr/>
          <a:lstStyle/>
          <a:p>
            <a:pPr lvl="0">
              <a:defRPr sz="1800">
                <a:solidFill>
                  <a:srgbClr val="000000"/>
                </a:solidFill>
              </a:defRPr>
            </a:pPr>
            <a:r>
              <a:rPr sz="7200">
                <a:solidFill>
                  <a:srgbClr val="528D4D"/>
                </a:solidFill>
              </a:rPr>
              <a:t>Title Text</a:t>
            </a:r>
          </a:p>
        </p:txBody>
      </p:sp>
      <p:sp>
        <p:nvSpPr>
          <p:cNvPr id="26" name="Shape 26"/>
          <p:cNvSpPr>
            <a:spLocks noGrp="1"/>
          </p:cNvSpPr>
          <p:nvPr>
            <p:ph type="body" idx="1"/>
          </p:nvPr>
        </p:nvSpPr>
        <p:spPr>
          <a:xfrm>
            <a:off x="1270000" y="2971800"/>
            <a:ext cx="104648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006288"/>
                </a:solidFill>
              </a:rPr>
              <a:t>Body Level One</a:t>
            </a:r>
          </a:p>
          <a:p>
            <a:pPr lvl="1">
              <a:defRPr sz="1800">
                <a:solidFill>
                  <a:srgbClr val="000000"/>
                </a:solidFill>
              </a:defRPr>
            </a:pPr>
            <a:r>
              <a:rPr sz="3600">
                <a:solidFill>
                  <a:srgbClr val="006288"/>
                </a:solidFill>
              </a:rPr>
              <a:t>Body Level Two</a:t>
            </a:r>
          </a:p>
          <a:p>
            <a:pPr lvl="2">
              <a:defRPr sz="1800">
                <a:solidFill>
                  <a:srgbClr val="000000"/>
                </a:solidFill>
              </a:defRPr>
            </a:pPr>
            <a:r>
              <a:rPr sz="3600">
                <a:solidFill>
                  <a:srgbClr val="006288"/>
                </a:solidFill>
              </a:rPr>
              <a:t>Body Level Three</a:t>
            </a:r>
          </a:p>
          <a:p>
            <a:pPr lvl="3">
              <a:defRPr sz="1800">
                <a:solidFill>
                  <a:srgbClr val="000000"/>
                </a:solidFill>
              </a:defRPr>
            </a:pPr>
            <a:r>
              <a:rPr sz="3600">
                <a:solidFill>
                  <a:srgbClr val="006288"/>
                </a:solidFill>
              </a:rPr>
              <a:t>Body Level Four</a:t>
            </a:r>
          </a:p>
          <a:p>
            <a:pPr lvl="4">
              <a:defRPr sz="1800">
                <a:solidFill>
                  <a:srgbClr val="000000"/>
                </a:solidFill>
              </a:defRPr>
            </a:pPr>
            <a:r>
              <a:rPr sz="3600">
                <a:solidFill>
                  <a:srgbClr val="006288"/>
                </a:solidFill>
              </a:rPr>
              <a:t>Body Level Five</a:t>
            </a:r>
          </a:p>
        </p:txBody>
      </p:sp>
    </p:spTree>
    <p:extLst>
      <p:ext uri="{BB962C8B-B14F-4D97-AF65-F5344CB8AC3E}">
        <p14:creationId xmlns:p14="http://schemas.microsoft.com/office/powerpoint/2010/main" val="971372700"/>
      </p:ext>
    </p:extLst>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8093467"/>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7468331"/>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778894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579833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3872930"/>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0654919"/>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971051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4807717"/>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2460262"/>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92254356"/>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5105947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4297915"/>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97204337"/>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0247394"/>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7187954"/>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8327893"/>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05165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386949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5251257"/>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84594550"/>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218218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4671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4799746"/>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91164195"/>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3259005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82299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73228742"/>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388476"/>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1590327"/>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091258"/>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4409441"/>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960161"/>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52723074"/>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02605837"/>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31817"/>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3570014"/>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9479535"/>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4510460"/>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50962557"/>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3019098"/>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7545305"/>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9132258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3.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4.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15.xml"/><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16.xml"/><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theme" Target="../theme/theme17.xml"/><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theme" Target="../theme/theme18.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0.xml"/><Relationship Id="rId12" Type="http://schemas.openxmlformats.org/officeDocument/2006/relationships/theme" Target="../theme/theme19.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9" Type="http://schemas.openxmlformats.org/officeDocument/2006/relationships/slideLayout" Target="../slideLayouts/slideLayout208.xml"/><Relationship Id="rId10"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theme" Target="../theme/theme20.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theme" Target="../theme/theme21.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3.xml"/><Relationship Id="rId12" Type="http://schemas.openxmlformats.org/officeDocument/2006/relationships/theme" Target="../theme/theme22.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 Id="rId9" Type="http://schemas.openxmlformats.org/officeDocument/2006/relationships/slideLayout" Target="../slideLayouts/slideLayout241.xml"/><Relationship Id="rId10"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4.xml"/><Relationship Id="rId12" Type="http://schemas.openxmlformats.org/officeDocument/2006/relationships/theme" Target="../theme/theme23.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44.xml"/><Relationship Id="rId2" Type="http://schemas.openxmlformats.org/officeDocument/2006/relationships/slideLayout" Target="../slideLayouts/slideLayout245.xml"/><Relationship Id="rId3" Type="http://schemas.openxmlformats.org/officeDocument/2006/relationships/slideLayout" Target="../slideLayouts/slideLayout246.xml"/><Relationship Id="rId4" Type="http://schemas.openxmlformats.org/officeDocument/2006/relationships/slideLayout" Target="../slideLayouts/slideLayout247.xml"/><Relationship Id="rId5" Type="http://schemas.openxmlformats.org/officeDocument/2006/relationships/slideLayout" Target="../slideLayouts/slideLayout248.xml"/><Relationship Id="rId6" Type="http://schemas.openxmlformats.org/officeDocument/2006/relationships/slideLayout" Target="../slideLayouts/slideLayout249.xml"/><Relationship Id="rId7" Type="http://schemas.openxmlformats.org/officeDocument/2006/relationships/slideLayout" Target="../slideLayouts/slideLayout250.xml"/><Relationship Id="rId8" Type="http://schemas.openxmlformats.org/officeDocument/2006/relationships/slideLayout" Target="../slideLayouts/slideLayout251.xml"/><Relationship Id="rId9" Type="http://schemas.openxmlformats.org/officeDocument/2006/relationships/slideLayout" Target="../slideLayouts/slideLayout252.xml"/><Relationship Id="rId10"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5.xml"/><Relationship Id="rId12" Type="http://schemas.openxmlformats.org/officeDocument/2006/relationships/theme" Target="../theme/theme24.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55.xml"/><Relationship Id="rId2" Type="http://schemas.openxmlformats.org/officeDocument/2006/relationships/slideLayout" Target="../slideLayouts/slideLayout256.xml"/><Relationship Id="rId3" Type="http://schemas.openxmlformats.org/officeDocument/2006/relationships/slideLayout" Target="../slideLayouts/slideLayout257.xml"/><Relationship Id="rId4" Type="http://schemas.openxmlformats.org/officeDocument/2006/relationships/slideLayout" Target="../slideLayouts/slideLayout258.xml"/><Relationship Id="rId5" Type="http://schemas.openxmlformats.org/officeDocument/2006/relationships/slideLayout" Target="../slideLayouts/slideLayout259.xml"/><Relationship Id="rId6" Type="http://schemas.openxmlformats.org/officeDocument/2006/relationships/slideLayout" Target="../slideLayouts/slideLayout260.xml"/><Relationship Id="rId7" Type="http://schemas.openxmlformats.org/officeDocument/2006/relationships/slideLayout" Target="../slideLayouts/slideLayout261.xml"/><Relationship Id="rId8" Type="http://schemas.openxmlformats.org/officeDocument/2006/relationships/slideLayout" Target="../slideLayouts/slideLayout262.xml"/><Relationship Id="rId9" Type="http://schemas.openxmlformats.org/officeDocument/2006/relationships/slideLayout" Target="../slideLayouts/slideLayout263.xml"/><Relationship Id="rId10"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6.xml"/><Relationship Id="rId12" Type="http://schemas.openxmlformats.org/officeDocument/2006/relationships/theme" Target="../theme/theme25.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66.xml"/><Relationship Id="rId2" Type="http://schemas.openxmlformats.org/officeDocument/2006/relationships/slideLayout" Target="../slideLayouts/slideLayout267.xml"/><Relationship Id="rId3" Type="http://schemas.openxmlformats.org/officeDocument/2006/relationships/slideLayout" Target="../slideLayouts/slideLayout268.xml"/><Relationship Id="rId4" Type="http://schemas.openxmlformats.org/officeDocument/2006/relationships/slideLayout" Target="../slideLayouts/slideLayout269.xml"/><Relationship Id="rId5" Type="http://schemas.openxmlformats.org/officeDocument/2006/relationships/slideLayout" Target="../slideLayouts/slideLayout270.xml"/><Relationship Id="rId6" Type="http://schemas.openxmlformats.org/officeDocument/2006/relationships/slideLayout" Target="../slideLayouts/slideLayout271.xml"/><Relationship Id="rId7" Type="http://schemas.openxmlformats.org/officeDocument/2006/relationships/slideLayout" Target="../slideLayouts/slideLayout272.xml"/><Relationship Id="rId8" Type="http://schemas.openxmlformats.org/officeDocument/2006/relationships/slideLayout" Target="../slideLayouts/slideLayout273.xml"/><Relationship Id="rId9" Type="http://schemas.openxmlformats.org/officeDocument/2006/relationships/slideLayout" Target="../slideLayouts/slideLayout274.xml"/><Relationship Id="rId10"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7.xml"/><Relationship Id="rId12" Type="http://schemas.openxmlformats.org/officeDocument/2006/relationships/theme" Target="../theme/theme26.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77.xml"/><Relationship Id="rId2" Type="http://schemas.openxmlformats.org/officeDocument/2006/relationships/slideLayout" Target="../slideLayouts/slideLayout278.xml"/><Relationship Id="rId3" Type="http://schemas.openxmlformats.org/officeDocument/2006/relationships/slideLayout" Target="../slideLayouts/slideLayout279.xml"/><Relationship Id="rId4" Type="http://schemas.openxmlformats.org/officeDocument/2006/relationships/slideLayout" Target="../slideLayouts/slideLayout280.xml"/><Relationship Id="rId5" Type="http://schemas.openxmlformats.org/officeDocument/2006/relationships/slideLayout" Target="../slideLayouts/slideLayout281.xml"/><Relationship Id="rId6" Type="http://schemas.openxmlformats.org/officeDocument/2006/relationships/slideLayout" Target="../slideLayouts/slideLayout282.xml"/><Relationship Id="rId7" Type="http://schemas.openxmlformats.org/officeDocument/2006/relationships/slideLayout" Target="../slideLayouts/slideLayout283.xml"/><Relationship Id="rId8" Type="http://schemas.openxmlformats.org/officeDocument/2006/relationships/slideLayout" Target="../slideLayouts/slideLayout284.xml"/><Relationship Id="rId9" Type="http://schemas.openxmlformats.org/officeDocument/2006/relationships/slideLayout" Target="../slideLayouts/slideLayout285.xml"/><Relationship Id="rId10"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8.xml"/><Relationship Id="rId12" Type="http://schemas.openxmlformats.org/officeDocument/2006/relationships/theme" Target="../theme/theme27.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88.xml"/><Relationship Id="rId2" Type="http://schemas.openxmlformats.org/officeDocument/2006/relationships/slideLayout" Target="../slideLayouts/slideLayout289.xml"/><Relationship Id="rId3" Type="http://schemas.openxmlformats.org/officeDocument/2006/relationships/slideLayout" Target="../slideLayouts/slideLayout290.xml"/><Relationship Id="rId4" Type="http://schemas.openxmlformats.org/officeDocument/2006/relationships/slideLayout" Target="../slideLayouts/slideLayout291.xml"/><Relationship Id="rId5" Type="http://schemas.openxmlformats.org/officeDocument/2006/relationships/slideLayout" Target="../slideLayouts/slideLayout292.xml"/><Relationship Id="rId6" Type="http://schemas.openxmlformats.org/officeDocument/2006/relationships/slideLayout" Target="../slideLayouts/slideLayout293.xml"/><Relationship Id="rId7" Type="http://schemas.openxmlformats.org/officeDocument/2006/relationships/slideLayout" Target="../slideLayouts/slideLayout294.xml"/><Relationship Id="rId8" Type="http://schemas.openxmlformats.org/officeDocument/2006/relationships/slideLayout" Target="../slideLayouts/slideLayout295.xml"/><Relationship Id="rId9" Type="http://schemas.openxmlformats.org/officeDocument/2006/relationships/slideLayout" Target="../slideLayouts/slideLayout296.xml"/><Relationship Id="rId10"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9.xml"/><Relationship Id="rId12" Type="http://schemas.openxmlformats.org/officeDocument/2006/relationships/theme" Target="../theme/theme28.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6" Type="http://schemas.openxmlformats.org/officeDocument/2006/relationships/image" Target="../media/image24.png"/><Relationship Id="rId1" Type="http://schemas.openxmlformats.org/officeDocument/2006/relationships/slideLayout" Target="../slideLayouts/slideLayout299.xml"/><Relationship Id="rId2" Type="http://schemas.openxmlformats.org/officeDocument/2006/relationships/slideLayout" Target="../slideLayouts/slideLayout300.xml"/><Relationship Id="rId3" Type="http://schemas.openxmlformats.org/officeDocument/2006/relationships/slideLayout" Target="../slideLayouts/slideLayout301.xml"/><Relationship Id="rId4" Type="http://schemas.openxmlformats.org/officeDocument/2006/relationships/slideLayout" Target="../slideLayouts/slideLayout302.xml"/><Relationship Id="rId5" Type="http://schemas.openxmlformats.org/officeDocument/2006/relationships/slideLayout" Target="../slideLayouts/slideLayout303.xml"/><Relationship Id="rId6" Type="http://schemas.openxmlformats.org/officeDocument/2006/relationships/slideLayout" Target="../slideLayouts/slideLayout304.xml"/><Relationship Id="rId7" Type="http://schemas.openxmlformats.org/officeDocument/2006/relationships/slideLayout" Target="../slideLayouts/slideLayout305.xml"/><Relationship Id="rId8" Type="http://schemas.openxmlformats.org/officeDocument/2006/relationships/slideLayout" Target="../slideLayouts/slideLayout306.xml"/><Relationship Id="rId9" Type="http://schemas.openxmlformats.org/officeDocument/2006/relationships/slideLayout" Target="../slideLayouts/slideLayout307.xml"/><Relationship Id="rId10"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20.xml"/><Relationship Id="rId12" Type="http://schemas.openxmlformats.org/officeDocument/2006/relationships/theme" Target="../theme/theme29.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310.xml"/><Relationship Id="rId2" Type="http://schemas.openxmlformats.org/officeDocument/2006/relationships/slideLayout" Target="../slideLayouts/slideLayout311.xml"/><Relationship Id="rId3" Type="http://schemas.openxmlformats.org/officeDocument/2006/relationships/slideLayout" Target="../slideLayouts/slideLayout312.xml"/><Relationship Id="rId4" Type="http://schemas.openxmlformats.org/officeDocument/2006/relationships/slideLayout" Target="../slideLayouts/slideLayout313.xml"/><Relationship Id="rId5" Type="http://schemas.openxmlformats.org/officeDocument/2006/relationships/slideLayout" Target="../slideLayouts/slideLayout314.xml"/><Relationship Id="rId6" Type="http://schemas.openxmlformats.org/officeDocument/2006/relationships/slideLayout" Target="../slideLayouts/slideLayout315.xml"/><Relationship Id="rId7" Type="http://schemas.openxmlformats.org/officeDocument/2006/relationships/slideLayout" Target="../slideLayouts/slideLayout316.xml"/><Relationship Id="rId8" Type="http://schemas.openxmlformats.org/officeDocument/2006/relationships/slideLayout" Target="../slideLayouts/slideLayout317.xml"/><Relationship Id="rId9" Type="http://schemas.openxmlformats.org/officeDocument/2006/relationships/slideLayout" Target="../slideLayouts/slideLayout318.xml"/><Relationship Id="rId10"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1.xml"/><Relationship Id="rId12" Type="http://schemas.openxmlformats.org/officeDocument/2006/relationships/theme" Target="../theme/theme30.xml"/><Relationship Id="rId13" Type="http://schemas.openxmlformats.org/officeDocument/2006/relationships/image" Target="../media/image2.jpe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 Type="http://schemas.openxmlformats.org/officeDocument/2006/relationships/slideLayout" Target="../slideLayouts/slideLayout321.xml"/><Relationship Id="rId2" Type="http://schemas.openxmlformats.org/officeDocument/2006/relationships/slideLayout" Target="../slideLayouts/slideLayout322.xml"/><Relationship Id="rId3" Type="http://schemas.openxmlformats.org/officeDocument/2006/relationships/slideLayout" Target="../slideLayouts/slideLayout323.xml"/><Relationship Id="rId4" Type="http://schemas.openxmlformats.org/officeDocument/2006/relationships/slideLayout" Target="../slideLayouts/slideLayout324.xml"/><Relationship Id="rId5" Type="http://schemas.openxmlformats.org/officeDocument/2006/relationships/slideLayout" Target="../slideLayouts/slideLayout325.xml"/><Relationship Id="rId6" Type="http://schemas.openxmlformats.org/officeDocument/2006/relationships/slideLayout" Target="../slideLayouts/slideLayout326.xml"/><Relationship Id="rId7" Type="http://schemas.openxmlformats.org/officeDocument/2006/relationships/slideLayout" Target="../slideLayouts/slideLayout327.xml"/><Relationship Id="rId8" Type="http://schemas.openxmlformats.org/officeDocument/2006/relationships/slideLayout" Target="../slideLayouts/slideLayout328.xml"/><Relationship Id="rId9" Type="http://schemas.openxmlformats.org/officeDocument/2006/relationships/slideLayout" Target="../slideLayouts/slideLayout329.xml"/><Relationship Id="rId10" Type="http://schemas.openxmlformats.org/officeDocument/2006/relationships/slideLayout" Target="../slideLayouts/slideLayout3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4" Type="http://schemas.openxmlformats.org/officeDocument/2006/relationships/image" Target="../media/image21.jp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20" Type="http://schemas.openxmlformats.org/officeDocument/2006/relationships/image" Target="../media/image23.png"/><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theme" Target="../theme/theme5.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cstate="screen">
              <a:alphaModFix amt="70000"/>
              <a:extLst>
                <a:ext uri="{28A0092B-C50C-407E-A947-70E740481C1C}">
                  <a14:useLocalDpi xmlns:a14="http://schemas.microsoft.com/office/drawing/2010/main"/>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O4Y1WS1.jpg"/>
          <p:cNvPicPr>
            <a:picLocks noChangeAspect="1"/>
          </p:cNvPicPr>
          <p:nvPr userDrawn="1"/>
        </p:nvPicPr>
        <p:blipFill rotWithShape="1">
          <a:blip r:embed="rId14">
            <a:extLst>
              <a:ext uri="{28A0092B-C50C-407E-A947-70E740481C1C}">
                <a14:useLocalDpi xmlns:a14="http://schemas.microsoft.com/office/drawing/2010/main" val="0"/>
              </a:ext>
            </a:extLst>
          </a:blip>
          <a:srcRect t="15656" b="9344"/>
          <a:stretch/>
        </p:blipFill>
        <p:spPr>
          <a:xfrm>
            <a:off x="0" y="0"/>
            <a:ext cx="13004800" cy="9753600"/>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4030" r:id="rId12"/>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9.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9.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50.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50.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51.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51.ti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52.png"/><Relationship Id="rId5" Type="http://schemas.openxmlformats.org/officeDocument/2006/relationships/image" Target="../media/image31.png"/><Relationship Id="rId6" Type="http://schemas.openxmlformats.org/officeDocument/2006/relationships/image" Target="../media/image43.png"/><Relationship Id="rId7" Type="http://schemas.openxmlformats.org/officeDocument/2006/relationships/image" Target="../media/image53.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31.png"/><Relationship Id="rId8" Type="http://schemas.openxmlformats.org/officeDocument/2006/relationships/image" Target="../media/image41.png"/><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40.jpeg"/><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tif"/><Relationship Id="rId1" Type="http://schemas.openxmlformats.org/officeDocument/2006/relationships/slideLayout" Target="../slideLayouts/slideLayout3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6.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7.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7.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8.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8.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droppedImage.tiff"/>
          <p:cNvPicPr/>
          <p:nvPr/>
        </p:nvPicPr>
        <p:blipFill>
          <a:blip r:embed="rId2">
            <a:extLst/>
          </a:blip>
          <a:stretch>
            <a:fillRect/>
          </a:stretch>
        </p:blipFill>
        <p:spPr>
          <a:xfrm>
            <a:off x="1346200" y="1583491"/>
            <a:ext cx="10299700" cy="6569909"/>
          </a:xfrm>
          <a:prstGeom prst="rect">
            <a:avLst/>
          </a:prstGeom>
          <a:ln w="12700">
            <a:miter lim="400000"/>
          </a:ln>
        </p:spPr>
      </p:pic>
      <p:sp>
        <p:nvSpPr>
          <p:cNvPr id="334" name="Shape 334"/>
          <p:cNvSpPr/>
          <p:nvPr/>
        </p:nvSpPr>
        <p:spPr>
          <a:xfrm>
            <a:off x="1526858" y="16827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Starfish, sunfish.</a:t>
            </a:r>
          </a:p>
          <a:p>
            <a:pPr lvl="0" algn="ctr" defTabSz="584200">
              <a:defRPr sz="1800"/>
            </a:pPr>
            <a:r>
              <a:rPr sz="2800">
                <a:latin typeface="Gill Sans"/>
                <a:ea typeface="Gill Sans"/>
                <a:cs typeface="Gill Sans"/>
                <a:sym typeface="Gill Sans"/>
              </a:rPr>
              <a:t>I wonder why</a:t>
            </a:r>
          </a:p>
          <a:p>
            <a:pPr lvl="0" algn="ctr" defTabSz="584200">
              <a:defRPr sz="1800"/>
            </a:pPr>
            <a:r>
              <a:rPr sz="2800">
                <a:latin typeface="Gill Sans"/>
                <a:ea typeface="Gill Sans"/>
                <a:cs typeface="Gill Sans"/>
                <a:sym typeface="Gill Sans"/>
              </a:rPr>
              <a:t>some fish sound like they should be in the sky!</a:t>
            </a:r>
          </a:p>
        </p:txBody>
      </p:sp>
    </p:spTree>
    <p:extLst>
      <p:ext uri="{BB962C8B-B14F-4D97-AF65-F5344CB8AC3E}">
        <p14:creationId xmlns:p14="http://schemas.microsoft.com/office/powerpoint/2010/main" val="2782242154"/>
      </p:ext>
    </p:extLst>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droppedImage.tiff"/>
          <p:cNvPicPr/>
          <p:nvPr/>
        </p:nvPicPr>
        <p:blipFill>
          <a:blip r:embed="rId2">
            <a:extLst/>
          </a:blip>
          <a:stretch>
            <a:fillRect/>
          </a:stretch>
        </p:blipFill>
        <p:spPr>
          <a:xfrm>
            <a:off x="1346200" y="1583491"/>
            <a:ext cx="10299700" cy="6569909"/>
          </a:xfrm>
          <a:prstGeom prst="rect">
            <a:avLst/>
          </a:prstGeom>
          <a:ln w="12700">
            <a:miter lim="400000"/>
          </a:ln>
        </p:spPr>
      </p:pic>
      <p:sp>
        <p:nvSpPr>
          <p:cNvPr id="338" name="Shape 338"/>
          <p:cNvSpPr/>
          <p:nvPr/>
        </p:nvSpPr>
        <p:spPr>
          <a:xfrm>
            <a:off x="1526858" y="16827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Starfish, sunfish.</a:t>
            </a:r>
          </a:p>
          <a:p>
            <a:pPr lvl="0" algn="ctr" defTabSz="584200">
              <a:defRPr sz="1800"/>
            </a:pPr>
            <a:r>
              <a:rPr sz="2800">
                <a:latin typeface="Gill Sans"/>
                <a:ea typeface="Gill Sans"/>
                <a:cs typeface="Gill Sans"/>
                <a:sym typeface="Gill Sans"/>
              </a:rPr>
              <a:t>I wonder why</a:t>
            </a:r>
          </a:p>
          <a:p>
            <a:pPr lvl="0" algn="ctr" defTabSz="584200">
              <a:defRPr sz="1800"/>
            </a:pPr>
            <a:r>
              <a:rPr sz="2800">
                <a:latin typeface="Gill Sans"/>
                <a:ea typeface="Gill Sans"/>
                <a:cs typeface="Gill Sans"/>
                <a:sym typeface="Gill Sans"/>
              </a:rPr>
              <a:t>some fish sound like they should be in the sky!</a:t>
            </a:r>
          </a:p>
        </p:txBody>
      </p:sp>
      <p:sp>
        <p:nvSpPr>
          <p:cNvPr id="339" name="Shape 339"/>
          <p:cNvSpPr/>
          <p:nvPr/>
        </p:nvSpPr>
        <p:spPr>
          <a:xfrm>
            <a:off x="1526858" y="6318250"/>
            <a:ext cx="3810001" cy="1346200"/>
          </a:xfrm>
          <a:prstGeom prst="rect">
            <a:avLst/>
          </a:prstGeom>
          <a:solidFill>
            <a:srgbClr val="53D5FD"/>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Why do starfish and sunfish belong in the sky ?</a:t>
            </a:r>
          </a:p>
        </p:txBody>
      </p:sp>
    </p:spTree>
    <p:extLst>
      <p:ext uri="{BB962C8B-B14F-4D97-AF65-F5344CB8AC3E}">
        <p14:creationId xmlns:p14="http://schemas.microsoft.com/office/powerpoint/2010/main" val="2730248565"/>
      </p:ext>
    </p:extLst>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droppedImage.tiff"/>
          <p:cNvPicPr/>
          <p:nvPr/>
        </p:nvPicPr>
        <p:blipFill>
          <a:blip r:embed="rId2">
            <a:extLst/>
          </a:blip>
          <a:stretch>
            <a:fillRect/>
          </a:stretch>
        </p:blipFill>
        <p:spPr>
          <a:xfrm>
            <a:off x="1143000" y="1471434"/>
            <a:ext cx="10718800" cy="6808967"/>
          </a:xfrm>
          <a:prstGeom prst="rect">
            <a:avLst/>
          </a:prstGeom>
          <a:ln w="12700">
            <a:miter lim="400000"/>
          </a:ln>
        </p:spPr>
      </p:pic>
      <p:sp>
        <p:nvSpPr>
          <p:cNvPr id="343" name="Shape 343"/>
          <p:cNvSpPr/>
          <p:nvPr/>
        </p:nvSpPr>
        <p:spPr>
          <a:xfrm>
            <a:off x="1196658" y="1797050"/>
            <a:ext cx="3810001" cy="13462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One fish. Two fish.</a:t>
            </a:r>
          </a:p>
          <a:p>
            <a:pPr lvl="0" algn="ctr" defTabSz="584200">
              <a:defRPr sz="1800"/>
            </a:pPr>
            <a:endParaRPr sz="2800">
              <a:latin typeface="Gill Sans"/>
              <a:ea typeface="Gill Sans"/>
              <a:cs typeface="Gill Sans"/>
              <a:sym typeface="Gill Sans"/>
            </a:endParaRPr>
          </a:p>
          <a:p>
            <a:pPr lvl="0" algn="ctr" defTabSz="584200">
              <a:defRPr sz="1800"/>
            </a:pPr>
            <a:r>
              <a:rPr sz="2800">
                <a:latin typeface="Gill Sans"/>
                <a:ea typeface="Gill Sans"/>
                <a:cs typeface="Gill Sans"/>
                <a:sym typeface="Gill Sans"/>
              </a:rPr>
              <a:t>Three fish. Four fish.</a:t>
            </a:r>
          </a:p>
        </p:txBody>
      </p:sp>
    </p:spTree>
    <p:extLst>
      <p:ext uri="{BB962C8B-B14F-4D97-AF65-F5344CB8AC3E}">
        <p14:creationId xmlns:p14="http://schemas.microsoft.com/office/powerpoint/2010/main" val="1081164618"/>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droppedImage.tiff"/>
          <p:cNvPicPr/>
          <p:nvPr/>
        </p:nvPicPr>
        <p:blipFill>
          <a:blip r:embed="rId2">
            <a:extLst/>
          </a:blip>
          <a:stretch>
            <a:fillRect/>
          </a:stretch>
        </p:blipFill>
        <p:spPr>
          <a:xfrm>
            <a:off x="1143000" y="1471434"/>
            <a:ext cx="10718800" cy="6808967"/>
          </a:xfrm>
          <a:prstGeom prst="rect">
            <a:avLst/>
          </a:prstGeom>
          <a:ln w="12700">
            <a:miter lim="400000"/>
          </a:ln>
        </p:spPr>
      </p:pic>
      <p:sp>
        <p:nvSpPr>
          <p:cNvPr id="347" name="Shape 347"/>
          <p:cNvSpPr/>
          <p:nvPr/>
        </p:nvSpPr>
        <p:spPr>
          <a:xfrm>
            <a:off x="1196658" y="1797050"/>
            <a:ext cx="3810001" cy="13462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One fish. Two fish.</a:t>
            </a:r>
          </a:p>
          <a:p>
            <a:pPr lvl="0" algn="ctr" defTabSz="584200">
              <a:defRPr sz="1800"/>
            </a:pPr>
            <a:endParaRPr sz="2800">
              <a:latin typeface="Gill Sans"/>
              <a:ea typeface="Gill Sans"/>
              <a:cs typeface="Gill Sans"/>
              <a:sym typeface="Gill Sans"/>
            </a:endParaRPr>
          </a:p>
          <a:p>
            <a:pPr lvl="0" algn="ctr" defTabSz="584200">
              <a:defRPr sz="1800"/>
            </a:pPr>
            <a:r>
              <a:rPr sz="2800">
                <a:latin typeface="Gill Sans"/>
                <a:ea typeface="Gill Sans"/>
                <a:cs typeface="Gill Sans"/>
                <a:sym typeface="Gill Sans"/>
              </a:rPr>
              <a:t>Three fish. Four fish.</a:t>
            </a:r>
          </a:p>
        </p:txBody>
      </p:sp>
      <p:sp>
        <p:nvSpPr>
          <p:cNvPr id="348" name="Shape 348"/>
          <p:cNvSpPr/>
          <p:nvPr/>
        </p:nvSpPr>
        <p:spPr>
          <a:xfrm>
            <a:off x="7826058" y="6038850"/>
            <a:ext cx="3810001" cy="939800"/>
          </a:xfrm>
          <a:prstGeom prst="rect">
            <a:avLst/>
          </a:prstGeom>
          <a:solidFill>
            <a:srgbClr val="53D5FD"/>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How many blue fish </a:t>
            </a:r>
          </a:p>
          <a:p>
            <a:pPr lvl="0" algn="ctr" defTabSz="584200">
              <a:defRPr sz="1800"/>
            </a:pPr>
            <a:r>
              <a:rPr sz="2800">
                <a:latin typeface="Gill Sans"/>
                <a:ea typeface="Gill Sans"/>
                <a:cs typeface="Gill Sans"/>
                <a:sym typeface="Gill Sans"/>
              </a:rPr>
              <a:t>can you count?</a:t>
            </a:r>
          </a:p>
        </p:txBody>
      </p:sp>
    </p:spTree>
    <p:extLst>
      <p:ext uri="{BB962C8B-B14F-4D97-AF65-F5344CB8AC3E}">
        <p14:creationId xmlns:p14="http://schemas.microsoft.com/office/powerpoint/2010/main" val="628922880"/>
      </p:ext>
    </p:extLst>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droppedImage.tiff"/>
          <p:cNvPicPr/>
          <p:nvPr/>
        </p:nvPicPr>
        <p:blipFill>
          <a:blip r:embed="rId2">
            <a:extLst/>
          </a:blip>
          <a:stretch>
            <a:fillRect/>
          </a:stretch>
        </p:blipFill>
        <p:spPr>
          <a:xfrm>
            <a:off x="1308100" y="1573855"/>
            <a:ext cx="10384731" cy="6591301"/>
          </a:xfrm>
          <a:prstGeom prst="rect">
            <a:avLst/>
          </a:prstGeom>
          <a:ln w="12700">
            <a:miter lim="400000"/>
          </a:ln>
        </p:spPr>
      </p:pic>
      <p:sp>
        <p:nvSpPr>
          <p:cNvPr id="352" name="Shape 352"/>
          <p:cNvSpPr/>
          <p:nvPr/>
        </p:nvSpPr>
        <p:spPr>
          <a:xfrm>
            <a:off x="6517958" y="1606550"/>
            <a:ext cx="3810001" cy="13462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I love to explore the sea so blue!  It is even more fun with you!</a:t>
            </a:r>
          </a:p>
        </p:txBody>
      </p:sp>
    </p:spTree>
    <p:extLst>
      <p:ext uri="{BB962C8B-B14F-4D97-AF65-F5344CB8AC3E}">
        <p14:creationId xmlns:p14="http://schemas.microsoft.com/office/powerpoint/2010/main" val="1904973544"/>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droppedImage.tiff"/>
          <p:cNvPicPr/>
          <p:nvPr/>
        </p:nvPicPr>
        <p:blipFill>
          <a:blip r:embed="rId2">
            <a:extLst/>
          </a:blip>
          <a:stretch>
            <a:fillRect/>
          </a:stretch>
        </p:blipFill>
        <p:spPr>
          <a:xfrm>
            <a:off x="1308100" y="1573855"/>
            <a:ext cx="10384731" cy="6591301"/>
          </a:xfrm>
          <a:prstGeom prst="rect">
            <a:avLst/>
          </a:prstGeom>
          <a:ln w="12700">
            <a:miter lim="400000"/>
          </a:ln>
        </p:spPr>
      </p:pic>
      <p:sp>
        <p:nvSpPr>
          <p:cNvPr id="356" name="Shape 356"/>
          <p:cNvSpPr/>
          <p:nvPr/>
        </p:nvSpPr>
        <p:spPr>
          <a:xfrm>
            <a:off x="6517958" y="1633319"/>
            <a:ext cx="3810001" cy="1292662"/>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dirty="0"/>
              <a:t>I love to explore the sea so blue!  </a:t>
            </a:r>
            <a:r>
              <a:rPr sz="2800" dirty="0" smtClean="0"/>
              <a:t>I</a:t>
            </a:r>
            <a:r>
              <a:rPr lang="en-CA" sz="2800" smtClean="0"/>
              <a:t>t</a:t>
            </a:r>
            <a:r>
              <a:rPr sz="2800" smtClean="0"/>
              <a:t> </a:t>
            </a:r>
            <a:r>
              <a:rPr sz="2800"/>
              <a:t>is even more fun with you!</a:t>
            </a:r>
          </a:p>
        </p:txBody>
      </p:sp>
      <p:sp>
        <p:nvSpPr>
          <p:cNvPr id="357" name="Shape 357"/>
          <p:cNvSpPr/>
          <p:nvPr/>
        </p:nvSpPr>
        <p:spPr>
          <a:xfrm>
            <a:off x="4587558" y="6750050"/>
            <a:ext cx="3810001" cy="939800"/>
          </a:xfrm>
          <a:prstGeom prst="rect">
            <a:avLst/>
          </a:prstGeom>
          <a:solidFill>
            <a:srgbClr val="53D5FD"/>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What is your</a:t>
            </a:r>
          </a:p>
          <a:p>
            <a:pPr lvl="0" algn="ctr" defTabSz="584200">
              <a:defRPr sz="1800"/>
            </a:pPr>
            <a:r>
              <a:rPr sz="2800">
                <a:latin typeface="Gill Sans"/>
                <a:ea typeface="Gill Sans"/>
                <a:cs typeface="Gill Sans"/>
                <a:sym typeface="Gill Sans"/>
              </a:rPr>
              <a:t> favourite fish?</a:t>
            </a:r>
          </a:p>
        </p:txBody>
      </p:sp>
    </p:spTree>
    <p:extLst>
      <p:ext uri="{BB962C8B-B14F-4D97-AF65-F5344CB8AC3E}">
        <p14:creationId xmlns:p14="http://schemas.microsoft.com/office/powerpoint/2010/main" val="430714814"/>
      </p:ext>
    </p:extLst>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Questions &amp; Question Marks</a:t>
            </a: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Answering Questions</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816" y="343664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Today’s Letters!</a:t>
            </a:r>
            <a:endParaRPr lang="en-US" sz="6000" b="1" dirty="0">
              <a:latin typeface="Century Gothic" charset="0"/>
              <a:cs typeface="Georgia" charset="0"/>
            </a:endParaRPr>
          </a:p>
        </p:txBody>
      </p:sp>
      <p:pic>
        <p:nvPicPr>
          <p:cNvPr id="8" name="droppedImage.png"/>
          <p:cNvPicPr/>
          <p:nvPr/>
        </p:nvPicPr>
        <p:blipFill>
          <a:blip r:embed="rId4">
            <a:extLst/>
          </a:blip>
          <a:stretch>
            <a:fillRect/>
          </a:stretch>
        </p:blipFill>
        <p:spPr>
          <a:xfrm>
            <a:off x="1485900" y="3769976"/>
            <a:ext cx="4546601" cy="4408825"/>
          </a:xfrm>
          <a:prstGeom prst="rect">
            <a:avLst/>
          </a:prstGeom>
          <a:ln w="12700">
            <a:miter lim="400000"/>
          </a:ln>
        </p:spPr>
      </p:pic>
      <p:pic>
        <p:nvPicPr>
          <p:cNvPr id="9" name="droppedImage.png"/>
          <p:cNvPicPr/>
          <p:nvPr/>
        </p:nvPicPr>
        <p:blipFill>
          <a:blip r:embed="rId5">
            <a:extLst/>
          </a:blip>
          <a:stretch>
            <a:fillRect/>
          </a:stretch>
        </p:blipFill>
        <p:spPr>
          <a:xfrm>
            <a:off x="7124700" y="3853873"/>
            <a:ext cx="4381501" cy="4248728"/>
          </a:xfrm>
          <a:prstGeom prst="rect">
            <a:avLst/>
          </a:prstGeom>
          <a:ln w="12700">
            <a:miter lim="400000"/>
          </a:ln>
        </p:spPr>
      </p:pic>
    </p:spTree>
    <p:extLst>
      <p:ext uri="{BB962C8B-B14F-4D97-AF65-F5344CB8AC3E}">
        <p14:creationId xmlns:p14="http://schemas.microsoft.com/office/powerpoint/2010/main" val="952477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‘GG’ ‘FF’</a:t>
            </a:r>
            <a:endParaRPr lang="en-US" sz="6000" b="1" dirty="0">
              <a:latin typeface="Century Gothic" charset="0"/>
              <a:cs typeface="Georgia" charset="0"/>
            </a:endParaRPr>
          </a:p>
        </p:txBody>
      </p:sp>
      <p:pic>
        <p:nvPicPr>
          <p:cNvPr id="16" name="droppedImage.png"/>
          <p:cNvPicPr/>
          <p:nvPr/>
        </p:nvPicPr>
        <p:blipFill>
          <a:blip r:embed="rId4" cstate="screen">
            <a:extLst>
              <a:ext uri="{28A0092B-C50C-407E-A947-70E740481C1C}">
                <a14:useLocalDpi xmlns:a14="http://schemas.microsoft.com/office/drawing/2010/main"/>
              </a:ext>
            </a:extLst>
          </a:blip>
          <a:stretch>
            <a:fillRect/>
          </a:stretch>
        </p:blipFill>
        <p:spPr>
          <a:xfrm>
            <a:off x="1854200" y="2890168"/>
            <a:ext cx="2072106" cy="1968500"/>
          </a:xfrm>
          <a:prstGeom prst="rect">
            <a:avLst/>
          </a:prstGeom>
          <a:ln w="12700">
            <a:miter lim="400000"/>
          </a:ln>
        </p:spPr>
      </p:pic>
      <p:pic>
        <p:nvPicPr>
          <p:cNvPr id="17" name="droppedImage.png"/>
          <p:cNvPicPr/>
          <p:nvPr/>
        </p:nvPicPr>
        <p:blipFill>
          <a:blip r:embed="rId5">
            <a:extLst/>
          </a:blip>
          <a:stretch>
            <a:fillRect/>
          </a:stretch>
        </p:blipFill>
        <p:spPr>
          <a:xfrm>
            <a:off x="5445317" y="3055268"/>
            <a:ext cx="1869883" cy="1651001"/>
          </a:xfrm>
          <a:prstGeom prst="rect">
            <a:avLst/>
          </a:prstGeom>
          <a:ln w="12700">
            <a:miter lim="400000"/>
          </a:ln>
        </p:spPr>
      </p:pic>
      <p:pic>
        <p:nvPicPr>
          <p:cNvPr id="19" name="droppedImage.png"/>
          <p:cNvPicPr/>
          <p:nvPr/>
        </p:nvPicPr>
        <p:blipFill>
          <a:blip r:embed="rId6" cstate="screen">
            <a:extLst>
              <a:ext uri="{28A0092B-C50C-407E-A947-70E740481C1C}">
                <a14:useLocalDpi xmlns:a14="http://schemas.microsoft.com/office/drawing/2010/main"/>
              </a:ext>
            </a:extLst>
          </a:blip>
          <a:stretch>
            <a:fillRect/>
          </a:stretch>
        </p:blipFill>
        <p:spPr>
          <a:xfrm>
            <a:off x="9268619" y="3017168"/>
            <a:ext cx="1208882" cy="1727201"/>
          </a:xfrm>
          <a:prstGeom prst="rect">
            <a:avLst/>
          </a:prstGeom>
          <a:ln w="12700">
            <a:miter lim="400000"/>
          </a:ln>
        </p:spPr>
      </p:pic>
      <p:pic>
        <p:nvPicPr>
          <p:cNvPr id="22" name="droppedImage.png"/>
          <p:cNvPicPr/>
          <p:nvPr/>
        </p:nvPicPr>
        <p:blipFill>
          <a:blip r:embed="rId7" cstate="screen">
            <a:extLst>
              <a:ext uri="{28A0092B-C50C-407E-A947-70E740481C1C}">
                <a14:useLocalDpi xmlns:a14="http://schemas.microsoft.com/office/drawing/2010/main"/>
              </a:ext>
            </a:extLst>
          </a:blip>
          <a:stretch>
            <a:fillRect/>
          </a:stretch>
        </p:blipFill>
        <p:spPr>
          <a:xfrm>
            <a:off x="2030853" y="6331868"/>
            <a:ext cx="1715648" cy="1727201"/>
          </a:xfrm>
          <a:prstGeom prst="rect">
            <a:avLst/>
          </a:prstGeom>
          <a:ln w="12700">
            <a:miter lim="400000"/>
          </a:ln>
        </p:spPr>
      </p:pic>
      <p:pic>
        <p:nvPicPr>
          <p:cNvPr id="23" name="droppedImage.png"/>
          <p:cNvPicPr/>
          <p:nvPr/>
        </p:nvPicPr>
        <p:blipFill>
          <a:blip r:embed="rId8" cstate="screen">
            <a:extLst>
              <a:ext uri="{28A0092B-C50C-407E-A947-70E740481C1C}">
                <a14:useLocalDpi xmlns:a14="http://schemas.microsoft.com/office/drawing/2010/main"/>
              </a:ext>
            </a:extLst>
          </a:blip>
          <a:stretch>
            <a:fillRect/>
          </a:stretch>
        </p:blipFill>
        <p:spPr>
          <a:xfrm>
            <a:off x="5308600" y="6288307"/>
            <a:ext cx="2159000" cy="1579670"/>
          </a:xfrm>
          <a:prstGeom prst="rect">
            <a:avLst/>
          </a:prstGeom>
          <a:ln w="12700">
            <a:miter lim="400000"/>
          </a:ln>
        </p:spPr>
      </p:pic>
      <p:pic>
        <p:nvPicPr>
          <p:cNvPr id="24" name="droppedImage.png"/>
          <p:cNvPicPr/>
          <p:nvPr/>
        </p:nvPicPr>
        <p:blipFill>
          <a:blip r:embed="rId9" cstate="screen">
            <a:extLst>
              <a:ext uri="{28A0092B-C50C-407E-A947-70E740481C1C}">
                <a14:useLocalDpi xmlns:a14="http://schemas.microsoft.com/office/drawing/2010/main"/>
              </a:ext>
            </a:extLst>
          </a:blip>
          <a:stretch>
            <a:fillRect/>
          </a:stretch>
        </p:blipFill>
        <p:spPr>
          <a:xfrm>
            <a:off x="9169400" y="6268368"/>
            <a:ext cx="1426157" cy="1625601"/>
          </a:xfrm>
          <a:prstGeom prst="rect">
            <a:avLst/>
          </a:prstGeom>
          <a:ln w="12700">
            <a:miter lim="400000"/>
          </a:ln>
        </p:spPr>
      </p:pic>
      <p:pic>
        <p:nvPicPr>
          <p:cNvPr id="25" name="Picture 24"/>
          <p:cNvPicPr/>
          <p:nvPr/>
        </p:nvPicPr>
        <p:blipFill>
          <a:blip r:embed="rId10">
            <a:alphaModFix amt="70300"/>
            <a:extLst/>
          </a:blip>
          <a:stretch>
            <a:fillRect/>
          </a:stretch>
        </p:blipFill>
        <p:spPr>
          <a:xfrm>
            <a:off x="1614785" y="5662191"/>
            <a:ext cx="2766716" cy="110894"/>
          </a:xfrm>
          <a:prstGeom prst="rect">
            <a:avLst/>
          </a:prstGeom>
        </p:spPr>
      </p:pic>
      <p:pic>
        <p:nvPicPr>
          <p:cNvPr id="26" name="Picture 25"/>
          <p:cNvPicPr/>
          <p:nvPr/>
        </p:nvPicPr>
        <p:blipFill>
          <a:blip r:embed="rId10">
            <a:alphaModFix amt="70300"/>
            <a:extLst/>
          </a:blip>
          <a:stretch>
            <a:fillRect/>
          </a:stretch>
        </p:blipFill>
        <p:spPr>
          <a:xfrm>
            <a:off x="5118099" y="5658767"/>
            <a:ext cx="2766716" cy="110895"/>
          </a:xfrm>
          <a:prstGeom prst="rect">
            <a:avLst/>
          </a:prstGeom>
        </p:spPr>
      </p:pic>
      <p:pic>
        <p:nvPicPr>
          <p:cNvPr id="27" name="Picture 26"/>
          <p:cNvPicPr/>
          <p:nvPr/>
        </p:nvPicPr>
        <p:blipFill>
          <a:blip r:embed="rId10">
            <a:alphaModFix amt="70300"/>
            <a:extLst/>
          </a:blip>
          <a:stretch>
            <a:fillRect/>
          </a:stretch>
        </p:blipFill>
        <p:spPr>
          <a:xfrm>
            <a:off x="8590632" y="5658767"/>
            <a:ext cx="2766716" cy="110895"/>
          </a:xfrm>
          <a:prstGeom prst="rect">
            <a:avLst/>
          </a:prstGeom>
        </p:spPr>
      </p:pic>
      <p:pic>
        <p:nvPicPr>
          <p:cNvPr id="28" name="Picture 27"/>
          <p:cNvPicPr/>
          <p:nvPr/>
        </p:nvPicPr>
        <p:blipFill>
          <a:blip r:embed="rId10">
            <a:alphaModFix amt="70300"/>
            <a:extLst/>
          </a:blip>
          <a:stretch>
            <a:fillRect/>
          </a:stretch>
        </p:blipFill>
        <p:spPr>
          <a:xfrm>
            <a:off x="1511299" y="8859167"/>
            <a:ext cx="2766716" cy="110895"/>
          </a:xfrm>
          <a:prstGeom prst="rect">
            <a:avLst/>
          </a:prstGeom>
        </p:spPr>
      </p:pic>
      <p:pic>
        <p:nvPicPr>
          <p:cNvPr id="29" name="Picture 28"/>
          <p:cNvPicPr/>
          <p:nvPr/>
        </p:nvPicPr>
        <p:blipFill>
          <a:blip r:embed="rId10">
            <a:alphaModFix amt="70300"/>
            <a:extLst/>
          </a:blip>
          <a:stretch>
            <a:fillRect/>
          </a:stretch>
        </p:blipFill>
        <p:spPr>
          <a:xfrm>
            <a:off x="8518624" y="8808367"/>
            <a:ext cx="2766716" cy="110895"/>
          </a:xfrm>
          <a:prstGeom prst="rect">
            <a:avLst/>
          </a:prstGeom>
        </p:spPr>
      </p:pic>
      <p:pic>
        <p:nvPicPr>
          <p:cNvPr id="30" name="Picture 29"/>
          <p:cNvPicPr/>
          <p:nvPr/>
        </p:nvPicPr>
        <p:blipFill>
          <a:blip r:embed="rId10">
            <a:alphaModFix amt="70300"/>
            <a:extLst/>
          </a:blip>
          <a:stretch>
            <a:fillRect/>
          </a:stretch>
        </p:blipFill>
        <p:spPr>
          <a:xfrm>
            <a:off x="5118099" y="8859167"/>
            <a:ext cx="2766716" cy="110895"/>
          </a:xfrm>
          <a:prstGeom prst="rect">
            <a:avLst/>
          </a:prstGeom>
        </p:spPr>
      </p:pic>
    </p:spTree>
    <p:extLst>
      <p:ext uri="{BB962C8B-B14F-4D97-AF65-F5344CB8AC3E}">
        <p14:creationId xmlns:p14="http://schemas.microsoft.com/office/powerpoint/2010/main" val="27102224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7" name="Picture 1" descr="04.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will I </a:t>
            </a:r>
            <a:r>
              <a:rPr lang="en-US" sz="6000" b="1" dirty="0" smtClean="0">
                <a:latin typeface="Century Gothic" charset="0"/>
                <a:cs typeface="Georgia" charset="0"/>
              </a:rPr>
              <a:t>learn today</a:t>
            </a:r>
            <a:r>
              <a:rPr lang="en-US" sz="6000" b="1" dirty="0">
                <a:latin typeface="Century Gothic" charset="0"/>
                <a:cs typeface="Georgia" charset="0"/>
              </a:rPr>
              <a:t>?</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987" name="Picture 2" descr="10319-NME1S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3"/>
          <p:cNvSpPr>
            <a:spLocks/>
          </p:cNvSpPr>
          <p:nvPr/>
        </p:nvSpPr>
        <p:spPr bwMode="auto">
          <a:xfrm>
            <a:off x="1749425" y="2716213"/>
            <a:ext cx="1051361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 of the letters ‘</a:t>
            </a:r>
            <a:r>
              <a:rPr lang="en-US" sz="3000" dirty="0" err="1">
                <a:solidFill>
                  <a:srgbClr val="005A7C"/>
                </a:solidFill>
                <a:latin typeface="Century Gothic" charset="0"/>
                <a:cs typeface="Century Gothic" charset="0"/>
                <a:sym typeface="Century Gothic" charset="0"/>
              </a:rPr>
              <a:t>gg</a:t>
            </a:r>
            <a:r>
              <a:rPr lang="en-US" sz="3000" dirty="0">
                <a:solidFill>
                  <a:srgbClr val="005A7C"/>
                </a:solidFill>
                <a:latin typeface="Century Gothic" charset="0"/>
                <a:cs typeface="Century Gothic" charset="0"/>
                <a:sym typeface="Century Gothic" charset="0"/>
              </a:rPr>
              <a:t>’ and ‘</a:t>
            </a:r>
            <a:r>
              <a:rPr lang="en-US" sz="3000" dirty="0" err="1">
                <a:solidFill>
                  <a:srgbClr val="005A7C"/>
                </a:solidFill>
                <a:latin typeface="Century Gothic" charset="0"/>
                <a:cs typeface="Century Gothic" charset="0"/>
                <a:sym typeface="Century Gothic" charset="0"/>
              </a:rPr>
              <a:t>ff</a:t>
            </a:r>
            <a:r>
              <a:rPr lang="en-US" sz="3000" dirty="0">
                <a:solidFill>
                  <a:srgbClr val="005A7C"/>
                </a:solidFill>
                <a:latin typeface="Century Gothic" charset="0"/>
                <a:cs typeface="Century Gothic" charset="0"/>
                <a:sym typeface="Century Gothic" charset="0"/>
              </a:rPr>
              <a:t>’</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Answering questions </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Using Questions </a:t>
            </a:r>
            <a:r>
              <a:rPr lang="en-US" sz="3000" dirty="0" smtClean="0">
                <a:solidFill>
                  <a:srgbClr val="005A7C"/>
                </a:solidFill>
                <a:latin typeface="Century Gothic" charset="0"/>
                <a:cs typeface="Century Gothic" charset="0"/>
                <a:sym typeface="Century Gothic" charset="0"/>
              </a:rPr>
              <a:t>Marks: </a:t>
            </a:r>
            <a:r>
              <a:rPr lang="en-US" sz="3000" b="1" dirty="0" smtClean="0">
                <a:solidFill>
                  <a:srgbClr val="005A7C"/>
                </a:solidFill>
                <a:latin typeface="Century Gothic" charset="0"/>
                <a:cs typeface="Century Gothic" charset="0"/>
                <a:sym typeface="Century Gothic" charset="0"/>
              </a:rPr>
              <a:t>??</a:t>
            </a:r>
            <a:endParaRPr lang="en-US" sz="3000" dirty="0">
              <a:solidFill>
                <a:srgbClr val="005A7C"/>
              </a:solidFill>
              <a:latin typeface="Century Gothic" charset="0"/>
              <a:cs typeface="Century Gothic" charset="0"/>
              <a:sym typeface="Century Gothic" charset="0"/>
            </a:endParaRPr>
          </a:p>
        </p:txBody>
      </p:sp>
      <p:pic>
        <p:nvPicPr>
          <p:cNvPr id="4198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3" name="Picture 2"/>
          <p:cNvPicPr>
            <a:picLocks noChangeAspect="1"/>
          </p:cNvPicPr>
          <p:nvPr/>
        </p:nvPicPr>
        <p:blipFill>
          <a:blip r:embed="rId3"/>
          <a:stretch>
            <a:fillRect/>
          </a:stretch>
        </p:blipFill>
        <p:spPr>
          <a:xfrm>
            <a:off x="2857500" y="927100"/>
            <a:ext cx="7277100" cy="7886700"/>
          </a:xfrm>
          <a:prstGeom prst="rect">
            <a:avLst/>
          </a:prstGeom>
        </p:spPr>
      </p:pic>
      <p:pic>
        <p:nvPicPr>
          <p:cNvPr id="5" name="Picture 4"/>
          <p:cNvPicPr>
            <a:picLocks noChangeAspect="1"/>
          </p:cNvPicPr>
          <p:nvPr/>
        </p:nvPicPr>
        <p:blipFill>
          <a:blip r:embed="rId3"/>
          <a:stretch>
            <a:fillRect/>
          </a:stretch>
        </p:blipFill>
        <p:spPr>
          <a:xfrm>
            <a:off x="2857500" y="927100"/>
            <a:ext cx="7277100" cy="7886700"/>
          </a:xfrm>
          <a:prstGeom prst="rect">
            <a:avLst/>
          </a:prstGeom>
        </p:spPr>
      </p:pic>
      <p:pic>
        <p:nvPicPr>
          <p:cNvPr id="6" name="Picture 5"/>
          <p:cNvPicPr>
            <a:picLocks noChangeAspect="1"/>
          </p:cNvPicPr>
          <p:nvPr/>
        </p:nvPicPr>
        <p:blipFill>
          <a:blip r:embed="rId3"/>
          <a:stretch>
            <a:fillRect/>
          </a:stretch>
        </p:blipFill>
        <p:spPr>
          <a:xfrm>
            <a:off x="2857500" y="927100"/>
            <a:ext cx="7277100" cy="7886700"/>
          </a:xfrm>
          <a:prstGeom prst="rect">
            <a:avLst/>
          </a:prstGeom>
        </p:spPr>
      </p:pic>
      <p:pic>
        <p:nvPicPr>
          <p:cNvPr id="9" name="droppedImage.tiff"/>
          <p:cNvPicPr/>
          <p:nvPr/>
        </p:nvPicPr>
        <p:blipFill>
          <a:blip r:embed="rId4">
            <a:extLst/>
          </a:blip>
          <a:stretch>
            <a:fillRect/>
          </a:stretch>
        </p:blipFill>
        <p:spPr>
          <a:xfrm>
            <a:off x="3327400" y="825095"/>
            <a:ext cx="6337301" cy="8090305"/>
          </a:xfrm>
          <a:prstGeom prst="rect">
            <a:avLst/>
          </a:prstGeom>
          <a:ln w="12700">
            <a:miter lim="400000"/>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droppedImage.tiff"/>
          <p:cNvPicPr/>
          <p:nvPr/>
        </p:nvPicPr>
        <p:blipFill>
          <a:blip r:embed="rId2">
            <a:extLst/>
          </a:blip>
          <a:stretch>
            <a:fillRect/>
          </a:stretch>
        </p:blipFill>
        <p:spPr>
          <a:xfrm>
            <a:off x="1104900" y="1405084"/>
            <a:ext cx="10795001" cy="6926116"/>
          </a:xfrm>
          <a:prstGeom prst="rect">
            <a:avLst/>
          </a:prstGeom>
          <a:ln w="12700">
            <a:miter lim="400000"/>
          </a:ln>
        </p:spPr>
      </p:pic>
      <p:sp>
        <p:nvSpPr>
          <p:cNvPr id="311" name="Shape 311"/>
          <p:cNvSpPr/>
          <p:nvPr/>
        </p:nvSpPr>
        <p:spPr>
          <a:xfrm>
            <a:off x="7876858" y="4133850"/>
            <a:ext cx="3810001" cy="11938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400">
                <a:latin typeface="Gill Sans"/>
                <a:ea typeface="Gill Sans"/>
                <a:cs typeface="Gill Sans"/>
                <a:sym typeface="Gill Sans"/>
              </a:rPr>
              <a:t>All around and under the sea. </a:t>
            </a:r>
          </a:p>
          <a:p>
            <a:pPr lvl="0" algn="ctr" defTabSz="584200">
              <a:defRPr sz="1800"/>
            </a:pPr>
            <a:r>
              <a:rPr sz="2400">
                <a:latin typeface="Gill Sans"/>
                <a:ea typeface="Gill Sans"/>
                <a:cs typeface="Gill Sans"/>
                <a:sym typeface="Gill Sans"/>
              </a:rPr>
              <a:t>Look around and explore with me!</a:t>
            </a:r>
          </a:p>
        </p:txBody>
      </p:sp>
      <p:sp>
        <p:nvSpPr>
          <p:cNvPr id="312" name="Shape 312"/>
          <p:cNvSpPr/>
          <p:nvPr/>
        </p:nvSpPr>
        <p:spPr>
          <a:xfrm>
            <a:off x="7874000" y="5791200"/>
            <a:ext cx="3810000" cy="482600"/>
          </a:xfrm>
          <a:prstGeom prst="rect">
            <a:avLst/>
          </a:prstGeom>
          <a:solidFill>
            <a:srgbClr val="53D5FD"/>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400">
                <a:latin typeface="Gill Sans"/>
                <a:ea typeface="Gill Sans"/>
                <a:cs typeface="Gill Sans"/>
                <a:sym typeface="Gill Sans"/>
              </a:defRPr>
            </a:lvl1pPr>
          </a:lstStyle>
          <a:p>
            <a:pPr lvl="0">
              <a:defRPr sz="1800"/>
            </a:pPr>
            <a:r>
              <a:rPr sz="2400"/>
              <a:t>What do you see ?</a:t>
            </a:r>
          </a:p>
        </p:txBody>
      </p:sp>
    </p:spTree>
    <p:extLst>
      <p:ext uri="{BB962C8B-B14F-4D97-AF65-F5344CB8AC3E}">
        <p14:creationId xmlns:p14="http://schemas.microsoft.com/office/powerpoint/2010/main" val="3355060697"/>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droppedImage.tiff"/>
          <p:cNvPicPr/>
          <p:nvPr/>
        </p:nvPicPr>
        <p:blipFill>
          <a:blip r:embed="rId2">
            <a:extLst/>
          </a:blip>
          <a:stretch>
            <a:fillRect/>
          </a:stretch>
        </p:blipFill>
        <p:spPr>
          <a:xfrm>
            <a:off x="1054100" y="1379275"/>
            <a:ext cx="10883900" cy="6977326"/>
          </a:xfrm>
          <a:prstGeom prst="rect">
            <a:avLst/>
          </a:prstGeom>
          <a:ln w="12700">
            <a:miter lim="400000"/>
          </a:ln>
        </p:spPr>
      </p:pic>
      <p:sp>
        <p:nvSpPr>
          <p:cNvPr id="316" name="Shape 316"/>
          <p:cNvSpPr/>
          <p:nvPr/>
        </p:nvSpPr>
        <p:spPr>
          <a:xfrm>
            <a:off x="1222058" y="15303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It is fun to explore in the water so blue.  There are lots of nice fish and plants too!</a:t>
            </a:r>
          </a:p>
        </p:txBody>
      </p:sp>
    </p:spTree>
    <p:extLst>
      <p:ext uri="{BB962C8B-B14F-4D97-AF65-F5344CB8AC3E}">
        <p14:creationId xmlns:p14="http://schemas.microsoft.com/office/powerpoint/2010/main" val="1890059706"/>
      </p:ext>
    </p:extLst>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droppedImage.tiff"/>
          <p:cNvPicPr/>
          <p:nvPr/>
        </p:nvPicPr>
        <p:blipFill>
          <a:blip r:embed="rId2">
            <a:extLst/>
          </a:blip>
          <a:stretch>
            <a:fillRect/>
          </a:stretch>
        </p:blipFill>
        <p:spPr>
          <a:xfrm>
            <a:off x="1054100" y="1379275"/>
            <a:ext cx="10883900" cy="6977326"/>
          </a:xfrm>
          <a:prstGeom prst="rect">
            <a:avLst/>
          </a:prstGeom>
          <a:ln w="12700">
            <a:miter lim="400000"/>
          </a:ln>
        </p:spPr>
      </p:pic>
      <p:sp>
        <p:nvSpPr>
          <p:cNvPr id="320" name="Shape 320"/>
          <p:cNvSpPr/>
          <p:nvPr/>
        </p:nvSpPr>
        <p:spPr>
          <a:xfrm>
            <a:off x="1222058" y="15303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It is fun to explore in the water so blue.  There are lots of nice fish and plants too!</a:t>
            </a:r>
          </a:p>
        </p:txBody>
      </p:sp>
      <p:sp>
        <p:nvSpPr>
          <p:cNvPr id="321" name="Shape 321"/>
          <p:cNvSpPr/>
          <p:nvPr/>
        </p:nvSpPr>
        <p:spPr>
          <a:xfrm>
            <a:off x="8026400" y="3721100"/>
            <a:ext cx="3810000" cy="939800"/>
          </a:xfrm>
          <a:prstGeom prst="rect">
            <a:avLst/>
          </a:prstGeom>
          <a:solidFill>
            <a:srgbClr val="53D5FD"/>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Can you show me the plants and fish ?</a:t>
            </a:r>
          </a:p>
        </p:txBody>
      </p:sp>
    </p:spTree>
    <p:extLst>
      <p:ext uri="{BB962C8B-B14F-4D97-AF65-F5344CB8AC3E}">
        <p14:creationId xmlns:p14="http://schemas.microsoft.com/office/powerpoint/2010/main" val="3368786208"/>
      </p:ext>
    </p:extLst>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droppedImage.tiff"/>
          <p:cNvPicPr/>
          <p:nvPr/>
        </p:nvPicPr>
        <p:blipFill>
          <a:blip r:embed="rId2">
            <a:extLst/>
          </a:blip>
          <a:stretch>
            <a:fillRect/>
          </a:stretch>
        </p:blipFill>
        <p:spPr>
          <a:xfrm>
            <a:off x="1219200" y="1515958"/>
            <a:ext cx="10553701" cy="6726342"/>
          </a:xfrm>
          <a:prstGeom prst="rect">
            <a:avLst/>
          </a:prstGeom>
          <a:ln w="12700">
            <a:miter lim="400000"/>
          </a:ln>
        </p:spPr>
      </p:pic>
      <p:sp>
        <p:nvSpPr>
          <p:cNvPr id="325" name="Shape 325"/>
          <p:cNvSpPr/>
          <p:nvPr/>
        </p:nvSpPr>
        <p:spPr>
          <a:xfrm>
            <a:off x="1476058" y="17208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Look at all the fish swimming in a school.</a:t>
            </a:r>
          </a:p>
          <a:p>
            <a:pPr lvl="0" algn="ctr" defTabSz="584200">
              <a:defRPr sz="1800"/>
            </a:pPr>
            <a:r>
              <a:rPr sz="2800">
                <a:latin typeface="Gill Sans"/>
                <a:ea typeface="Gill Sans"/>
                <a:cs typeface="Gill Sans"/>
                <a:sym typeface="Gill Sans"/>
              </a:rPr>
              <a:t>Swimming underwater </a:t>
            </a:r>
          </a:p>
          <a:p>
            <a:pPr lvl="0" algn="ctr" defTabSz="584200">
              <a:defRPr sz="1800"/>
            </a:pPr>
            <a:r>
              <a:rPr sz="2800">
                <a:latin typeface="Gill Sans"/>
                <a:ea typeface="Gill Sans"/>
                <a:cs typeface="Gill Sans"/>
                <a:sym typeface="Gill Sans"/>
              </a:rPr>
              <a:t>is very cool!</a:t>
            </a:r>
          </a:p>
        </p:txBody>
      </p:sp>
    </p:spTree>
    <p:extLst>
      <p:ext uri="{BB962C8B-B14F-4D97-AF65-F5344CB8AC3E}">
        <p14:creationId xmlns:p14="http://schemas.microsoft.com/office/powerpoint/2010/main" val="3394013513"/>
      </p:ext>
    </p:extLst>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droppedImage.tiff"/>
          <p:cNvPicPr/>
          <p:nvPr/>
        </p:nvPicPr>
        <p:blipFill>
          <a:blip r:embed="rId2">
            <a:extLst/>
          </a:blip>
          <a:stretch>
            <a:fillRect/>
          </a:stretch>
        </p:blipFill>
        <p:spPr>
          <a:xfrm>
            <a:off x="1219200" y="1515958"/>
            <a:ext cx="10553701" cy="6726342"/>
          </a:xfrm>
          <a:prstGeom prst="rect">
            <a:avLst/>
          </a:prstGeom>
          <a:ln w="12700">
            <a:miter lim="400000"/>
          </a:ln>
        </p:spPr>
      </p:pic>
      <p:sp>
        <p:nvSpPr>
          <p:cNvPr id="329" name="Shape 329"/>
          <p:cNvSpPr/>
          <p:nvPr/>
        </p:nvSpPr>
        <p:spPr>
          <a:xfrm>
            <a:off x="1476058" y="1720850"/>
            <a:ext cx="3810001" cy="1752600"/>
          </a:xfrm>
          <a:prstGeom prst="rect">
            <a:avLst/>
          </a:prstGeom>
          <a:solidFill>
            <a:srgbClr val="FFFFFF"/>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algn="ctr" defTabSz="584200">
              <a:defRPr sz="1800"/>
            </a:pPr>
            <a:r>
              <a:rPr sz="2800">
                <a:latin typeface="Gill Sans"/>
                <a:ea typeface="Gill Sans"/>
                <a:cs typeface="Gill Sans"/>
                <a:sym typeface="Gill Sans"/>
              </a:rPr>
              <a:t>Look at all the fish swimming in a school.</a:t>
            </a:r>
          </a:p>
          <a:p>
            <a:pPr lvl="0" algn="ctr" defTabSz="584200">
              <a:defRPr sz="1800"/>
            </a:pPr>
            <a:r>
              <a:rPr sz="2800">
                <a:latin typeface="Gill Sans"/>
                <a:ea typeface="Gill Sans"/>
                <a:cs typeface="Gill Sans"/>
                <a:sym typeface="Gill Sans"/>
              </a:rPr>
              <a:t>Swimming underwater </a:t>
            </a:r>
          </a:p>
          <a:p>
            <a:pPr lvl="0" algn="ctr" defTabSz="584200">
              <a:defRPr sz="1800"/>
            </a:pPr>
            <a:r>
              <a:rPr sz="2800">
                <a:latin typeface="Gill Sans"/>
                <a:ea typeface="Gill Sans"/>
                <a:cs typeface="Gill Sans"/>
                <a:sym typeface="Gill Sans"/>
              </a:rPr>
              <a:t>is very cool!</a:t>
            </a:r>
          </a:p>
        </p:txBody>
      </p:sp>
      <p:sp>
        <p:nvSpPr>
          <p:cNvPr id="330" name="Shape 330"/>
          <p:cNvSpPr/>
          <p:nvPr/>
        </p:nvSpPr>
        <p:spPr>
          <a:xfrm>
            <a:off x="7775258" y="6432550"/>
            <a:ext cx="3810001" cy="1346200"/>
          </a:xfrm>
          <a:prstGeom prst="rect">
            <a:avLst/>
          </a:prstGeom>
          <a:solidFill>
            <a:srgbClr val="94E3FE"/>
          </a:solidFill>
          <a:ln w="12700">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defRPr sz="2800">
                <a:latin typeface="Gill Sans"/>
                <a:ea typeface="Gill Sans"/>
                <a:cs typeface="Gill Sans"/>
                <a:sym typeface="Gill Sans"/>
              </a:defRPr>
            </a:lvl1pPr>
          </a:lstStyle>
          <a:p>
            <a:pPr lvl="0">
              <a:defRPr sz="1800"/>
            </a:pPr>
            <a:r>
              <a:rPr sz="2800"/>
              <a:t>When a lot of fish swim together it is called a SCHOOL OF FISH! </a:t>
            </a:r>
          </a:p>
        </p:txBody>
      </p:sp>
    </p:spTree>
    <p:extLst>
      <p:ext uri="{BB962C8B-B14F-4D97-AF65-F5344CB8AC3E}">
        <p14:creationId xmlns:p14="http://schemas.microsoft.com/office/powerpoint/2010/main" val="854034608"/>
      </p:ext>
    </p:extLst>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2279</TotalTime>
  <Pages>0</Pages>
  <Words>372</Words>
  <Characters>0</Characters>
  <Application>Microsoft Macintosh PowerPoint</Application>
  <PresentationFormat>Custom</PresentationFormat>
  <Lines>0</Lines>
  <Paragraphs>51</Paragraphs>
  <Slides>19</Slides>
  <Notes>8</Notes>
  <HiddenSlides>0</HiddenSlides>
  <MMClips>0</MMClips>
  <ScaleCrop>false</ScaleCrop>
  <HeadingPairs>
    <vt:vector size="4" baseType="variant">
      <vt:variant>
        <vt:lpstr>Theme</vt:lpstr>
      </vt:variant>
      <vt:variant>
        <vt:i4>30</vt:i4>
      </vt:variant>
      <vt:variant>
        <vt:lpstr>Slide Titles</vt:lpstr>
      </vt:variant>
      <vt:variant>
        <vt:i4>19</vt:i4>
      </vt:variant>
    </vt:vector>
  </HeadingPairs>
  <TitlesOfParts>
    <vt:vector size="49" baseType="lpstr">
      <vt:lpstr>Title &amp; Subtitle</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Joseph Park</cp:lastModifiedBy>
  <cp:revision>243</cp:revision>
  <dcterms:modified xsi:type="dcterms:W3CDTF">2016-04-23T05:05:00Z</dcterms:modified>
</cp:coreProperties>
</file>