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1" r:id="rId3"/>
    <p:sldMasterId id="2147483652" r:id="rId4"/>
    <p:sldMasterId id="2147483654" r:id="rId5"/>
    <p:sldMasterId id="2147483659" r:id="rId6"/>
    <p:sldMasterId id="2147483662" r:id="rId7"/>
    <p:sldMasterId id="2147483663" r:id="rId8"/>
    <p:sldMasterId id="2147483664" r:id="rId9"/>
    <p:sldMasterId id="2147483665" r:id="rId10"/>
    <p:sldMasterId id="2147483666" r:id="rId11"/>
    <p:sldMasterId id="2147483667" r:id="rId12"/>
    <p:sldMasterId id="2147483668" r:id="rId13"/>
    <p:sldMasterId id="2147483669" r:id="rId14"/>
    <p:sldMasterId id="2147483670" r:id="rId15"/>
    <p:sldMasterId id="2147483672" r:id="rId16"/>
    <p:sldMasterId id="2147483673" r:id="rId17"/>
    <p:sldMasterId id="2147483674" r:id="rId18"/>
    <p:sldMasterId id="2147483675" r:id="rId19"/>
    <p:sldMasterId id="2147483677" r:id="rId20"/>
    <p:sldMasterId id="2147483678" r:id="rId21"/>
    <p:sldMasterId id="2147483679" r:id="rId22"/>
    <p:sldMasterId id="2147483680" r:id="rId23"/>
    <p:sldMasterId id="2147483681" r:id="rId24"/>
    <p:sldMasterId id="2147483682" r:id="rId25"/>
    <p:sldMasterId id="2147483683" r:id="rId26"/>
    <p:sldMasterId id="2147483684" r:id="rId27"/>
    <p:sldMasterId id="2147483685" r:id="rId28"/>
    <p:sldMasterId id="2147483686" r:id="rId29"/>
    <p:sldMasterId id="2147483687" r:id="rId30"/>
    <p:sldMasterId id="2147483688" r:id="rId31"/>
  </p:sldMasterIdLst>
  <p:notesMasterIdLst>
    <p:notesMasterId r:id="rId52"/>
  </p:notesMasterIdLst>
  <p:sldIdLst>
    <p:sldId id="256" r:id="rId32"/>
    <p:sldId id="263" r:id="rId33"/>
    <p:sldId id="258" r:id="rId34"/>
    <p:sldId id="304" r:id="rId35"/>
    <p:sldId id="345" r:id="rId36"/>
    <p:sldId id="293" r:id="rId37"/>
    <p:sldId id="335" r:id="rId38"/>
    <p:sldId id="475" r:id="rId39"/>
    <p:sldId id="421" r:id="rId40"/>
    <p:sldId id="478" r:id="rId41"/>
    <p:sldId id="479" r:id="rId42"/>
    <p:sldId id="480" r:id="rId43"/>
    <p:sldId id="481" r:id="rId44"/>
    <p:sldId id="485" r:id="rId45"/>
    <p:sldId id="383" r:id="rId46"/>
    <p:sldId id="491" r:id="rId47"/>
    <p:sldId id="494" r:id="rId48"/>
    <p:sldId id="503" r:id="rId49"/>
    <p:sldId id="288" r:id="rId50"/>
    <p:sldId id="279" r:id="rId51"/>
  </p:sldIdLst>
  <p:sldSz cx="13004800" cy="9753600"/>
  <p:notesSz cx="6858000" cy="9144000"/>
  <p:defaultTextStyle>
    <a:defPPr>
      <a:defRPr lang="en-US"/>
    </a:defPPr>
    <a:lvl1pPr algn="ctr" rtl="0" fontAlgn="base">
      <a:spcBef>
        <a:spcPct val="0"/>
      </a:spcBef>
      <a:spcAft>
        <a:spcPct val="0"/>
      </a:spcAft>
      <a:defRPr sz="3600" kern="1200">
        <a:solidFill>
          <a:srgbClr val="004E74"/>
        </a:solidFill>
        <a:latin typeface="Georgia" charset="0"/>
        <a:ea typeface="Songti SC Regular" charset="0"/>
        <a:cs typeface="Songti SC Regular" charset="0"/>
        <a:sym typeface="Georgia" charset="0"/>
      </a:defRPr>
    </a:lvl1pPr>
    <a:lvl2pPr marL="457200" algn="ctr" rtl="0" fontAlgn="base">
      <a:spcBef>
        <a:spcPct val="0"/>
      </a:spcBef>
      <a:spcAft>
        <a:spcPct val="0"/>
      </a:spcAft>
      <a:defRPr sz="3600" kern="1200">
        <a:solidFill>
          <a:srgbClr val="004E74"/>
        </a:solidFill>
        <a:latin typeface="Georgia" charset="0"/>
        <a:ea typeface="Songti SC Regular" charset="0"/>
        <a:cs typeface="Songti SC Regular" charset="0"/>
        <a:sym typeface="Georgia" charset="0"/>
      </a:defRPr>
    </a:lvl2pPr>
    <a:lvl3pPr marL="914400" algn="ctr" rtl="0" fontAlgn="base">
      <a:spcBef>
        <a:spcPct val="0"/>
      </a:spcBef>
      <a:spcAft>
        <a:spcPct val="0"/>
      </a:spcAft>
      <a:defRPr sz="3600" kern="1200">
        <a:solidFill>
          <a:srgbClr val="004E74"/>
        </a:solidFill>
        <a:latin typeface="Georgia" charset="0"/>
        <a:ea typeface="Songti SC Regular" charset="0"/>
        <a:cs typeface="Songti SC Regular" charset="0"/>
        <a:sym typeface="Georgia" charset="0"/>
      </a:defRPr>
    </a:lvl3pPr>
    <a:lvl4pPr marL="1371600" algn="ctr" rtl="0" fontAlgn="base">
      <a:spcBef>
        <a:spcPct val="0"/>
      </a:spcBef>
      <a:spcAft>
        <a:spcPct val="0"/>
      </a:spcAft>
      <a:defRPr sz="3600" kern="1200">
        <a:solidFill>
          <a:srgbClr val="004E74"/>
        </a:solidFill>
        <a:latin typeface="Georgia" charset="0"/>
        <a:ea typeface="Songti SC Regular" charset="0"/>
        <a:cs typeface="Songti SC Regular" charset="0"/>
        <a:sym typeface="Georgia" charset="0"/>
      </a:defRPr>
    </a:lvl4pPr>
    <a:lvl5pPr marL="1828800" algn="ctr" rtl="0" fontAlgn="base">
      <a:spcBef>
        <a:spcPct val="0"/>
      </a:spcBef>
      <a:spcAft>
        <a:spcPct val="0"/>
      </a:spcAft>
      <a:defRPr sz="3600" kern="1200">
        <a:solidFill>
          <a:srgbClr val="004E74"/>
        </a:solidFill>
        <a:latin typeface="Georgia" charset="0"/>
        <a:ea typeface="Songti SC Regular" charset="0"/>
        <a:cs typeface="Songti SC Regular" charset="0"/>
        <a:sym typeface="Georgia" charset="0"/>
      </a:defRPr>
    </a:lvl5pPr>
    <a:lvl6pPr marL="2286000" algn="l" defTabSz="457200" rtl="0" eaLnBrk="1" latinLnBrk="0" hangingPunct="1">
      <a:defRPr sz="3600" kern="1200">
        <a:solidFill>
          <a:srgbClr val="004E74"/>
        </a:solidFill>
        <a:latin typeface="Georgia" charset="0"/>
        <a:ea typeface="Songti SC Regular" charset="0"/>
        <a:cs typeface="Songti SC Regular" charset="0"/>
        <a:sym typeface="Georgia" charset="0"/>
      </a:defRPr>
    </a:lvl6pPr>
    <a:lvl7pPr marL="2743200" algn="l" defTabSz="457200" rtl="0" eaLnBrk="1" latinLnBrk="0" hangingPunct="1">
      <a:defRPr sz="3600" kern="1200">
        <a:solidFill>
          <a:srgbClr val="004E74"/>
        </a:solidFill>
        <a:latin typeface="Georgia" charset="0"/>
        <a:ea typeface="Songti SC Regular" charset="0"/>
        <a:cs typeface="Songti SC Regular" charset="0"/>
        <a:sym typeface="Georgia" charset="0"/>
      </a:defRPr>
    </a:lvl7pPr>
    <a:lvl8pPr marL="3200400" algn="l" defTabSz="457200" rtl="0" eaLnBrk="1" latinLnBrk="0" hangingPunct="1">
      <a:defRPr sz="3600" kern="1200">
        <a:solidFill>
          <a:srgbClr val="004E74"/>
        </a:solidFill>
        <a:latin typeface="Georgia" charset="0"/>
        <a:ea typeface="Songti SC Regular" charset="0"/>
        <a:cs typeface="Songti SC Regular" charset="0"/>
        <a:sym typeface="Georgia" charset="0"/>
      </a:defRPr>
    </a:lvl8pPr>
    <a:lvl9pPr marL="3657600" algn="l" defTabSz="457200" rtl="0" eaLnBrk="1" latinLnBrk="0" hangingPunct="1">
      <a:defRPr sz="3600" kern="1200">
        <a:solidFill>
          <a:srgbClr val="004E74"/>
        </a:solidFill>
        <a:latin typeface="Georgia" charset="0"/>
        <a:ea typeface="Songti SC Regular" charset="0"/>
        <a:cs typeface="Songti SC Regular" charset="0"/>
        <a:sym typeface="Georgia" charset="0"/>
      </a:defRPr>
    </a:lvl9pPr>
  </p:defaultTextStyle>
  <p:extLst>
    <p:ext uri="{EFAFB233-063F-42B5-8137-9DF3F51BA10A}">
      <p15:sldGuideLst xmlns:p15="http://schemas.microsoft.com/office/powerpoint/2012/main" xmlns="">
        <p15:guide id="1" orient="horz" pos="3027">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4BCF"/>
    <a:srgbClr val="FF0080"/>
    <a:srgbClr val="007072"/>
    <a:srgbClr val="00702D"/>
    <a:srgbClr val="2A295E"/>
    <a:srgbClr val="E4DC32"/>
    <a:srgbClr val="FFF467"/>
    <a:srgbClr val="CF4C82"/>
    <a:srgbClr val="D02175"/>
    <a:srgbClr val="FEFF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590"/>
  </p:normalViewPr>
  <p:slideViewPr>
    <p:cSldViewPr>
      <p:cViewPr>
        <p:scale>
          <a:sx n="63" d="100"/>
          <a:sy n="63" d="100"/>
        </p:scale>
        <p:origin x="-440" y="-816"/>
      </p:cViewPr>
      <p:guideLst>
        <p:guide orient="horz" pos="3027"/>
        <p:guide pos="409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slide" Target="slides/slide19.xml"/><Relationship Id="rId51" Type="http://schemas.openxmlformats.org/officeDocument/2006/relationships/slide" Target="slides/slide2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9.xml"/><Relationship Id="rId41" Type="http://schemas.openxmlformats.org/officeDocument/2006/relationships/slide" Target="slides/slide10.xml"/><Relationship Id="rId42" Type="http://schemas.openxmlformats.org/officeDocument/2006/relationships/slide" Target="slides/slide11.xml"/><Relationship Id="rId43" Type="http://schemas.openxmlformats.org/officeDocument/2006/relationships/slide" Target="slides/slide12.xml"/><Relationship Id="rId44" Type="http://schemas.openxmlformats.org/officeDocument/2006/relationships/slide" Target="slides/slide13.xml"/><Relationship Id="rId45" Type="http://schemas.openxmlformats.org/officeDocument/2006/relationships/slide" Target="slides/slide14.xml"/><Relationship Id="rId46" Type="http://schemas.openxmlformats.org/officeDocument/2006/relationships/slide" Target="slides/slide15.xml"/><Relationship Id="rId47" Type="http://schemas.openxmlformats.org/officeDocument/2006/relationships/slide" Target="slides/slide16.xml"/><Relationship Id="rId48" Type="http://schemas.openxmlformats.org/officeDocument/2006/relationships/slide" Target="slides/slide17.xml"/><Relationship Id="rId4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 Target="slides/slide1.xml"/><Relationship Id="rId33" Type="http://schemas.openxmlformats.org/officeDocument/2006/relationships/slide" Target="slides/slide2.xml"/><Relationship Id="rId34" Type="http://schemas.openxmlformats.org/officeDocument/2006/relationships/slide" Target="slides/slide3.xml"/><Relationship Id="rId35" Type="http://schemas.openxmlformats.org/officeDocument/2006/relationships/slide" Target="slides/slide4.xml"/><Relationship Id="rId36" Type="http://schemas.openxmlformats.org/officeDocument/2006/relationships/slide" Target="slides/slide5.xml"/><Relationship Id="rId37" Type="http://schemas.openxmlformats.org/officeDocument/2006/relationships/slide" Target="slides/slide6.xml"/><Relationship Id="rId38" Type="http://schemas.openxmlformats.org/officeDocument/2006/relationships/slide" Target="slides/slide7.xml"/><Relationship Id="rId39" Type="http://schemas.openxmlformats.org/officeDocument/2006/relationships/slide" Target="slides/slide8.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44034"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Tree>
    <p:extLst>
      <p:ext uri="{BB962C8B-B14F-4D97-AF65-F5344CB8AC3E}">
        <p14:creationId xmlns:p14="http://schemas.microsoft.com/office/powerpoint/2010/main" val="401856026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eorgia"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Georgia"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Georgia"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Georgia"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Georgia"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a:solidFill>
            <a:srgbClr val="FFFFFF"/>
          </a:solidFill>
          <a:ln/>
        </p:spPr>
      </p:sp>
      <p:sp>
        <p:nvSpPr>
          <p:cNvPr id="89091"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en-US" sz="2200" dirty="0">
              <a:latin typeface="Lucida Grande" charset="0"/>
              <a:cs typeface="Lucida Grande" charset="0"/>
              <a:sym typeface="Lucida Grande" charset="0"/>
            </a:endParaRPr>
          </a:p>
        </p:txBody>
      </p:sp>
    </p:spTree>
    <p:extLst>
      <p:ext uri="{BB962C8B-B14F-4D97-AF65-F5344CB8AC3E}">
        <p14:creationId xmlns:p14="http://schemas.microsoft.com/office/powerpoint/2010/main" val="102623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solidFill>
            <a:srgbClr val="FFFFFF"/>
          </a:solidFill>
          <a:ln/>
        </p:spPr>
      </p:sp>
      <p:sp>
        <p:nvSpPr>
          <p:cNvPr id="9830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en-US" sz="1400" dirty="0">
              <a:solidFill>
                <a:srgbClr val="000000"/>
              </a:solidFill>
              <a:latin typeface="Lucida Grande" charset="0"/>
              <a:cs typeface="Lucida Grande" charset="0"/>
              <a:sym typeface="Lucida Grande" charset="0"/>
            </a:endParaRPr>
          </a:p>
        </p:txBody>
      </p:sp>
    </p:spTree>
    <p:extLst>
      <p:ext uri="{BB962C8B-B14F-4D97-AF65-F5344CB8AC3E}">
        <p14:creationId xmlns:p14="http://schemas.microsoft.com/office/powerpoint/2010/main" val="1914627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solidFill>
            <a:srgbClr val="FFFFFF"/>
          </a:solidFill>
          <a:ln/>
        </p:spPr>
      </p:sp>
      <p:sp>
        <p:nvSpPr>
          <p:cNvPr id="9830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en-US" sz="1400" dirty="0">
              <a:solidFill>
                <a:srgbClr val="000000"/>
              </a:solidFill>
              <a:latin typeface="Lucida Grande" charset="0"/>
              <a:cs typeface="Lucida Grande" charset="0"/>
              <a:sym typeface="Lucida Grande" charset="0"/>
            </a:endParaRPr>
          </a:p>
        </p:txBody>
      </p:sp>
    </p:spTree>
    <p:extLst>
      <p:ext uri="{BB962C8B-B14F-4D97-AF65-F5344CB8AC3E}">
        <p14:creationId xmlns:p14="http://schemas.microsoft.com/office/powerpoint/2010/main" val="1252770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solidFill>
            <a:srgbClr val="FFFFFF"/>
          </a:solidFill>
          <a:ln/>
        </p:spPr>
      </p:sp>
      <p:sp>
        <p:nvSpPr>
          <p:cNvPr id="9830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en-US" sz="1400" dirty="0">
              <a:solidFill>
                <a:srgbClr val="000000"/>
              </a:solidFill>
              <a:latin typeface="Lucida Grande" charset="0"/>
              <a:cs typeface="Lucida Grande" charset="0"/>
              <a:sym typeface="Lucida Grande" charset="0"/>
            </a:endParaRPr>
          </a:p>
        </p:txBody>
      </p:sp>
    </p:spTree>
    <p:extLst>
      <p:ext uri="{BB962C8B-B14F-4D97-AF65-F5344CB8AC3E}">
        <p14:creationId xmlns:p14="http://schemas.microsoft.com/office/powerpoint/2010/main" val="1383193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solidFill>
            <a:srgbClr val="FFFFFF"/>
          </a:solidFill>
          <a:ln/>
        </p:spPr>
      </p:sp>
      <p:sp>
        <p:nvSpPr>
          <p:cNvPr id="9830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en-US" sz="1400" dirty="0">
              <a:solidFill>
                <a:srgbClr val="000000"/>
              </a:solidFill>
              <a:latin typeface="Lucida Grande" charset="0"/>
              <a:cs typeface="Lucida Grande" charset="0"/>
              <a:sym typeface="Lucida Grande" charset="0"/>
            </a:endParaRPr>
          </a:p>
        </p:txBody>
      </p:sp>
    </p:spTree>
    <p:extLst>
      <p:ext uri="{BB962C8B-B14F-4D97-AF65-F5344CB8AC3E}">
        <p14:creationId xmlns:p14="http://schemas.microsoft.com/office/powerpoint/2010/main" val="1346114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Grp="1" noRot="1" noChangeAspect="1" noChangeArrowheads="1" noTextEdit="1"/>
          </p:cNvSpPr>
          <p:nvPr>
            <p:ph type="sldImg"/>
          </p:nvPr>
        </p:nvSpPr>
        <p:spPr>
          <a:solidFill>
            <a:srgbClr val="FFFFFF"/>
          </a:solidFill>
          <a:ln/>
        </p:spPr>
      </p:sp>
      <p:sp>
        <p:nvSpPr>
          <p:cNvPr id="115715"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sz="2200" dirty="0">
              <a:latin typeface="Lucida Grande" charset="0"/>
              <a:cs typeface="Lucida Grande" charset="0"/>
              <a:sym typeface="Lucida Grande" charset="0"/>
            </a:endParaRPr>
          </a:p>
        </p:txBody>
      </p:sp>
    </p:spTree>
    <p:extLst>
      <p:ext uri="{BB962C8B-B14F-4D97-AF65-F5344CB8AC3E}">
        <p14:creationId xmlns:p14="http://schemas.microsoft.com/office/powerpoint/2010/main" val="591407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Grp="1" noRot="1" noChangeAspect="1" noChangeArrowheads="1" noTextEdit="1"/>
          </p:cNvSpPr>
          <p:nvPr>
            <p:ph type="sldImg"/>
          </p:nvPr>
        </p:nvSpPr>
        <p:spPr>
          <a:solidFill>
            <a:srgbClr val="FFFFFF"/>
          </a:solidFill>
          <a:ln/>
        </p:spPr>
      </p:sp>
      <p:sp>
        <p:nvSpPr>
          <p:cNvPr id="115715"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sz="2200" dirty="0">
              <a:latin typeface="Lucida Grande" charset="0"/>
              <a:cs typeface="Lucida Grande" charset="0"/>
              <a:sym typeface="Lucida Grande" charset="0"/>
            </a:endParaRPr>
          </a:p>
        </p:txBody>
      </p:sp>
    </p:spTree>
    <p:extLst>
      <p:ext uri="{BB962C8B-B14F-4D97-AF65-F5344CB8AC3E}">
        <p14:creationId xmlns:p14="http://schemas.microsoft.com/office/powerpoint/2010/main" val="1185245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Grp="1" noRot="1" noChangeAspect="1" noChangeArrowheads="1" noTextEdit="1"/>
          </p:cNvSpPr>
          <p:nvPr>
            <p:ph type="sldImg"/>
          </p:nvPr>
        </p:nvSpPr>
        <p:spPr>
          <a:solidFill>
            <a:srgbClr val="FFFFFF"/>
          </a:solidFill>
          <a:ln/>
        </p:spPr>
      </p:sp>
      <p:sp>
        <p:nvSpPr>
          <p:cNvPr id="115715"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sz="2200" dirty="0">
              <a:latin typeface="Lucida Grande" charset="0"/>
              <a:cs typeface="Lucida Grande" charset="0"/>
              <a:sym typeface="Lucida Grande" charset="0"/>
            </a:endParaRPr>
          </a:p>
        </p:txBody>
      </p:sp>
    </p:spTree>
    <p:extLst>
      <p:ext uri="{BB962C8B-B14F-4D97-AF65-F5344CB8AC3E}">
        <p14:creationId xmlns:p14="http://schemas.microsoft.com/office/powerpoint/2010/main" val="893727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Grp="1" noRot="1" noChangeAspect="1" noChangeArrowheads="1" noTextEdit="1"/>
          </p:cNvSpPr>
          <p:nvPr>
            <p:ph type="sldImg"/>
          </p:nvPr>
        </p:nvSpPr>
        <p:spPr>
          <a:solidFill>
            <a:srgbClr val="FFFFFF"/>
          </a:solidFill>
          <a:ln/>
        </p:spPr>
      </p:sp>
      <p:sp>
        <p:nvSpPr>
          <p:cNvPr id="115715"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sz="2200" dirty="0">
              <a:latin typeface="Lucida Grande" charset="0"/>
              <a:cs typeface="Lucida Grande" charset="0"/>
              <a:sym typeface="Lucida Grande" charset="0"/>
            </a:endParaRPr>
          </a:p>
        </p:txBody>
      </p:sp>
    </p:spTree>
    <p:extLst>
      <p:ext uri="{BB962C8B-B14F-4D97-AF65-F5344CB8AC3E}">
        <p14:creationId xmlns:p14="http://schemas.microsoft.com/office/powerpoint/2010/main" val="2075953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
          <p:cNvSpPr>
            <a:spLocks noGrp="1" noRot="1" noChangeAspect="1" noChangeArrowheads="1" noTextEdit="1"/>
          </p:cNvSpPr>
          <p:nvPr>
            <p:ph type="sldImg"/>
          </p:nvPr>
        </p:nvSpPr>
        <p:spPr>
          <a:solidFill>
            <a:srgbClr val="FFFFFF"/>
          </a:solidFill>
          <a:ln/>
        </p:spPr>
      </p:sp>
      <p:sp>
        <p:nvSpPr>
          <p:cNvPr id="120835"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171450" indent="-171450">
              <a:buClr>
                <a:srgbClr val="000000"/>
              </a:buClr>
              <a:buFont typeface="Arial" charset="0"/>
              <a:buChar char="•"/>
            </a:pPr>
            <a:r>
              <a:rPr lang="en-US" dirty="0" smtClean="0">
                <a:solidFill>
                  <a:srgbClr val="000000"/>
                </a:solidFill>
                <a:latin typeface="System Font Regular" charset="0"/>
                <a:cs typeface="System Font Regular" charset="0"/>
                <a:sym typeface="System Font Regular" charset="0"/>
              </a:rPr>
              <a:t>Have the students read the goal that they just completed.</a:t>
            </a:r>
          </a:p>
          <a:p>
            <a:pPr marL="171450" indent="-171450">
              <a:buClr>
                <a:srgbClr val="000000"/>
              </a:buClr>
              <a:buFont typeface="Arial" charset="0"/>
              <a:buChar char="•"/>
            </a:pPr>
            <a:r>
              <a:rPr lang="en-US" dirty="0" smtClean="0">
                <a:solidFill>
                  <a:srgbClr val="000000"/>
                </a:solidFill>
                <a:latin typeface="System Font Regular" charset="0"/>
                <a:cs typeface="System Font Regular" charset="0"/>
                <a:sym typeface="System Font Regular" charset="0"/>
              </a:rPr>
              <a:t>Explain what they learned if needed.</a:t>
            </a:r>
          </a:p>
          <a:p>
            <a:pPr marL="171450" indent="-171450">
              <a:buClr>
                <a:srgbClr val="000000"/>
              </a:buClr>
              <a:buFont typeface="Arial" charset="0"/>
              <a:buChar char="•"/>
            </a:pPr>
            <a:r>
              <a:rPr lang="en-US" dirty="0" smtClean="0">
                <a:solidFill>
                  <a:srgbClr val="000000"/>
                </a:solidFill>
                <a:latin typeface="System Font Regular" charset="0"/>
                <a:cs typeface="System Font Regular" charset="0"/>
                <a:sym typeface="System Font Regular" charset="0"/>
              </a:rPr>
              <a:t>Congratulate them.</a:t>
            </a:r>
          </a:p>
          <a:p>
            <a:pPr marL="171450" indent="-171450">
              <a:defRPr/>
            </a:pPr>
            <a:endParaRPr lang="en-US" dirty="0" smtClean="0">
              <a:solidFill>
                <a:srgbClr val="000000"/>
              </a:solidFill>
              <a:latin typeface="System Font Regular" charset="0"/>
              <a:cs typeface="System Font Regular" charset="0"/>
              <a:sym typeface="System Font Regular" charset="0"/>
            </a:endParaRPr>
          </a:p>
          <a:p>
            <a:pPr marL="171450" indent="-171450">
              <a:defRPr/>
            </a:pPr>
            <a:r>
              <a:rPr lang="en-US" dirty="0" smtClean="0">
                <a:solidFill>
                  <a:srgbClr val="000000"/>
                </a:solidFill>
                <a:latin typeface="System Font Regular" charset="0"/>
                <a:cs typeface="System Font Regular" charset="0"/>
                <a:sym typeface="System Font Regular" charset="0"/>
              </a:rPr>
              <a:t>write down the new vocabulary words on the board and have the students write these new words on their worksheets under </a:t>
            </a:r>
            <a:r>
              <a:rPr lang="ja-JP" altLang="en-US" dirty="0" smtClean="0">
                <a:solidFill>
                  <a:srgbClr val="000000"/>
                </a:solidFill>
                <a:latin typeface="Arial"/>
                <a:cs typeface="System Font Regular" charset="0"/>
                <a:sym typeface="System Font Regular" charset="0"/>
              </a:rPr>
              <a:t>“</a:t>
            </a:r>
            <a:r>
              <a:rPr lang="en-US" dirty="0" smtClean="0">
                <a:solidFill>
                  <a:srgbClr val="000000"/>
                </a:solidFill>
                <a:latin typeface="System Font Regular" charset="0"/>
                <a:cs typeface="System Font Regular" charset="0"/>
                <a:sym typeface="System Font Regular" charset="0"/>
              </a:rPr>
              <a:t>Vocabulary</a:t>
            </a:r>
            <a:r>
              <a:rPr lang="ja-JP" altLang="en-US" dirty="0" smtClean="0">
                <a:solidFill>
                  <a:srgbClr val="000000"/>
                </a:solidFill>
                <a:latin typeface="Arial"/>
                <a:cs typeface="System Font Regular" charset="0"/>
                <a:sym typeface="System Font Regular" charset="0"/>
              </a:rPr>
              <a:t>”</a:t>
            </a:r>
            <a:r>
              <a:rPr lang="en-US" dirty="0" smtClean="0">
                <a:solidFill>
                  <a:srgbClr val="000000"/>
                </a:solidFill>
                <a:latin typeface="System Font Regular" charset="0"/>
                <a:cs typeface="System Font Regular" charset="0"/>
                <a:sym typeface="System Font Regular" charset="0"/>
              </a:rPr>
              <a:t>. These are the words that the students should be practicing! </a:t>
            </a:r>
            <a:endParaRPr lang="en-US" dirty="0">
              <a:solidFill>
                <a:srgbClr val="000000"/>
              </a:solidFill>
              <a:latin typeface="System Font Regular" charset="0"/>
              <a:cs typeface="System Font Regular" charset="0"/>
              <a:sym typeface="System Font Regular" charset="0"/>
            </a:endParaRPr>
          </a:p>
        </p:txBody>
      </p:sp>
    </p:spTree>
    <p:extLst>
      <p:ext uri="{BB962C8B-B14F-4D97-AF65-F5344CB8AC3E}">
        <p14:creationId xmlns:p14="http://schemas.microsoft.com/office/powerpoint/2010/main" val="232870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
          <p:cNvSpPr>
            <a:spLocks noGrp="1" noRot="1" noChangeAspect="1" noChangeArrowheads="1" noTextEdit="1"/>
          </p:cNvSpPr>
          <p:nvPr>
            <p:ph type="sldImg"/>
          </p:nvPr>
        </p:nvSpPr>
        <p:spPr>
          <a:solidFill>
            <a:srgbClr val="FFFFFF"/>
          </a:solidFill>
          <a:ln/>
        </p:spPr>
      </p:sp>
      <p:sp>
        <p:nvSpPr>
          <p:cNvPr id="121859"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sz="2200" dirty="0" smtClean="0">
                <a:latin typeface="Lucida Grande" charset="0"/>
                <a:cs typeface="Lucida Grande" charset="0"/>
                <a:sym typeface="Lucida Grande" charset="0"/>
              </a:rPr>
              <a:t>Take this time to see if the students have any questions and if they would like to go over the handout and fill in some of the questions they had difficulty with.</a:t>
            </a:r>
            <a:endParaRPr lang="en-US" sz="2200" dirty="0">
              <a:latin typeface="Lucida Grande" charset="0"/>
              <a:cs typeface="Lucida Grande" charset="0"/>
              <a:sym typeface="Lucida Grande" charset="0"/>
            </a:endParaRPr>
          </a:p>
        </p:txBody>
      </p:sp>
    </p:spTree>
    <p:extLst>
      <p:ext uri="{BB962C8B-B14F-4D97-AF65-F5344CB8AC3E}">
        <p14:creationId xmlns:p14="http://schemas.microsoft.com/office/powerpoint/2010/main" val="189038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Grp="1" noRot="1" noChangeAspect="1" noChangeArrowheads="1" noTextEdit="1"/>
          </p:cNvSpPr>
          <p:nvPr>
            <p:ph type="sldImg"/>
          </p:nvPr>
        </p:nvSpPr>
        <p:spPr>
          <a:solidFill>
            <a:srgbClr val="FFFFFF"/>
          </a:solidFill>
          <a:ln/>
        </p:spPr>
      </p:sp>
      <p:sp>
        <p:nvSpPr>
          <p:cNvPr id="90115"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r>
              <a:rPr lang="en-US" sz="1800" dirty="0" smtClean="0">
                <a:latin typeface="Lucida Grande" charset="0"/>
                <a:cs typeface="Lucida Grande" charset="0"/>
                <a:sym typeface="Lucida Grande" charset="0"/>
              </a:rPr>
              <a:t>What</a:t>
            </a:r>
            <a:r>
              <a:rPr lang="ja-JP" altLang="en-US" sz="1800" dirty="0" smtClean="0">
                <a:latin typeface="Arial"/>
                <a:cs typeface="Lucida Grande" charset="0"/>
                <a:sym typeface="Lucida Grande" charset="0"/>
              </a:rPr>
              <a:t>’</a:t>
            </a:r>
            <a:r>
              <a:rPr lang="en-US" sz="1800" dirty="0" smtClean="0">
                <a:latin typeface="Lucida Grande" charset="0"/>
                <a:cs typeface="Lucida Grande" charset="0"/>
                <a:sym typeface="Lucida Grande" charset="0"/>
              </a:rPr>
              <a:t>s going on?</a:t>
            </a:r>
            <a:r>
              <a:rPr lang="ja-JP" altLang="en-US" sz="1800" dirty="0" smtClean="0">
                <a:latin typeface="Arial"/>
                <a:cs typeface="Lucida Grande" charset="0"/>
                <a:sym typeface="Lucida Grande" charset="0"/>
              </a:rPr>
              <a:t>”</a:t>
            </a:r>
            <a:r>
              <a:rPr lang="en-US" sz="1800" dirty="0" smtClean="0">
                <a:latin typeface="Lucida Grande" charset="0"/>
                <a:cs typeface="Lucida Grande" charset="0"/>
                <a:sym typeface="Lucida Grande" charset="0"/>
              </a:rPr>
              <a:t>  &lt;- each lesson in this unit will have a section called </a:t>
            </a:r>
            <a:r>
              <a:rPr lang="en-US" sz="1800" dirty="0" err="1" smtClean="0">
                <a:latin typeface="Lucida Grande" charset="0"/>
                <a:cs typeface="Lucida Grande" charset="0"/>
                <a:sym typeface="Lucida Grande" charset="0"/>
              </a:rPr>
              <a:t>Whats</a:t>
            </a:r>
            <a:r>
              <a:rPr lang="en-US" sz="1800" dirty="0" smtClean="0">
                <a:latin typeface="Lucida Grande" charset="0"/>
                <a:cs typeface="Lucida Grande" charset="0"/>
                <a:sym typeface="Lucida Grande" charset="0"/>
              </a:rPr>
              <a:t> going on in the beginning to stimulate conversation and break the ice before class begins!  Make your pen </a:t>
            </a:r>
            <a:r>
              <a:rPr lang="en-US" sz="1800" dirty="0" err="1" smtClean="0">
                <a:latin typeface="Lucida Grande" charset="0"/>
                <a:cs typeface="Lucida Grande" charset="0"/>
                <a:sym typeface="Lucida Grande" charset="0"/>
              </a:rPr>
              <a:t>colour</a:t>
            </a:r>
            <a:r>
              <a:rPr lang="en-US" sz="1800" dirty="0" smtClean="0">
                <a:latin typeface="Lucida Grande" charset="0"/>
                <a:cs typeface="Lucida Grande" charset="0"/>
                <a:sym typeface="Lucida Grande" charset="0"/>
              </a:rPr>
              <a:t> white and draw all of the key words on the board that the students come up with when they are describing or talking about the picture. </a:t>
            </a:r>
            <a:endParaRPr lang="en-US" sz="1800" dirty="0">
              <a:latin typeface="Lucida Grande" charset="0"/>
              <a:cs typeface="Lucida Grande" charset="0"/>
              <a:sym typeface="Lucida Grande" charset="0"/>
            </a:endParaRPr>
          </a:p>
        </p:txBody>
      </p:sp>
    </p:spTree>
    <p:extLst>
      <p:ext uri="{BB962C8B-B14F-4D97-AF65-F5344CB8AC3E}">
        <p14:creationId xmlns:p14="http://schemas.microsoft.com/office/powerpoint/2010/main" val="1467836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p:cNvSpPr>
            <a:spLocks noGrp="1" noRot="1" noChangeAspect="1" noChangeArrowheads="1" noTextEdit="1"/>
          </p:cNvSpPr>
          <p:nvPr>
            <p:ph type="sldImg"/>
          </p:nvPr>
        </p:nvSpPr>
        <p:spPr>
          <a:solidFill>
            <a:srgbClr val="FFFFFF"/>
          </a:solidFill>
          <a:ln/>
        </p:spPr>
      </p:sp>
      <p:sp>
        <p:nvSpPr>
          <p:cNvPr id="122883"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171450" indent="-171450">
              <a:buClr>
                <a:srgbClr val="000000"/>
              </a:buClr>
              <a:buFont typeface="Arial" charset="0"/>
              <a:buChar char="•"/>
            </a:pPr>
            <a:r>
              <a:rPr lang="en-US" dirty="0" smtClean="0">
                <a:solidFill>
                  <a:srgbClr val="000000"/>
                </a:solidFill>
                <a:latin typeface="System Font Regular" charset="0"/>
                <a:cs typeface="System Font Regular" charset="0"/>
                <a:sym typeface="System Font Regular" charset="0"/>
              </a:rPr>
              <a:t>You can read these goals to them or have them read the goals if they can. </a:t>
            </a:r>
          </a:p>
          <a:p>
            <a:pPr marL="171450" indent="-171450">
              <a:buClr>
                <a:srgbClr val="000000"/>
              </a:buClr>
              <a:buFont typeface="Arial" charset="0"/>
              <a:buChar char="•"/>
            </a:pPr>
            <a:r>
              <a:rPr lang="en-US" dirty="0" smtClean="0">
                <a:solidFill>
                  <a:srgbClr val="000000"/>
                </a:solidFill>
                <a:latin typeface="System Font Regular" charset="0"/>
                <a:cs typeface="System Font Regular" charset="0"/>
                <a:sym typeface="System Font Regular" charset="0"/>
              </a:rPr>
              <a:t>Underlining sentences and asking students to read one sentence at a time works well.</a:t>
            </a:r>
          </a:p>
          <a:p>
            <a:pPr marL="171450" indent="-171450">
              <a:buClr>
                <a:srgbClr val="000000"/>
              </a:buClr>
              <a:buFont typeface="Arial" charset="0"/>
              <a:buChar char="•"/>
              <a:defRPr/>
            </a:pPr>
            <a:endParaRPr lang="en-US" dirty="0">
              <a:solidFill>
                <a:srgbClr val="000000"/>
              </a:solidFill>
              <a:latin typeface="System Font Regular" charset="0"/>
              <a:cs typeface="System Font Regular" charset="0"/>
              <a:sym typeface="System Font Regular" charset="0"/>
            </a:endParaRPr>
          </a:p>
        </p:txBody>
      </p:sp>
    </p:spTree>
    <p:extLst>
      <p:ext uri="{BB962C8B-B14F-4D97-AF65-F5344CB8AC3E}">
        <p14:creationId xmlns:p14="http://schemas.microsoft.com/office/powerpoint/2010/main" val="104609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Rot="1" noChangeAspect="1" noChangeArrowheads="1" noTextEdit="1"/>
          </p:cNvSpPr>
          <p:nvPr>
            <p:ph type="sldImg"/>
          </p:nvPr>
        </p:nvSpPr>
        <p:spPr>
          <a:solidFill>
            <a:srgbClr val="FFFFFF"/>
          </a:solidFill>
          <a:ln/>
        </p:spPr>
      </p:sp>
      <p:sp>
        <p:nvSpPr>
          <p:cNvPr id="91139"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171450" indent="-171450">
              <a:buClr>
                <a:srgbClr val="000000"/>
              </a:buClr>
              <a:buFont typeface="Arial" charset="0"/>
              <a:buChar char="•"/>
              <a:defRPr/>
            </a:pPr>
            <a:endParaRPr lang="en-US" dirty="0">
              <a:solidFill>
                <a:srgbClr val="000000"/>
              </a:solidFill>
              <a:latin typeface="System Font Regular" charset="0"/>
              <a:cs typeface="System Font Regular" charset="0"/>
              <a:sym typeface="System Font Regular" charset="0"/>
            </a:endParaRPr>
          </a:p>
        </p:txBody>
      </p:sp>
    </p:spTree>
    <p:extLst>
      <p:ext uri="{BB962C8B-B14F-4D97-AF65-F5344CB8AC3E}">
        <p14:creationId xmlns:p14="http://schemas.microsoft.com/office/powerpoint/2010/main" val="48212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Grp="1" noRot="1" noChangeAspect="1" noChangeArrowheads="1" noTextEdit="1"/>
          </p:cNvSpPr>
          <p:nvPr>
            <p:ph type="sldImg"/>
          </p:nvPr>
        </p:nvSpPr>
        <p:spPr>
          <a:solidFill>
            <a:srgbClr val="FFFFFF"/>
          </a:solidFill>
          <a:ln/>
        </p:spPr>
      </p:sp>
      <p:sp>
        <p:nvSpPr>
          <p:cNvPr id="92163"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sz="1200" dirty="0" smtClean="0">
                <a:latin typeface="Lucida Grande" charset="0"/>
                <a:cs typeface="Lucida Grande" charset="0"/>
                <a:sym typeface="Lucida Grande" charset="0"/>
              </a:rPr>
              <a:t>Have the students read out the learning goals for the day.</a:t>
            </a:r>
            <a:endParaRPr lang="en-US" sz="1200" dirty="0">
              <a:latin typeface="Lucida Grande" charset="0"/>
              <a:cs typeface="Lucida Grande" charset="0"/>
              <a:sym typeface="Lucida Grande" charset="0"/>
            </a:endParaRPr>
          </a:p>
        </p:txBody>
      </p:sp>
    </p:spTree>
    <p:extLst>
      <p:ext uri="{BB962C8B-B14F-4D97-AF65-F5344CB8AC3E}">
        <p14:creationId xmlns:p14="http://schemas.microsoft.com/office/powerpoint/2010/main" val="71453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p:cNvSpPr>
            <a:spLocks noGrp="1" noRot="1" noChangeAspect="1" noChangeArrowheads="1" noTextEdit="1"/>
          </p:cNvSpPr>
          <p:nvPr>
            <p:ph type="sldImg"/>
          </p:nvPr>
        </p:nvSpPr>
        <p:spPr>
          <a:solidFill>
            <a:srgbClr val="FFFFFF"/>
          </a:solidFill>
          <a:ln/>
        </p:spPr>
      </p:sp>
      <p:sp>
        <p:nvSpPr>
          <p:cNvPr id="10342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sz="2200" dirty="0" smtClean="0">
                <a:latin typeface="Lucida Grande" charset="0"/>
                <a:cs typeface="Lucida Grande" charset="0"/>
                <a:sym typeface="Lucida Grande" charset="0"/>
              </a:rPr>
              <a:t>Find the movie clip </a:t>
            </a:r>
            <a:r>
              <a:rPr lang="ja-JP" altLang="en-US" sz="2200" dirty="0" smtClean="0">
                <a:latin typeface="Arial"/>
                <a:cs typeface="Lucida Grande" charset="0"/>
                <a:sym typeface="Lucida Grande" charset="0"/>
              </a:rPr>
              <a:t>“</a:t>
            </a:r>
            <a:r>
              <a:rPr lang="en-US" altLang="ja-JP" sz="2200" dirty="0" err="1" smtClean="0">
                <a:latin typeface="Lucida Grande" charset="0"/>
                <a:cs typeface="Lucida Grande" charset="0"/>
                <a:sym typeface="Lucida Grande" charset="0"/>
              </a:rPr>
              <a:t>monkeysound</a:t>
            </a:r>
            <a:r>
              <a:rPr lang="ja-JP" altLang="en-US" sz="2200" dirty="0" smtClean="0">
                <a:latin typeface="Arial"/>
                <a:cs typeface="Lucida Grande" charset="0"/>
                <a:sym typeface="Lucida Grande" charset="0"/>
              </a:rPr>
              <a:t>”</a:t>
            </a:r>
            <a:r>
              <a:rPr lang="en-US" sz="2200" dirty="0" smtClean="0">
                <a:latin typeface="Lucida Grande" charset="0"/>
                <a:cs typeface="Lucida Grande" charset="0"/>
                <a:sym typeface="Lucida Grande" charset="0"/>
              </a:rPr>
              <a:t> and play it for the students.  It is a blank image so that the students can only hear the </a:t>
            </a:r>
            <a:r>
              <a:rPr lang="en-US" sz="2200" dirty="0" err="1" smtClean="0">
                <a:latin typeface="Lucida Grande" charset="0"/>
                <a:cs typeface="Lucida Grande" charset="0"/>
                <a:sym typeface="Lucida Grande" charset="0"/>
              </a:rPr>
              <a:t>lmonkey</a:t>
            </a:r>
            <a:r>
              <a:rPr lang="en-US" sz="2200" dirty="0" smtClean="0">
                <a:latin typeface="Lucida Grande" charset="0"/>
                <a:cs typeface="Lucida Grande" charset="0"/>
                <a:sym typeface="Lucida Grande" charset="0"/>
              </a:rPr>
              <a:t> and not see it.  Have the students guess before showing them the next slide.</a:t>
            </a:r>
            <a:endParaRPr lang="en-US" sz="2200" dirty="0">
              <a:latin typeface="Lucida Grande" charset="0"/>
              <a:cs typeface="Lucida Grande" charset="0"/>
              <a:sym typeface="Lucida Grande" charset="0"/>
            </a:endParaRPr>
          </a:p>
        </p:txBody>
      </p:sp>
    </p:spTree>
    <p:extLst>
      <p:ext uri="{BB962C8B-B14F-4D97-AF65-F5344CB8AC3E}">
        <p14:creationId xmlns:p14="http://schemas.microsoft.com/office/powerpoint/2010/main" val="533024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Grp="1" noRot="1" noChangeAspect="1" noChangeArrowheads="1" noTextEdit="1"/>
          </p:cNvSpPr>
          <p:nvPr>
            <p:ph type="sldImg"/>
          </p:nvPr>
        </p:nvSpPr>
        <p:spPr>
          <a:solidFill>
            <a:srgbClr val="FFFFFF"/>
          </a:solidFill>
          <a:ln/>
        </p:spPr>
      </p:sp>
      <p:sp>
        <p:nvSpPr>
          <p:cNvPr id="106499"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sz="2200" dirty="0" smtClean="0">
                <a:latin typeface="Lucida Grande" charset="0"/>
                <a:cs typeface="Lucida Grande" charset="0"/>
                <a:sym typeface="Lucida Grande" charset="0"/>
              </a:rPr>
              <a:t>Play the </a:t>
            </a:r>
            <a:r>
              <a:rPr lang="ja-JP" altLang="en-US" sz="2200" dirty="0" smtClean="0">
                <a:latin typeface="Arial"/>
                <a:cs typeface="Lucida Grande" charset="0"/>
                <a:sym typeface="Lucida Grande" charset="0"/>
              </a:rPr>
              <a:t>‘</a:t>
            </a:r>
            <a:r>
              <a:rPr lang="en-US" sz="2200" dirty="0" smtClean="0">
                <a:latin typeface="Lucida Grande" charset="0"/>
                <a:cs typeface="Lucida Grande" charset="0"/>
                <a:sym typeface="Lucida Grande" charset="0"/>
              </a:rPr>
              <a:t>Where are we going today?</a:t>
            </a:r>
            <a:r>
              <a:rPr lang="ja-JP" altLang="en-US" sz="2200" dirty="0" smtClean="0">
                <a:latin typeface="Arial"/>
                <a:cs typeface="Lucida Grande" charset="0"/>
                <a:sym typeface="Lucida Grande" charset="0"/>
              </a:rPr>
              <a:t>”</a:t>
            </a:r>
            <a:r>
              <a:rPr lang="en-US" sz="2200" dirty="0" smtClean="0">
                <a:latin typeface="Lucida Grande" charset="0"/>
                <a:cs typeface="Lucida Grande" charset="0"/>
                <a:sym typeface="Lucida Grande" charset="0"/>
              </a:rPr>
              <a:t> video and have the students guess where they are going today.</a:t>
            </a:r>
            <a:endParaRPr lang="en-US" sz="2200" dirty="0">
              <a:latin typeface="Lucida Grande" charset="0"/>
              <a:cs typeface="Lucida Grande" charset="0"/>
              <a:sym typeface="Lucida Grande" charset="0"/>
            </a:endParaRPr>
          </a:p>
        </p:txBody>
      </p:sp>
    </p:spTree>
    <p:extLst>
      <p:ext uri="{BB962C8B-B14F-4D97-AF65-F5344CB8AC3E}">
        <p14:creationId xmlns:p14="http://schemas.microsoft.com/office/powerpoint/2010/main" val="611143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Grp="1" noRot="1" noChangeAspect="1" noChangeArrowheads="1" noTextEdit="1"/>
          </p:cNvSpPr>
          <p:nvPr>
            <p:ph type="sldImg"/>
          </p:nvPr>
        </p:nvSpPr>
        <p:spPr>
          <a:solidFill>
            <a:srgbClr val="FFFFFF"/>
          </a:solidFill>
          <a:ln/>
        </p:spPr>
      </p:sp>
      <p:sp>
        <p:nvSpPr>
          <p:cNvPr id="106499"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sz="2200" dirty="0" smtClean="0">
                <a:latin typeface="Lucida Grande" charset="0"/>
                <a:cs typeface="Lucida Grande" charset="0"/>
                <a:sym typeface="Lucida Grande" charset="0"/>
              </a:rPr>
              <a:t>Talk about how far Africa is from China, talk about the different </a:t>
            </a:r>
            <a:r>
              <a:rPr lang="en-US" sz="2200" dirty="0" err="1" smtClean="0">
                <a:latin typeface="Lucida Grande" charset="0"/>
                <a:cs typeface="Lucida Grande" charset="0"/>
                <a:sym typeface="Lucida Grande" charset="0"/>
              </a:rPr>
              <a:t>colours</a:t>
            </a:r>
            <a:r>
              <a:rPr lang="en-US" sz="2200" dirty="0" smtClean="0">
                <a:latin typeface="Lucida Grande" charset="0"/>
                <a:cs typeface="Lucida Grande" charset="0"/>
                <a:sym typeface="Lucida Grande" charset="0"/>
              </a:rPr>
              <a:t> of the flags.  You can even see how long of a plane ride it is from China to Africa!</a:t>
            </a:r>
            <a:endParaRPr lang="en-US" sz="2200" dirty="0">
              <a:latin typeface="Lucida Grande" charset="0"/>
              <a:cs typeface="Lucida Grande" charset="0"/>
              <a:sym typeface="Lucida Grande" charset="0"/>
            </a:endParaRPr>
          </a:p>
        </p:txBody>
      </p:sp>
    </p:spTree>
    <p:extLst>
      <p:ext uri="{BB962C8B-B14F-4D97-AF65-F5344CB8AC3E}">
        <p14:creationId xmlns:p14="http://schemas.microsoft.com/office/powerpoint/2010/main" val="67596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solidFill>
            <a:srgbClr val="FFFFFF"/>
          </a:solidFill>
          <a:ln/>
        </p:spPr>
      </p:sp>
      <p:sp>
        <p:nvSpPr>
          <p:cNvPr id="9830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en-US" sz="1400" dirty="0">
              <a:solidFill>
                <a:srgbClr val="000000"/>
              </a:solidFill>
              <a:latin typeface="Lucida Grande" charset="0"/>
              <a:cs typeface="Lucida Grande" charset="0"/>
              <a:sym typeface="Lucida Grande" charset="0"/>
            </a:endParaRPr>
          </a:p>
        </p:txBody>
      </p:sp>
    </p:spTree>
    <p:extLst>
      <p:ext uri="{BB962C8B-B14F-4D97-AF65-F5344CB8AC3E}">
        <p14:creationId xmlns:p14="http://schemas.microsoft.com/office/powerpoint/2010/main" val="598109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solidFill>
            <a:srgbClr val="FFFFFF"/>
          </a:solidFill>
          <a:ln/>
        </p:spPr>
      </p:sp>
      <p:sp>
        <p:nvSpPr>
          <p:cNvPr id="9830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en-US" sz="1400" dirty="0">
              <a:solidFill>
                <a:srgbClr val="000000"/>
              </a:solidFill>
              <a:latin typeface="Lucida Grande" charset="0"/>
              <a:cs typeface="Lucida Grande" charset="0"/>
              <a:sym typeface="Lucida Grande" charset="0"/>
            </a:endParaRPr>
          </a:p>
        </p:txBody>
      </p:sp>
    </p:spTree>
    <p:extLst>
      <p:ext uri="{BB962C8B-B14F-4D97-AF65-F5344CB8AC3E}">
        <p14:creationId xmlns:p14="http://schemas.microsoft.com/office/powerpoint/2010/main" val="27979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289370640"/>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44426384"/>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977278720"/>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53570014"/>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4947953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04510460"/>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050962557"/>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435620512"/>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176235"/>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3019098"/>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7545305"/>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91322581"/>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90800"/>
            <a:ext cx="2616200" cy="37211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2590800"/>
            <a:ext cx="7696200" cy="3721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269585685"/>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685391683"/>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258963332"/>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57767873"/>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150343"/>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500177947"/>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47663558"/>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326722348"/>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023099"/>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2706697"/>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4088232"/>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652862860"/>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474300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100067959"/>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403620568"/>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91828941"/>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60783544"/>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273865631"/>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600848795"/>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214435703"/>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045054"/>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106734"/>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329102357"/>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842557"/>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496052433"/>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32546460"/>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1716488781"/>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358342398"/>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05459698"/>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18520755"/>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5540751"/>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629494146"/>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52966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35035643"/>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9499582"/>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1858669"/>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93623517"/>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59402974"/>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638444184"/>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6367145"/>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51928293"/>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83503167"/>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56723776"/>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749284438"/>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86790530"/>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516596"/>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02305675"/>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9572329"/>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8348203"/>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731129532"/>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667911743"/>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12591814"/>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7362208"/>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072401921"/>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64953777"/>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78158051"/>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219915582"/>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032568"/>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8942930"/>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2603569"/>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51784910"/>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3348860"/>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567728611"/>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23948053"/>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70006303"/>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6847874"/>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57852449"/>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44719886"/>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619666771"/>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6438"/>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3239832"/>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25086781"/>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48821133"/>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24740093"/>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468401954"/>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23090820"/>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7258662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718750"/>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8434683"/>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794333273"/>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721506495"/>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143167"/>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7127995"/>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6647123"/>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610697825"/>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19693736"/>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711879103"/>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50833217"/>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7389361"/>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09471495"/>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388883973"/>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95490399"/>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806296580"/>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211033"/>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1580930"/>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16570777"/>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9127405"/>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87423329"/>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53896532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56716957"/>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Chalkboard"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5154816"/>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78634088"/>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74394613"/>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185409184"/>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05881481"/>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440697927"/>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753591"/>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4820380"/>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6171015"/>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04376415"/>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67688935"/>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28200662"/>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953889721"/>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77453300"/>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16568033"/>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397000" y="5765800"/>
            <a:ext cx="5029200" cy="203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5765800"/>
            <a:ext cx="5029200" cy="203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92436048"/>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88672646"/>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1714794"/>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371028"/>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3065447"/>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7407443"/>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8911482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03200"/>
            <a:ext cx="2925762" cy="8509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03200"/>
            <a:ext cx="8624888" cy="8509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061735147"/>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3850" y="1320800"/>
            <a:ext cx="2711450" cy="6477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079500" y="1320800"/>
            <a:ext cx="79819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21378426"/>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957588282"/>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49590428"/>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6556334"/>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76264507"/>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47574572"/>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048953581"/>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365110"/>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1221995"/>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4171079"/>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1755194999"/>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37760272"/>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34436813"/>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4085207623"/>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40187254"/>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75325876"/>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879600" y="2628900"/>
            <a:ext cx="4546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628900"/>
            <a:ext cx="4546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21913118"/>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06471562"/>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730610798"/>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249381"/>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7878117"/>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45225576"/>
      </p:ext>
    </p:extLst>
  </p:cSld>
  <p:clrMapOvr>
    <a:masterClrMapping/>
  </p:clrMapOvr>
  <p:transition xmlns:p14="http://schemas.microsoft.com/office/powerpoint/2010/mai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3325869"/>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27517869"/>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800100"/>
            <a:ext cx="2311400" cy="7086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879600" y="800100"/>
            <a:ext cx="6781800" cy="7086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53749205"/>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42663117"/>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628058593"/>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86030119"/>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91163319"/>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44998701"/>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1732092922"/>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631080"/>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63138469"/>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6826946"/>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9652157"/>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95819065"/>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28758534"/>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784517807"/>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49481313"/>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29578492"/>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91684101"/>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94506441"/>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562591316"/>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42371271"/>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646562"/>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075317"/>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2585762"/>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061384434"/>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800100"/>
            <a:ext cx="2925762" cy="79121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800100"/>
            <a:ext cx="8624888" cy="79121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94189670"/>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767870292"/>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92002776"/>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4321445"/>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7861300" y="2628900"/>
            <a:ext cx="155575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9569450" y="2628900"/>
            <a:ext cx="155575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00927204"/>
      </p:ext>
    </p:extLst>
  </p:cSld>
  <p:clrMapOvr>
    <a:masterClrMapping/>
  </p:clrMapOvr>
  <p:transition xmlns:p14="http://schemas.microsoft.com/office/powerpoint/2010/mai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46292624"/>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19385046"/>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264924834"/>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501717"/>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48606965"/>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6504749"/>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52345108"/>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800100"/>
            <a:ext cx="2311400" cy="7086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879600" y="800100"/>
            <a:ext cx="6781800" cy="7086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20598522"/>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882323986"/>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47243242"/>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34037007"/>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879600" y="2628900"/>
            <a:ext cx="2171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203700" y="2628900"/>
            <a:ext cx="2171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88952390"/>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072695415"/>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21394853"/>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720055465"/>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286207"/>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4620192"/>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5304791"/>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52828361"/>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800100"/>
            <a:ext cx="2311400" cy="7086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879600" y="800100"/>
            <a:ext cx="6781800" cy="7086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58089690"/>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364551008"/>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60638718"/>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9790101"/>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2650021"/>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879600" y="2628900"/>
            <a:ext cx="4546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628900"/>
            <a:ext cx="4546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60231046"/>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0181444"/>
      </p:ext>
    </p:extLst>
  </p:cSld>
  <p:clrMapOvr>
    <a:masterClrMapping/>
  </p:clrMapOvr>
  <p:transition xmlns:p14="http://schemas.microsoft.com/office/powerpoint/2010/mai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408851000"/>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4761"/>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7679929"/>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3556598"/>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34651541"/>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800100"/>
            <a:ext cx="2311400" cy="7086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879600" y="800100"/>
            <a:ext cx="6781800" cy="7086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62940296"/>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747956769"/>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546576711"/>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1235156"/>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59372968"/>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25629441"/>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879600" y="2628900"/>
            <a:ext cx="2171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203700" y="2628900"/>
            <a:ext cx="2171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74867820"/>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09319652"/>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409709642"/>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959418"/>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0482200"/>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983308"/>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11016301"/>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800100"/>
            <a:ext cx="2311400" cy="7086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879600" y="800100"/>
            <a:ext cx="6781800" cy="7086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322593718"/>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570405941"/>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3600708"/>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38594963"/>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33961466"/>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19200" y="5549900"/>
            <a:ext cx="2749550" cy="143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121150" y="5549900"/>
            <a:ext cx="2749550" cy="143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64468026"/>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8635852"/>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523235309"/>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391763"/>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9268348"/>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58689578"/>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92002653"/>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30850" y="1854200"/>
            <a:ext cx="1479550" cy="5130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092200" y="1854200"/>
            <a:ext cx="4286250" cy="513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09482030"/>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76009326"/>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1903126614"/>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80931450"/>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3666987"/>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1879600" y="1600200"/>
            <a:ext cx="45466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1600200"/>
            <a:ext cx="45466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39676729"/>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55111231"/>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2805266656"/>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414037"/>
      </p:ext>
    </p:extLst>
  </p:cSld>
  <p:clrMapOvr>
    <a:masterClrMapping/>
  </p:clrMapOvr>
  <p:transition xmlns:p14="http://schemas.microsoft.com/office/powerpoint/2010/mai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395553"/>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8607000"/>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61879048"/>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47405676"/>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749617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390525"/>
            <a:ext cx="8624888" cy="7496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45460389"/>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814792938"/>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583528848"/>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03526928"/>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2971800"/>
            <a:ext cx="24003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822700" y="2971800"/>
            <a:ext cx="24003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31874362"/>
      </p:ext>
    </p:extLst>
  </p:cSld>
  <p:clrMapOvr>
    <a:masterClrMapping/>
  </p:clrMapOvr>
  <p:transition xmlns:p14="http://schemas.microsoft.com/office/powerpoint/2010/mai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8683870"/>
      </p:ext>
    </p:extLst>
  </p:cSld>
  <p:clrMapOvr>
    <a:masterClrMapping/>
  </p:clrMapOvr>
  <p:transition xmlns:p14="http://schemas.microsoft.com/office/powerpoint/2010/mai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651860000"/>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751081"/>
      </p:ext>
    </p:extLst>
  </p:cSld>
  <p:clrMapOvr>
    <a:masterClrMapping/>
  </p:clrMapOvr>
  <p:transition xmlns:p14="http://schemas.microsoft.com/office/powerpoint/2010/main"/>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6963246"/>
      </p:ext>
    </p:extLst>
  </p:cSld>
  <p:clrMapOvr>
    <a:masterClrMapping/>
  </p:clrMapOvr>
  <p:transition xmlns:p14="http://schemas.microsoft.com/office/powerpoint/2010/main"/>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eorgia"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0403814"/>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626703453"/>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28498231"/>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432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254000"/>
            <a:ext cx="7696200" cy="843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028860088"/>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989229123"/>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93667025"/>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29718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9718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87756026"/>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1572565"/>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134926850"/>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4978400"/>
            <a:ext cx="5156200" cy="133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4978400"/>
            <a:ext cx="5156200" cy="133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359995799"/>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904166"/>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8511675"/>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eorgia"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90574437"/>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6237757"/>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432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254000"/>
            <a:ext cx="7696200" cy="843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687398828"/>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081869143"/>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65750161"/>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92549642"/>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39396053"/>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04572044"/>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25798336"/>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1259957972"/>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708462"/>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1837681"/>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4274297"/>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40388331"/>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51688161"/>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437708067"/>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148093467"/>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47468331"/>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4978400"/>
            <a:ext cx="5156200" cy="133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4978400"/>
            <a:ext cx="5156200" cy="133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57788948"/>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51179803"/>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683872930"/>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636155753"/>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423790"/>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0654919"/>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eorgia Italic"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9710512"/>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184807717"/>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90800"/>
            <a:ext cx="2616200" cy="37211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2590800"/>
            <a:ext cx="7696200" cy="3721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52460262"/>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768283649"/>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192254356"/>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51059474"/>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206939"/>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54297915"/>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597204337"/>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1688853223"/>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6550"/>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0247394"/>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7187954"/>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818327893"/>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81051657"/>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328643217"/>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53869497"/>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822998"/>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15251257"/>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84594550"/>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82182181"/>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893873900"/>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643946"/>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946719"/>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4799746"/>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91164195"/>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32590058"/>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44033223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eorgia Italic"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531817"/>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73228742"/>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8388476"/>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11590327"/>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128091258"/>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542432578"/>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872951"/>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4409441"/>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960161"/>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52723074"/>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02605837"/>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4" Type="http://schemas.openxmlformats.org/officeDocument/2006/relationships/image" Target="../media/image3.png"/><Relationship Id="rId15" Type="http://schemas.openxmlformats.org/officeDocument/2006/relationships/image" Target="../media/image4.png"/><Relationship Id="rId16" Type="http://schemas.openxmlformats.org/officeDocument/2006/relationships/image" Target="../media/image5.png"/><Relationship Id="rId17" Type="http://schemas.openxmlformats.org/officeDocument/2006/relationships/image" Target="../media/image6.png"/><Relationship Id="rId18" Type="http://schemas.openxmlformats.org/officeDocument/2006/relationships/image" Target="../media/image7.png"/><Relationship Id="rId19"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10.png"/><Relationship Id="rId14" Type="http://schemas.openxmlformats.org/officeDocument/2006/relationships/image" Target="../media/image11.png"/><Relationship Id="rId15" Type="http://schemas.openxmlformats.org/officeDocument/2006/relationships/image" Target="../media/image12.pn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10.png"/><Relationship Id="rId14" Type="http://schemas.openxmlformats.org/officeDocument/2006/relationships/image" Target="../media/image11.png"/><Relationship Id="rId15" Type="http://schemas.openxmlformats.org/officeDocument/2006/relationships/image" Target="../media/image12.pn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10.png"/><Relationship Id="rId14" Type="http://schemas.openxmlformats.org/officeDocument/2006/relationships/image" Target="../media/image11.png"/><Relationship Id="rId15" Type="http://schemas.openxmlformats.org/officeDocument/2006/relationships/image" Target="../media/image12.pn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theme" Target="../theme/theme23.xml"/><Relationship Id="rId13" Type="http://schemas.openxmlformats.org/officeDocument/2006/relationships/image" Target="../media/image10.png"/><Relationship Id="rId14" Type="http://schemas.openxmlformats.org/officeDocument/2006/relationships/image" Target="../media/image11.png"/><Relationship Id="rId15" Type="http://schemas.openxmlformats.org/officeDocument/2006/relationships/image" Target="../media/image12.png"/><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4.xml"/><Relationship Id="rId12" Type="http://schemas.openxmlformats.org/officeDocument/2006/relationships/theme" Target="../theme/theme24.xml"/><Relationship Id="rId13" Type="http://schemas.openxmlformats.org/officeDocument/2006/relationships/image" Target="../media/image10.png"/><Relationship Id="rId14" Type="http://schemas.openxmlformats.org/officeDocument/2006/relationships/image" Target="../media/image11.png"/><Relationship Id="rId15" Type="http://schemas.openxmlformats.org/officeDocument/2006/relationships/image" Target="../media/image12.png"/><Relationship Id="rId1" Type="http://schemas.openxmlformats.org/officeDocument/2006/relationships/slideLayout" Target="../slideLayouts/slideLayout254.xml"/><Relationship Id="rId2" Type="http://schemas.openxmlformats.org/officeDocument/2006/relationships/slideLayout" Target="../slideLayouts/slideLayout255.xml"/><Relationship Id="rId3" Type="http://schemas.openxmlformats.org/officeDocument/2006/relationships/slideLayout" Target="../slideLayouts/slideLayout256.xml"/><Relationship Id="rId4" Type="http://schemas.openxmlformats.org/officeDocument/2006/relationships/slideLayout" Target="../slideLayouts/slideLayout257.xml"/><Relationship Id="rId5" Type="http://schemas.openxmlformats.org/officeDocument/2006/relationships/slideLayout" Target="../slideLayouts/slideLayout258.xml"/><Relationship Id="rId6" Type="http://schemas.openxmlformats.org/officeDocument/2006/relationships/slideLayout" Target="../slideLayouts/slideLayout259.xml"/><Relationship Id="rId7" Type="http://schemas.openxmlformats.org/officeDocument/2006/relationships/slideLayout" Target="../slideLayouts/slideLayout260.xml"/><Relationship Id="rId8" Type="http://schemas.openxmlformats.org/officeDocument/2006/relationships/slideLayout" Target="../slideLayouts/slideLayout261.xml"/><Relationship Id="rId9" Type="http://schemas.openxmlformats.org/officeDocument/2006/relationships/slideLayout" Target="../slideLayouts/slideLayout262.xml"/><Relationship Id="rId10"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5.xml"/><Relationship Id="rId12" Type="http://schemas.openxmlformats.org/officeDocument/2006/relationships/theme" Target="../theme/theme25.xml"/><Relationship Id="rId13" Type="http://schemas.openxmlformats.org/officeDocument/2006/relationships/image" Target="../media/image10.png"/><Relationship Id="rId14" Type="http://schemas.openxmlformats.org/officeDocument/2006/relationships/image" Target="../media/image11.png"/><Relationship Id="rId15" Type="http://schemas.openxmlformats.org/officeDocument/2006/relationships/image" Target="../media/image12.png"/><Relationship Id="rId1" Type="http://schemas.openxmlformats.org/officeDocument/2006/relationships/slideLayout" Target="../slideLayouts/slideLayout265.xml"/><Relationship Id="rId2" Type="http://schemas.openxmlformats.org/officeDocument/2006/relationships/slideLayout" Target="../slideLayouts/slideLayout266.xml"/><Relationship Id="rId3" Type="http://schemas.openxmlformats.org/officeDocument/2006/relationships/slideLayout" Target="../slideLayouts/slideLayout267.xml"/><Relationship Id="rId4" Type="http://schemas.openxmlformats.org/officeDocument/2006/relationships/slideLayout" Target="../slideLayouts/slideLayout268.xml"/><Relationship Id="rId5" Type="http://schemas.openxmlformats.org/officeDocument/2006/relationships/slideLayout" Target="../slideLayouts/slideLayout269.xml"/><Relationship Id="rId6" Type="http://schemas.openxmlformats.org/officeDocument/2006/relationships/slideLayout" Target="../slideLayouts/slideLayout270.xml"/><Relationship Id="rId7" Type="http://schemas.openxmlformats.org/officeDocument/2006/relationships/slideLayout" Target="../slideLayouts/slideLayout271.xml"/><Relationship Id="rId8" Type="http://schemas.openxmlformats.org/officeDocument/2006/relationships/slideLayout" Target="../slideLayouts/slideLayout272.xml"/><Relationship Id="rId9" Type="http://schemas.openxmlformats.org/officeDocument/2006/relationships/slideLayout" Target="../slideLayouts/slideLayout273.xml"/><Relationship Id="rId10"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6.xml"/><Relationship Id="rId12" Type="http://schemas.openxmlformats.org/officeDocument/2006/relationships/theme" Target="../theme/theme26.xml"/><Relationship Id="rId13" Type="http://schemas.openxmlformats.org/officeDocument/2006/relationships/image" Target="../media/image10.png"/><Relationship Id="rId14" Type="http://schemas.openxmlformats.org/officeDocument/2006/relationships/image" Target="../media/image11.png"/><Relationship Id="rId15" Type="http://schemas.openxmlformats.org/officeDocument/2006/relationships/image" Target="../media/image12.png"/><Relationship Id="rId1" Type="http://schemas.openxmlformats.org/officeDocument/2006/relationships/slideLayout" Target="../slideLayouts/slideLayout276.xml"/><Relationship Id="rId2" Type="http://schemas.openxmlformats.org/officeDocument/2006/relationships/slideLayout" Target="../slideLayouts/slideLayout277.xml"/><Relationship Id="rId3" Type="http://schemas.openxmlformats.org/officeDocument/2006/relationships/slideLayout" Target="../slideLayouts/slideLayout278.xml"/><Relationship Id="rId4" Type="http://schemas.openxmlformats.org/officeDocument/2006/relationships/slideLayout" Target="../slideLayouts/slideLayout279.xml"/><Relationship Id="rId5" Type="http://schemas.openxmlformats.org/officeDocument/2006/relationships/slideLayout" Target="../slideLayouts/slideLayout280.xml"/><Relationship Id="rId6" Type="http://schemas.openxmlformats.org/officeDocument/2006/relationships/slideLayout" Target="../slideLayouts/slideLayout281.xml"/><Relationship Id="rId7" Type="http://schemas.openxmlformats.org/officeDocument/2006/relationships/slideLayout" Target="../slideLayouts/slideLayout282.xml"/><Relationship Id="rId8" Type="http://schemas.openxmlformats.org/officeDocument/2006/relationships/slideLayout" Target="../slideLayouts/slideLayout283.xml"/><Relationship Id="rId9" Type="http://schemas.openxmlformats.org/officeDocument/2006/relationships/slideLayout" Target="../slideLayouts/slideLayout284.xml"/><Relationship Id="rId10"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7.xml"/><Relationship Id="rId12" Type="http://schemas.openxmlformats.org/officeDocument/2006/relationships/theme" Target="../theme/theme27.xml"/><Relationship Id="rId13" Type="http://schemas.openxmlformats.org/officeDocument/2006/relationships/image" Target="../media/image10.png"/><Relationship Id="rId14" Type="http://schemas.openxmlformats.org/officeDocument/2006/relationships/image" Target="../media/image11.png"/><Relationship Id="rId15" Type="http://schemas.openxmlformats.org/officeDocument/2006/relationships/image" Target="../media/image12.png"/><Relationship Id="rId1" Type="http://schemas.openxmlformats.org/officeDocument/2006/relationships/slideLayout" Target="../slideLayouts/slideLayout287.xml"/><Relationship Id="rId2" Type="http://schemas.openxmlformats.org/officeDocument/2006/relationships/slideLayout" Target="../slideLayouts/slideLayout288.xml"/><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8.xml"/><Relationship Id="rId12" Type="http://schemas.openxmlformats.org/officeDocument/2006/relationships/theme" Target="../theme/theme28.xml"/><Relationship Id="rId13" Type="http://schemas.openxmlformats.org/officeDocument/2006/relationships/image" Target="../media/image10.png"/><Relationship Id="rId14" Type="http://schemas.openxmlformats.org/officeDocument/2006/relationships/image" Target="../media/image11.png"/><Relationship Id="rId15" Type="http://schemas.openxmlformats.org/officeDocument/2006/relationships/image" Target="../media/image12.png"/><Relationship Id="rId1" Type="http://schemas.openxmlformats.org/officeDocument/2006/relationships/slideLayout" Target="../slideLayouts/slideLayout298.xml"/><Relationship Id="rId2" Type="http://schemas.openxmlformats.org/officeDocument/2006/relationships/slideLayout" Target="../slideLayouts/slideLayout299.xml"/><Relationship Id="rId3" Type="http://schemas.openxmlformats.org/officeDocument/2006/relationships/slideLayout" Target="../slideLayouts/slideLayout300.xml"/><Relationship Id="rId4" Type="http://schemas.openxmlformats.org/officeDocument/2006/relationships/slideLayout" Target="../slideLayouts/slideLayout301.xml"/><Relationship Id="rId5" Type="http://schemas.openxmlformats.org/officeDocument/2006/relationships/slideLayout" Target="../slideLayouts/slideLayout302.xml"/><Relationship Id="rId6" Type="http://schemas.openxmlformats.org/officeDocument/2006/relationships/slideLayout" Target="../slideLayouts/slideLayout303.xml"/><Relationship Id="rId7" Type="http://schemas.openxmlformats.org/officeDocument/2006/relationships/slideLayout" Target="../slideLayouts/slideLayout304.xml"/><Relationship Id="rId8" Type="http://schemas.openxmlformats.org/officeDocument/2006/relationships/slideLayout" Target="../slideLayouts/slideLayout305.xml"/><Relationship Id="rId9" Type="http://schemas.openxmlformats.org/officeDocument/2006/relationships/slideLayout" Target="../slideLayouts/slideLayout306.xml"/><Relationship Id="rId10" Type="http://schemas.openxmlformats.org/officeDocument/2006/relationships/slideLayout" Target="../slideLayouts/slideLayout307.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9.xml"/><Relationship Id="rId12" Type="http://schemas.openxmlformats.org/officeDocument/2006/relationships/theme" Target="../theme/theme29.xml"/><Relationship Id="rId13" Type="http://schemas.openxmlformats.org/officeDocument/2006/relationships/image" Target="../media/image10.png"/><Relationship Id="rId14" Type="http://schemas.openxmlformats.org/officeDocument/2006/relationships/image" Target="../media/image11.png"/><Relationship Id="rId15" Type="http://schemas.openxmlformats.org/officeDocument/2006/relationships/image" Target="../media/image12.png"/><Relationship Id="rId16" Type="http://schemas.openxmlformats.org/officeDocument/2006/relationships/image" Target="../media/image24.png"/><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9" Type="http://schemas.openxmlformats.org/officeDocument/2006/relationships/slideLayout" Target="../slideLayouts/slideLayout317.xml"/><Relationship Id="rId10" Type="http://schemas.openxmlformats.org/officeDocument/2006/relationships/slideLayout" Target="../slideLayouts/slideLayout3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0.png"/><Relationship Id="rId14" Type="http://schemas.openxmlformats.org/officeDocument/2006/relationships/image" Target="../media/image11.png"/><Relationship Id="rId15" Type="http://schemas.openxmlformats.org/officeDocument/2006/relationships/image" Target="../media/image12.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0.xml"/><Relationship Id="rId12" Type="http://schemas.openxmlformats.org/officeDocument/2006/relationships/theme" Target="../theme/theme30.xml"/><Relationship Id="rId13" Type="http://schemas.openxmlformats.org/officeDocument/2006/relationships/image" Target="../media/image10.png"/><Relationship Id="rId14" Type="http://schemas.openxmlformats.org/officeDocument/2006/relationships/image" Target="../media/image11.png"/><Relationship Id="rId15" Type="http://schemas.openxmlformats.org/officeDocument/2006/relationships/image" Target="../media/image12.png"/><Relationship Id="rId1" Type="http://schemas.openxmlformats.org/officeDocument/2006/relationships/slideLayout" Target="../slideLayouts/slideLayout320.xml"/><Relationship Id="rId2" Type="http://schemas.openxmlformats.org/officeDocument/2006/relationships/slideLayout" Target="../slideLayouts/slideLayout321.xml"/><Relationship Id="rId3" Type="http://schemas.openxmlformats.org/officeDocument/2006/relationships/slideLayout" Target="../slideLayouts/slideLayout322.xml"/><Relationship Id="rId4" Type="http://schemas.openxmlformats.org/officeDocument/2006/relationships/slideLayout" Target="../slideLayouts/slideLayout323.xml"/><Relationship Id="rId5" Type="http://schemas.openxmlformats.org/officeDocument/2006/relationships/slideLayout" Target="../slideLayouts/slideLayout324.xml"/><Relationship Id="rId6" Type="http://schemas.openxmlformats.org/officeDocument/2006/relationships/slideLayout" Target="../slideLayouts/slideLayout325.xml"/><Relationship Id="rId7" Type="http://schemas.openxmlformats.org/officeDocument/2006/relationships/slideLayout" Target="../slideLayouts/slideLayout326.xml"/><Relationship Id="rId8" Type="http://schemas.openxmlformats.org/officeDocument/2006/relationships/slideLayout" Target="../slideLayouts/slideLayout327.xml"/><Relationship Id="rId9" Type="http://schemas.openxmlformats.org/officeDocument/2006/relationships/slideLayout" Target="../slideLayouts/slideLayout328.xml"/><Relationship Id="rId10" Type="http://schemas.openxmlformats.org/officeDocument/2006/relationships/slideLayout" Target="../slideLayouts/slideLayout329.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1.xml"/><Relationship Id="rId12" Type="http://schemas.openxmlformats.org/officeDocument/2006/relationships/theme" Target="../theme/theme31.xml"/><Relationship Id="rId13" Type="http://schemas.openxmlformats.org/officeDocument/2006/relationships/image" Target="../media/image2.jpeg"/><Relationship Id="rId14" Type="http://schemas.openxmlformats.org/officeDocument/2006/relationships/image" Target="../media/image25.png"/><Relationship Id="rId15" Type="http://schemas.openxmlformats.org/officeDocument/2006/relationships/image" Target="../media/image26.png"/><Relationship Id="rId16" Type="http://schemas.openxmlformats.org/officeDocument/2006/relationships/image" Target="../media/image27.png"/><Relationship Id="rId17" Type="http://schemas.openxmlformats.org/officeDocument/2006/relationships/image" Target="../media/image28.png"/><Relationship Id="rId18" Type="http://schemas.openxmlformats.org/officeDocument/2006/relationships/image" Target="../media/image29.png"/><Relationship Id="rId1" Type="http://schemas.openxmlformats.org/officeDocument/2006/relationships/slideLayout" Target="../slideLayouts/slideLayout331.xml"/><Relationship Id="rId2" Type="http://schemas.openxmlformats.org/officeDocument/2006/relationships/slideLayout" Target="../slideLayouts/slideLayout332.xml"/><Relationship Id="rId3" Type="http://schemas.openxmlformats.org/officeDocument/2006/relationships/slideLayout" Target="../slideLayouts/slideLayout333.xml"/><Relationship Id="rId4" Type="http://schemas.openxmlformats.org/officeDocument/2006/relationships/slideLayout" Target="../slideLayouts/slideLayout334.xml"/><Relationship Id="rId5" Type="http://schemas.openxmlformats.org/officeDocument/2006/relationships/slideLayout" Target="../slideLayouts/slideLayout335.xml"/><Relationship Id="rId6" Type="http://schemas.openxmlformats.org/officeDocument/2006/relationships/slideLayout" Target="../slideLayouts/slideLayout336.xml"/><Relationship Id="rId7" Type="http://schemas.openxmlformats.org/officeDocument/2006/relationships/slideLayout" Target="../slideLayouts/slideLayout337.xml"/><Relationship Id="rId8" Type="http://schemas.openxmlformats.org/officeDocument/2006/relationships/slideLayout" Target="../slideLayouts/slideLayout338.xml"/><Relationship Id="rId9" Type="http://schemas.openxmlformats.org/officeDocument/2006/relationships/slideLayout" Target="../slideLayouts/slideLayout339.xml"/><Relationship Id="rId10" Type="http://schemas.openxmlformats.org/officeDocument/2006/relationships/slideLayout" Target="../slideLayouts/slideLayout340.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2.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20" Type="http://schemas.openxmlformats.org/officeDocument/2006/relationships/image" Target="../media/image23.png"/><Relationship Id="rId10" Type="http://schemas.openxmlformats.org/officeDocument/2006/relationships/slideLayout" Target="../slideLayouts/slideLayout65.xml"/><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2.jpeg"/><Relationship Id="rId14" Type="http://schemas.openxmlformats.org/officeDocument/2006/relationships/image" Target="../media/image3.png"/><Relationship Id="rId15" Type="http://schemas.openxmlformats.org/officeDocument/2006/relationships/image" Target="../media/image4.png"/><Relationship Id="rId16" Type="http://schemas.openxmlformats.org/officeDocument/2006/relationships/image" Target="../media/image5.png"/><Relationship Id="rId17" Type="http://schemas.openxmlformats.org/officeDocument/2006/relationships/image" Target="../media/image6.png"/><Relationship Id="rId18" Type="http://schemas.openxmlformats.org/officeDocument/2006/relationships/image" Target="../media/image7.png"/><Relationship Id="rId19" Type="http://schemas.openxmlformats.org/officeDocument/2006/relationships/image" Target="../media/image8.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5"/>
          <p:cNvGrpSpPr>
            <a:grpSpLocks/>
          </p:cNvGrpSpPr>
          <p:nvPr/>
        </p:nvGrpSpPr>
        <p:grpSpPr bwMode="auto">
          <a:xfrm>
            <a:off x="184150" y="0"/>
            <a:ext cx="12820650" cy="9753600"/>
            <a:chOff x="0" y="432"/>
            <a:chExt cx="8075" cy="6144"/>
          </a:xfrm>
        </p:grpSpPr>
        <p:pic>
          <p:nvPicPr>
            <p:cNvPr id="1031" name="Picture 1"/>
            <p:cNvPicPr>
              <a:picLocks noChangeAspect="1" noChangeArrowheads="1"/>
            </p:cNvPicPr>
            <p:nvPr/>
          </p:nvPicPr>
          <p:blipFill>
            <a:blip r:embed="rId14">
              <a:alphaModFix amt="75000"/>
              <a:extLst>
                <a:ext uri="{28A0092B-C50C-407E-A947-70E740481C1C}">
                  <a14:useLocalDpi xmlns:a14="http://schemas.microsoft.com/office/drawing/2010/main"/>
                </a:ext>
              </a:extLst>
            </a:blip>
            <a:srcRect/>
            <a:stretch>
              <a:fillRect/>
            </a:stretch>
          </p:blipFill>
          <p:spPr bwMode="auto">
            <a:xfrm>
              <a:off x="3107" y="1267"/>
              <a:ext cx="3756" cy="2303"/>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12700">
                  <a:solidFill>
                    <a:srgbClr val="000000">
                      <a:alpha val="74901"/>
                    </a:srgbClr>
                  </a:solidFill>
                  <a:miter lim="800000"/>
                  <a:headEnd/>
                  <a:tailEnd/>
                </a14:hiddenLine>
              </a:ext>
            </a:extLst>
          </p:spPr>
        </p:pic>
        <p:pic>
          <p:nvPicPr>
            <p:cNvPr id="1032" name="Picture 2"/>
            <p:cNvPicPr>
              <a:picLocks noChangeAspect="1" noChangeArrowheads="1"/>
            </p:cNvPicPr>
            <p:nvPr/>
          </p:nvPicPr>
          <p:blipFill>
            <a:blip r:embed="rId15" cstate="screen">
              <a:alphaModFix amt="75000"/>
              <a:extLst>
                <a:ext uri="{28A0092B-C50C-407E-A947-70E740481C1C}">
                  <a14:useLocalDpi xmlns:a14="http://schemas.microsoft.com/office/drawing/2010/main"/>
                </a:ext>
              </a:extLst>
            </a:blip>
            <a:srcRect b="7584"/>
            <a:stretch>
              <a:fillRect/>
            </a:stretch>
          </p:blipFill>
          <p:spPr bwMode="auto">
            <a:xfrm>
              <a:off x="0" y="4553"/>
              <a:ext cx="1935" cy="2023"/>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12700">
                  <a:solidFill>
                    <a:srgbClr val="000000">
                      <a:alpha val="74901"/>
                    </a:srgbClr>
                  </a:solidFill>
                  <a:miter lim="800000"/>
                  <a:headEnd/>
                  <a:tailEnd/>
                </a14:hiddenLine>
              </a:ext>
            </a:extLst>
          </p:spPr>
        </p:pic>
        <p:pic>
          <p:nvPicPr>
            <p:cNvPr id="1033" name="Picture 3"/>
            <p:cNvPicPr>
              <a:picLocks noChangeAspect="1" noChangeArrowheads="1"/>
            </p:cNvPicPr>
            <p:nvPr/>
          </p:nvPicPr>
          <p:blipFill>
            <a:blip r:embed="rId16" cstate="screen">
              <a:alphaModFix amt="75000"/>
              <a:extLst>
                <a:ext uri="{28A0092B-C50C-407E-A947-70E740481C1C}">
                  <a14:useLocalDpi xmlns:a14="http://schemas.microsoft.com/office/drawing/2010/main"/>
                </a:ext>
              </a:extLst>
            </a:blip>
            <a:srcRect t="19234"/>
            <a:stretch>
              <a:fillRect/>
            </a:stretch>
          </p:blipFill>
          <p:spPr bwMode="auto">
            <a:xfrm>
              <a:off x="227" y="432"/>
              <a:ext cx="1206" cy="1814"/>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12700">
                  <a:solidFill>
                    <a:srgbClr val="000000">
                      <a:alpha val="74901"/>
                    </a:srgbClr>
                  </a:solidFill>
                  <a:miter lim="800000"/>
                  <a:headEnd/>
                  <a:tailEnd/>
                </a14:hiddenLine>
              </a:ext>
            </a:extLst>
          </p:spPr>
        </p:pic>
        <p:pic>
          <p:nvPicPr>
            <p:cNvPr id="1034" name="Picture 4"/>
            <p:cNvPicPr>
              <a:picLocks noChangeAspect="1" noChangeArrowheads="1"/>
            </p:cNvPicPr>
            <p:nvPr/>
          </p:nvPicPr>
          <p:blipFill>
            <a:blip r:embed="rId17">
              <a:alphaModFix amt="75000"/>
              <a:extLst>
                <a:ext uri="{28A0092B-C50C-407E-A947-70E740481C1C}">
                  <a14:useLocalDpi xmlns:a14="http://schemas.microsoft.com/office/drawing/2010/main"/>
                </a:ext>
              </a:extLst>
            </a:blip>
            <a:srcRect/>
            <a:stretch>
              <a:fillRect/>
            </a:stretch>
          </p:blipFill>
          <p:spPr bwMode="auto">
            <a:xfrm>
              <a:off x="6192" y="4548"/>
              <a:ext cx="1883" cy="1814"/>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12700">
                  <a:solidFill>
                    <a:srgbClr val="000000">
                      <a:alpha val="74901"/>
                    </a:srgbClr>
                  </a:solidFill>
                  <a:miter lim="800000"/>
                  <a:headEnd/>
                  <a:tailEnd/>
                </a14:hiddenLine>
              </a:ext>
            </a:extLst>
          </p:spPr>
        </p:pic>
      </p:grpSp>
      <p:pic>
        <p:nvPicPr>
          <p:cNvPr id="1027" name="Picture 6"/>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rot="-107999">
            <a:off x="469900" y="5689600"/>
            <a:ext cx="1016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8" name="Picture 7"/>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622300" y="2349500"/>
            <a:ext cx="11760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9" name="Rectangle 8"/>
          <p:cNvSpPr>
            <a:spLocks noGrp="1" noChangeArrowheads="1"/>
          </p:cNvSpPr>
          <p:nvPr>
            <p:ph type="body" idx="1"/>
          </p:nvPr>
        </p:nvSpPr>
        <p:spPr bwMode="auto">
          <a:xfrm>
            <a:off x="1270000" y="4978400"/>
            <a:ext cx="10464800" cy="133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eorgia Italic" charset="0"/>
              </a:rPr>
              <a:t>Click to edit Master text styles</a:t>
            </a:r>
          </a:p>
          <a:p>
            <a:pPr lvl="1"/>
            <a:r>
              <a:rPr lang="en-US">
                <a:sym typeface="Georgia Italic" charset="0"/>
              </a:rPr>
              <a:t>Second level</a:t>
            </a:r>
          </a:p>
          <a:p>
            <a:pPr lvl="2"/>
            <a:r>
              <a:rPr lang="en-US">
                <a:sym typeface="Georgia Italic" charset="0"/>
              </a:rPr>
              <a:t>Third level</a:t>
            </a:r>
          </a:p>
          <a:p>
            <a:pPr lvl="3"/>
            <a:r>
              <a:rPr lang="en-US">
                <a:sym typeface="Georgia Italic" charset="0"/>
              </a:rPr>
              <a:t>Fourth level</a:t>
            </a:r>
          </a:p>
          <a:p>
            <a:pPr lvl="4"/>
            <a:r>
              <a:rPr lang="en-US">
                <a:sym typeface="Georgia Italic" charset="0"/>
              </a:rPr>
              <a:t>Fifth level</a:t>
            </a:r>
          </a:p>
        </p:txBody>
      </p:sp>
      <p:sp>
        <p:nvSpPr>
          <p:cNvPr id="1030" name="Rectangle 9"/>
          <p:cNvSpPr>
            <a:spLocks noGrp="1" noChangeArrowheads="1"/>
          </p:cNvSpPr>
          <p:nvPr>
            <p:ph type="title"/>
          </p:nvPr>
        </p:nvSpPr>
        <p:spPr bwMode="auto">
          <a:xfrm>
            <a:off x="1270000" y="2590800"/>
            <a:ext cx="10464800" cy="234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eorgia Italic" charset="0"/>
              </a:rPr>
              <a:t>Click to edit Master title style</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xmlns:p14="http://schemas.microsoft.com/office/powerpoint/2010/main"/>
  <p:txStyles>
    <p:titleStyle>
      <a:lvl1pPr algn="ctr" rtl="0" eaLnBrk="0" fontAlgn="base" hangingPunct="0">
        <a:spcBef>
          <a:spcPct val="0"/>
        </a:spcBef>
        <a:spcAft>
          <a:spcPct val="0"/>
        </a:spcAft>
        <a:defRPr sz="7200">
          <a:solidFill>
            <a:srgbClr val="1F1F1F"/>
          </a:solidFill>
          <a:latin typeface="+mj-lt"/>
          <a:ea typeface="+mj-ea"/>
          <a:cs typeface="+mj-cs"/>
          <a:sym typeface="Georgia Italic" charset="0"/>
        </a:defRPr>
      </a:lvl1pPr>
      <a:lvl2pPr algn="ctr" rtl="0" eaLnBrk="0" fontAlgn="base" hangingPunct="0">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2pPr>
      <a:lvl3pPr algn="ctr" rtl="0" eaLnBrk="0" fontAlgn="base" hangingPunct="0">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3pPr>
      <a:lvl4pPr algn="ctr" rtl="0" eaLnBrk="0" fontAlgn="base" hangingPunct="0">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4pPr>
      <a:lvl5pPr algn="ctr" rtl="0" eaLnBrk="0" fontAlgn="base" hangingPunct="0">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5pPr>
      <a:lvl6pPr marL="457200" algn="ctr" rtl="0" fontAlgn="base">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6pPr>
      <a:lvl7pPr marL="914400" algn="ctr" rtl="0" fontAlgn="base">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7pPr>
      <a:lvl8pPr marL="1371600" algn="ctr" rtl="0" fontAlgn="base">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8pPr>
      <a:lvl9pPr marL="1828800" algn="ctr" rtl="0" fontAlgn="base">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9pPr>
    </p:titleStyle>
    <p:bodyStyle>
      <a:lvl1pPr marL="342900" indent="-342900" algn="ctr" rtl="0" eaLnBrk="0" fontAlgn="base" hangingPunct="0">
        <a:spcBef>
          <a:spcPct val="0"/>
        </a:spcBef>
        <a:spcAft>
          <a:spcPct val="0"/>
        </a:spcAft>
        <a:defRPr sz="3800">
          <a:solidFill>
            <a:srgbClr val="B2312C"/>
          </a:solidFill>
          <a:latin typeface="+mn-lt"/>
          <a:ea typeface="+mn-ea"/>
          <a:cs typeface="+mn-cs"/>
          <a:sym typeface="Georgia Italic" charset="0"/>
        </a:defRPr>
      </a:lvl1pPr>
      <a:lvl2pPr marL="742950" indent="-285750" algn="ctr" rtl="0" eaLnBrk="0" fontAlgn="base" hangingPunct="0">
        <a:spcBef>
          <a:spcPct val="0"/>
        </a:spcBef>
        <a:spcAft>
          <a:spcPct val="0"/>
        </a:spcAft>
        <a:defRPr sz="3800">
          <a:solidFill>
            <a:srgbClr val="B2312C"/>
          </a:solidFill>
          <a:latin typeface="+mn-lt"/>
          <a:ea typeface="+mn-ea"/>
          <a:cs typeface="+mn-cs"/>
          <a:sym typeface="Georgia Italic" charset="0"/>
        </a:defRPr>
      </a:lvl2pPr>
      <a:lvl3pPr marL="1143000" indent="-228600" algn="ctr" rtl="0" eaLnBrk="0" fontAlgn="base" hangingPunct="0">
        <a:spcBef>
          <a:spcPct val="0"/>
        </a:spcBef>
        <a:spcAft>
          <a:spcPct val="0"/>
        </a:spcAft>
        <a:defRPr sz="3800">
          <a:solidFill>
            <a:srgbClr val="B2312C"/>
          </a:solidFill>
          <a:latin typeface="+mn-lt"/>
          <a:ea typeface="+mn-ea"/>
          <a:cs typeface="+mn-cs"/>
          <a:sym typeface="Georgia Italic" charset="0"/>
        </a:defRPr>
      </a:lvl3pPr>
      <a:lvl4pPr marL="1600200" indent="-228600" algn="ctr" rtl="0" eaLnBrk="0" fontAlgn="base" hangingPunct="0">
        <a:spcBef>
          <a:spcPct val="0"/>
        </a:spcBef>
        <a:spcAft>
          <a:spcPct val="0"/>
        </a:spcAft>
        <a:defRPr sz="3800">
          <a:solidFill>
            <a:srgbClr val="B2312C"/>
          </a:solidFill>
          <a:latin typeface="+mn-lt"/>
          <a:ea typeface="+mn-ea"/>
          <a:cs typeface="+mn-cs"/>
          <a:sym typeface="Georgia Italic" charset="0"/>
        </a:defRPr>
      </a:lvl4pPr>
      <a:lvl5pPr marL="2057400" indent="-228600" algn="ctr" rtl="0" eaLnBrk="0" fontAlgn="base" hangingPunct="0">
        <a:spcBef>
          <a:spcPct val="0"/>
        </a:spcBef>
        <a:spcAft>
          <a:spcPct val="0"/>
        </a:spcAft>
        <a:defRPr sz="3800">
          <a:solidFill>
            <a:srgbClr val="B2312C"/>
          </a:solidFill>
          <a:latin typeface="+mn-lt"/>
          <a:ea typeface="+mn-ea"/>
          <a:cs typeface="+mn-cs"/>
          <a:sym typeface="Georgia Italic" charset="0"/>
        </a:defRPr>
      </a:lvl5pPr>
      <a:lvl6pPr marL="457200" algn="ctr" rtl="0" fontAlgn="base">
        <a:spcBef>
          <a:spcPct val="0"/>
        </a:spcBef>
        <a:spcAft>
          <a:spcPct val="0"/>
        </a:spcAft>
        <a:defRPr sz="3800">
          <a:solidFill>
            <a:srgbClr val="B2312C"/>
          </a:solidFill>
          <a:latin typeface="+mn-lt"/>
          <a:ea typeface="+mn-ea"/>
          <a:cs typeface="+mn-cs"/>
          <a:sym typeface="Georgia Italic" charset="0"/>
        </a:defRPr>
      </a:lvl6pPr>
      <a:lvl7pPr marL="914400" algn="ctr" rtl="0" fontAlgn="base">
        <a:spcBef>
          <a:spcPct val="0"/>
        </a:spcBef>
        <a:spcAft>
          <a:spcPct val="0"/>
        </a:spcAft>
        <a:defRPr sz="3800">
          <a:solidFill>
            <a:srgbClr val="B2312C"/>
          </a:solidFill>
          <a:latin typeface="+mn-lt"/>
          <a:ea typeface="+mn-ea"/>
          <a:cs typeface="+mn-cs"/>
          <a:sym typeface="Georgia Italic" charset="0"/>
        </a:defRPr>
      </a:lvl7pPr>
      <a:lvl8pPr marL="1371600" algn="ctr" rtl="0" fontAlgn="base">
        <a:spcBef>
          <a:spcPct val="0"/>
        </a:spcBef>
        <a:spcAft>
          <a:spcPct val="0"/>
        </a:spcAft>
        <a:defRPr sz="3800">
          <a:solidFill>
            <a:srgbClr val="B2312C"/>
          </a:solidFill>
          <a:latin typeface="+mn-lt"/>
          <a:ea typeface="+mn-ea"/>
          <a:cs typeface="+mn-cs"/>
          <a:sym typeface="Georgia Italic" charset="0"/>
        </a:defRPr>
      </a:lvl8pPr>
      <a:lvl9pPr marL="1828800" algn="ctr" rtl="0" fontAlgn="base">
        <a:spcBef>
          <a:spcPct val="0"/>
        </a:spcBef>
        <a:spcAft>
          <a:spcPct val="0"/>
        </a:spcAft>
        <a:defRPr sz="3800">
          <a:solidFill>
            <a:srgbClr val="B2312C"/>
          </a:solidFill>
          <a:latin typeface="+mn-lt"/>
          <a:ea typeface="+mn-ea"/>
          <a:cs typeface="+mn-cs"/>
          <a:sym typeface="Georgia Italic"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7411" name="Rectangle 2"/>
          <p:cNvSpPr>
            <a:spLocks noGrp="1"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ＭＳ Ｐゴシック" charset="0"/>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ＭＳ Ｐゴシック" charset="0"/>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ＭＳ Ｐゴシック" charset="0"/>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20483"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xmlns:p14="http://schemas.microsoft.com/office/powerpoint/2010/main"/>
  <p:txStyles>
    <p:titleStyle>
      <a:lvl1pPr algn="ctr" rtl="0" eaLnBrk="0" fontAlgn="base" hangingPunct="0">
        <a:spcBef>
          <a:spcPct val="0"/>
        </a:spcBef>
        <a:spcAft>
          <a:spcPct val="0"/>
        </a:spcAft>
        <a:defRPr sz="70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70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70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70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70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70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70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7000">
          <a:solidFill>
            <a:schemeClr val="tx1"/>
          </a:solidFill>
          <a:latin typeface="Gill Sans" charset="0"/>
          <a:ea typeface="PingFang SC Regular" charset="0"/>
          <a:cs typeface="PingFang SC Regular"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ＭＳ Ｐゴシック" charset="0"/>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21507"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xmlns:p14="http://schemas.microsoft.com/office/powerpoint/2010/main"/>
  <p:txStyles>
    <p:titleStyle>
      <a:lvl1pPr algn="ctr" rtl="0" eaLnBrk="0" fontAlgn="base" hangingPunct="0">
        <a:spcBef>
          <a:spcPct val="0"/>
        </a:spcBef>
        <a:spcAft>
          <a:spcPct val="0"/>
        </a:spcAft>
        <a:defRPr sz="70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70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70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70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70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70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70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7000">
          <a:solidFill>
            <a:schemeClr val="tx1"/>
          </a:solidFill>
          <a:latin typeface="Gill Sans" charset="0"/>
          <a:ea typeface="PingFang SC Regular" charset="0"/>
          <a:cs typeface="PingFang SC Regular"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ＭＳ Ｐゴシック" charset="0"/>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ＭＳ Ｐゴシック" charset="0"/>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4579"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ＭＳ Ｐゴシック" charset="0"/>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5603"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ＭＳ Ｐゴシック" charset="0"/>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6627" name="Rectangle 2"/>
          <p:cNvSpPr>
            <a:spLocks noGrp="1"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ＭＳ Ｐゴシック" charset="0"/>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7651"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ＭＳ Ｐゴシック" charset="0"/>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270000" y="203200"/>
            <a:ext cx="104648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Tree>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xmlns:p14="http://schemas.microsoft.com/office/powerpoint/2010/main"/>
  <p:txStyles>
    <p:titleStyle>
      <a:lvl1pPr algn="ctr" rtl="0" eaLnBrk="0" fontAlgn="base" hangingPunct="0">
        <a:spcBef>
          <a:spcPct val="0"/>
        </a:spcBef>
        <a:spcAft>
          <a:spcPct val="0"/>
        </a:spcAft>
        <a:defRPr sz="7200">
          <a:solidFill>
            <a:schemeClr val="tx1"/>
          </a:solidFill>
          <a:latin typeface="+mj-lt"/>
          <a:ea typeface="+mj-ea"/>
          <a:cs typeface="+mj-cs"/>
          <a:sym typeface="Chalkboard" charset="0"/>
        </a:defRPr>
      </a:lvl1pPr>
      <a:lvl2pPr algn="ctr" rtl="0" eaLnBrk="0" fontAlgn="base" hangingPunct="0">
        <a:spcBef>
          <a:spcPct val="0"/>
        </a:spcBef>
        <a:spcAft>
          <a:spcPct val="0"/>
        </a:spcAft>
        <a:defRPr sz="7200">
          <a:solidFill>
            <a:schemeClr val="tx1"/>
          </a:solidFill>
          <a:latin typeface="Chalkboard" charset="0"/>
          <a:ea typeface="Kaiti SC Regular" charset="0"/>
          <a:cs typeface="Kaiti SC Regular" charset="0"/>
          <a:sym typeface="Chalkboard" charset="0"/>
        </a:defRPr>
      </a:lvl2pPr>
      <a:lvl3pPr algn="ctr" rtl="0" eaLnBrk="0" fontAlgn="base" hangingPunct="0">
        <a:spcBef>
          <a:spcPct val="0"/>
        </a:spcBef>
        <a:spcAft>
          <a:spcPct val="0"/>
        </a:spcAft>
        <a:defRPr sz="7200">
          <a:solidFill>
            <a:schemeClr val="tx1"/>
          </a:solidFill>
          <a:latin typeface="Chalkboard" charset="0"/>
          <a:ea typeface="Kaiti SC Regular" charset="0"/>
          <a:cs typeface="Kaiti SC Regular" charset="0"/>
          <a:sym typeface="Chalkboard" charset="0"/>
        </a:defRPr>
      </a:lvl3pPr>
      <a:lvl4pPr algn="ctr" rtl="0" eaLnBrk="0" fontAlgn="base" hangingPunct="0">
        <a:spcBef>
          <a:spcPct val="0"/>
        </a:spcBef>
        <a:spcAft>
          <a:spcPct val="0"/>
        </a:spcAft>
        <a:defRPr sz="7200">
          <a:solidFill>
            <a:schemeClr val="tx1"/>
          </a:solidFill>
          <a:latin typeface="Chalkboard" charset="0"/>
          <a:ea typeface="Kaiti SC Regular" charset="0"/>
          <a:cs typeface="Kaiti SC Regular" charset="0"/>
          <a:sym typeface="Chalkboard" charset="0"/>
        </a:defRPr>
      </a:lvl4pPr>
      <a:lvl5pPr algn="ctr" rtl="0" eaLnBrk="0" fontAlgn="base" hangingPunct="0">
        <a:spcBef>
          <a:spcPct val="0"/>
        </a:spcBef>
        <a:spcAft>
          <a:spcPct val="0"/>
        </a:spcAft>
        <a:defRPr sz="7200">
          <a:solidFill>
            <a:schemeClr val="tx1"/>
          </a:solidFill>
          <a:latin typeface="Chalkboard" charset="0"/>
          <a:ea typeface="Kaiti SC Regular" charset="0"/>
          <a:cs typeface="Kaiti SC Regular" charset="0"/>
          <a:sym typeface="Chalkboard" charset="0"/>
        </a:defRPr>
      </a:lvl5pPr>
      <a:lvl6pPr marL="457200" algn="ctr" rtl="0" fontAlgn="base">
        <a:spcBef>
          <a:spcPct val="0"/>
        </a:spcBef>
        <a:spcAft>
          <a:spcPct val="0"/>
        </a:spcAft>
        <a:defRPr sz="7200">
          <a:solidFill>
            <a:schemeClr val="tx1"/>
          </a:solidFill>
          <a:latin typeface="Chalkboard" charset="0"/>
          <a:ea typeface="Kaiti SC Regular" charset="0"/>
          <a:cs typeface="Kaiti SC Regular" charset="0"/>
          <a:sym typeface="Chalkboard" charset="0"/>
        </a:defRPr>
      </a:lvl6pPr>
      <a:lvl7pPr marL="914400" algn="ctr" rtl="0" fontAlgn="base">
        <a:spcBef>
          <a:spcPct val="0"/>
        </a:spcBef>
        <a:spcAft>
          <a:spcPct val="0"/>
        </a:spcAft>
        <a:defRPr sz="7200">
          <a:solidFill>
            <a:schemeClr val="tx1"/>
          </a:solidFill>
          <a:latin typeface="Chalkboard" charset="0"/>
          <a:ea typeface="Kaiti SC Regular" charset="0"/>
          <a:cs typeface="Kaiti SC Regular" charset="0"/>
          <a:sym typeface="Chalkboard" charset="0"/>
        </a:defRPr>
      </a:lvl7pPr>
      <a:lvl8pPr marL="1371600" algn="ctr" rtl="0" fontAlgn="base">
        <a:spcBef>
          <a:spcPct val="0"/>
        </a:spcBef>
        <a:spcAft>
          <a:spcPct val="0"/>
        </a:spcAft>
        <a:defRPr sz="7200">
          <a:solidFill>
            <a:schemeClr val="tx1"/>
          </a:solidFill>
          <a:latin typeface="Chalkboard" charset="0"/>
          <a:ea typeface="Kaiti SC Regular" charset="0"/>
          <a:cs typeface="Kaiti SC Regular" charset="0"/>
          <a:sym typeface="Chalkboard" charset="0"/>
        </a:defRPr>
      </a:lvl8pPr>
      <a:lvl9pPr marL="1828800" algn="ctr" rtl="0" fontAlgn="base">
        <a:spcBef>
          <a:spcPct val="0"/>
        </a:spcBef>
        <a:spcAft>
          <a:spcPct val="0"/>
        </a:spcAft>
        <a:defRPr sz="7200">
          <a:solidFill>
            <a:schemeClr val="tx1"/>
          </a:solidFill>
          <a:latin typeface="Chalkboard" charset="0"/>
          <a:ea typeface="Kaiti SC Regular" charset="0"/>
          <a:cs typeface="Kaiti SC Regular" charset="0"/>
          <a:sym typeface="Chalkboard" charset="0"/>
        </a:defRPr>
      </a:lvl9pPr>
    </p:titleStyle>
    <p:bodyStyle>
      <a:lvl1pPr marL="8921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charset="0"/>
        </a:defRPr>
      </a:lvl1pPr>
      <a:lvl2pPr marL="14382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charset="0"/>
        </a:defRPr>
      </a:lvl2pPr>
      <a:lvl3pPr marL="19716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charset="0"/>
        </a:defRPr>
      </a:lvl3pPr>
      <a:lvl4pPr marL="25431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charset="0"/>
        </a:defRPr>
      </a:lvl4pPr>
      <a:lvl5pPr marL="31273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charset="0"/>
        </a:defRPr>
      </a:lvl5pPr>
      <a:lvl6pPr marL="35845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6pPr>
      <a:lvl7pPr marL="40417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7pPr>
      <a:lvl8pPr marL="44989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8pPr>
      <a:lvl9pPr marL="49561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bwMode="auto">
          <a:xfrm>
            <a:off x="1079500" y="1320800"/>
            <a:ext cx="10845800" cy="444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Party LET" charset="0"/>
              </a:rPr>
              <a:t>Click to edit Master title style</a:t>
            </a:r>
          </a:p>
        </p:txBody>
      </p:sp>
      <p:pic>
        <p:nvPicPr>
          <p:cNvPr id="20483" name="Picture 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0484" name="Picture 3"/>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9701" name="Rectangle 4"/>
          <p:cNvSpPr>
            <a:spLocks noGrp="1" noChangeArrowheads="1"/>
          </p:cNvSpPr>
          <p:nvPr>
            <p:ph type="body" idx="1"/>
          </p:nvPr>
        </p:nvSpPr>
        <p:spPr bwMode="auto">
          <a:xfrm>
            <a:off x="1397000" y="5765800"/>
            <a:ext cx="10210800"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Savoye LET Plain:1.0" charset="0"/>
              </a:rPr>
              <a:t>Click to edit Master text styles</a:t>
            </a:r>
          </a:p>
          <a:p>
            <a:pPr lvl="1"/>
            <a:r>
              <a:rPr lang="en-US">
                <a:sym typeface="Savoye LET Plain:1.0" charset="0"/>
              </a:rPr>
              <a:t>Second level</a:t>
            </a:r>
          </a:p>
          <a:p>
            <a:pPr lvl="2"/>
            <a:r>
              <a:rPr lang="en-US">
                <a:sym typeface="Savoye LET Plain:1.0" charset="0"/>
              </a:rPr>
              <a:t>Third level</a:t>
            </a:r>
          </a:p>
          <a:p>
            <a:pPr lvl="3"/>
            <a:r>
              <a:rPr lang="en-US">
                <a:sym typeface="Savoye LET Plain:1.0" charset="0"/>
              </a:rPr>
              <a:t>Fourth level</a:t>
            </a:r>
          </a:p>
          <a:p>
            <a:pPr lvl="4"/>
            <a:r>
              <a:rPr lang="en-US">
                <a:sym typeface="Savoye LET Plain:1.0" charset="0"/>
              </a:rPr>
              <a:t>Fifth level</a:t>
            </a:r>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ransition xmlns:p14="http://schemas.microsoft.com/office/powerpoint/2010/main"/>
  <p:txStyles>
    <p:titleStyle>
      <a:lvl1pPr algn="ctr" rtl="0" eaLnBrk="0" fontAlgn="base" hangingPunct="0">
        <a:spcBef>
          <a:spcPct val="0"/>
        </a:spcBef>
        <a:spcAft>
          <a:spcPct val="0"/>
        </a:spcAft>
        <a:defRPr sz="12000">
          <a:solidFill>
            <a:schemeClr val="tx1"/>
          </a:solidFill>
          <a:latin typeface="+mj-lt"/>
          <a:ea typeface="+mj-ea"/>
          <a:cs typeface="+mj-cs"/>
          <a:sym typeface="Party LET" charset="0"/>
        </a:defRPr>
      </a:lvl1pPr>
      <a:lvl2pPr algn="ctr" rtl="0" eaLnBrk="0" fontAlgn="base" hangingPunct="0">
        <a:spcBef>
          <a:spcPct val="0"/>
        </a:spcBef>
        <a:spcAft>
          <a:spcPct val="0"/>
        </a:spcAft>
        <a:defRPr sz="120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120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120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120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120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120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120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12000">
          <a:solidFill>
            <a:schemeClr val="tx1"/>
          </a:solidFill>
          <a:latin typeface="Party LET" charset="0"/>
          <a:ea typeface="Songti SC Regular" charset="0"/>
          <a:cs typeface="Songti SC Regular" charset="0"/>
          <a:sym typeface="Party LET" charset="0"/>
        </a:defRPr>
      </a:lvl9pPr>
    </p:titleStyle>
    <p:bodyStyle>
      <a:lvl1pPr marL="342900" indent="-342900" algn="ctr" rtl="0" eaLnBrk="0" fontAlgn="base" hangingPunct="0">
        <a:spcBef>
          <a:spcPct val="0"/>
        </a:spcBef>
        <a:spcAft>
          <a:spcPct val="0"/>
        </a:spcAft>
        <a:defRPr sz="4200">
          <a:solidFill>
            <a:schemeClr val="tx1"/>
          </a:solidFill>
          <a:latin typeface="+mn-lt"/>
          <a:ea typeface="+mn-ea"/>
          <a:cs typeface="+mn-cs"/>
          <a:sym typeface="Savoye LET Plain:1.0" charset="0"/>
        </a:defRPr>
      </a:lvl1pPr>
      <a:lvl2pPr marL="742950" indent="-285750" algn="ctr" rtl="0" eaLnBrk="0" fontAlgn="base" hangingPunct="0">
        <a:spcBef>
          <a:spcPct val="0"/>
        </a:spcBef>
        <a:spcAft>
          <a:spcPct val="0"/>
        </a:spcAft>
        <a:defRPr sz="4200">
          <a:solidFill>
            <a:schemeClr val="tx1"/>
          </a:solidFill>
          <a:latin typeface="+mn-lt"/>
          <a:ea typeface="+mn-ea"/>
          <a:cs typeface="+mn-cs"/>
          <a:sym typeface="Savoye LET Plain:1.0" charset="0"/>
        </a:defRPr>
      </a:lvl2pPr>
      <a:lvl3pPr marL="11430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3pPr>
      <a:lvl4pPr marL="16002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4pPr>
      <a:lvl5pPr marL="20574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5pPr>
      <a:lvl6pPr marL="457200" algn="ctr" rtl="0" fontAlgn="base">
        <a:spcBef>
          <a:spcPct val="0"/>
        </a:spcBef>
        <a:spcAft>
          <a:spcPct val="0"/>
        </a:spcAft>
        <a:defRPr sz="4200">
          <a:solidFill>
            <a:schemeClr val="tx1"/>
          </a:solidFill>
          <a:latin typeface="+mn-lt"/>
          <a:ea typeface="+mn-ea"/>
          <a:cs typeface="+mn-cs"/>
          <a:sym typeface="Savoye LET Plain:1.0" charset="0"/>
        </a:defRPr>
      </a:lvl6pPr>
      <a:lvl7pPr marL="914400" algn="ctr" rtl="0" fontAlgn="base">
        <a:spcBef>
          <a:spcPct val="0"/>
        </a:spcBef>
        <a:spcAft>
          <a:spcPct val="0"/>
        </a:spcAft>
        <a:defRPr sz="4200">
          <a:solidFill>
            <a:schemeClr val="tx1"/>
          </a:solidFill>
          <a:latin typeface="+mn-lt"/>
          <a:ea typeface="+mn-ea"/>
          <a:cs typeface="+mn-cs"/>
          <a:sym typeface="Savoye LET Plain:1.0" charset="0"/>
        </a:defRPr>
      </a:lvl7pPr>
      <a:lvl8pPr marL="1371600" algn="ctr" rtl="0" fontAlgn="base">
        <a:spcBef>
          <a:spcPct val="0"/>
        </a:spcBef>
        <a:spcAft>
          <a:spcPct val="0"/>
        </a:spcAft>
        <a:defRPr sz="4200">
          <a:solidFill>
            <a:schemeClr val="tx1"/>
          </a:solidFill>
          <a:latin typeface="+mn-lt"/>
          <a:ea typeface="+mn-ea"/>
          <a:cs typeface="+mn-cs"/>
          <a:sym typeface="Savoye LET Plain:1.0" charset="0"/>
        </a:defRPr>
      </a:lvl8pPr>
      <a:lvl9pPr marL="1828800" algn="ctr" rtl="0" fontAlgn="base">
        <a:spcBef>
          <a:spcPct val="0"/>
        </a:spcBef>
        <a:spcAft>
          <a:spcPct val="0"/>
        </a:spcAft>
        <a:defRPr sz="42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bwMode="auto">
          <a:xfrm>
            <a:off x="1879600" y="2527300"/>
            <a:ext cx="9245600" cy="444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rty LET" charset="0"/>
              </a:rPr>
              <a:t>Click to edit Master title style</a:t>
            </a:r>
          </a:p>
        </p:txBody>
      </p:sp>
      <p:pic>
        <p:nvPicPr>
          <p:cNvPr id="21507" name="Picture 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1508" name="Picture 3"/>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ransition xmlns:p14="http://schemas.microsoft.com/office/powerpoint/2010/main"/>
  <p:txStyles>
    <p:titleStyle>
      <a:lvl1pPr algn="ctr" rtl="0" eaLnBrk="0" fontAlgn="base" hangingPunct="0">
        <a:spcBef>
          <a:spcPct val="0"/>
        </a:spcBef>
        <a:spcAft>
          <a:spcPct val="0"/>
        </a:spcAft>
        <a:defRPr sz="12000">
          <a:solidFill>
            <a:schemeClr val="tx1"/>
          </a:solidFill>
          <a:latin typeface="+mj-lt"/>
          <a:ea typeface="+mj-ea"/>
          <a:cs typeface="+mj-cs"/>
          <a:sym typeface="Party LET" charset="0"/>
        </a:defRPr>
      </a:lvl1pPr>
      <a:lvl2pPr algn="ctr" rtl="0" eaLnBrk="0" fontAlgn="base" hangingPunct="0">
        <a:spcBef>
          <a:spcPct val="0"/>
        </a:spcBef>
        <a:spcAft>
          <a:spcPct val="0"/>
        </a:spcAft>
        <a:defRPr sz="120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120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120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120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120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120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120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12000">
          <a:solidFill>
            <a:schemeClr val="tx1"/>
          </a:solidFill>
          <a:latin typeface="Party LET" charset="0"/>
          <a:ea typeface="Songti SC Regular" charset="0"/>
          <a:cs typeface="Songti SC Regular" charset="0"/>
          <a:sym typeface="Party LET" charset="0"/>
        </a:defRPr>
      </a:lvl9pPr>
    </p:titleStyle>
    <p:bodyStyle>
      <a:lvl1pPr marL="342900" indent="-342900" algn="ctr" rtl="0" eaLnBrk="0" fontAlgn="base" hangingPunct="0">
        <a:spcBef>
          <a:spcPct val="0"/>
        </a:spcBef>
        <a:spcAft>
          <a:spcPct val="0"/>
        </a:spcAft>
        <a:defRPr sz="4200">
          <a:solidFill>
            <a:schemeClr val="tx1"/>
          </a:solidFill>
          <a:latin typeface="+mn-lt"/>
          <a:ea typeface="+mn-ea"/>
          <a:cs typeface="+mn-cs"/>
          <a:sym typeface="Savoye LET Plain:1.0" charset="0"/>
        </a:defRPr>
      </a:lvl1pPr>
      <a:lvl2pPr marL="742950" indent="-285750" algn="ctr" rtl="0" eaLnBrk="0" fontAlgn="base" hangingPunct="0">
        <a:spcBef>
          <a:spcPct val="0"/>
        </a:spcBef>
        <a:spcAft>
          <a:spcPct val="0"/>
        </a:spcAft>
        <a:defRPr sz="4200">
          <a:solidFill>
            <a:schemeClr val="tx1"/>
          </a:solidFill>
          <a:latin typeface="+mn-lt"/>
          <a:ea typeface="+mn-ea"/>
          <a:cs typeface="+mn-cs"/>
          <a:sym typeface="Savoye LET Plain:1.0" charset="0"/>
        </a:defRPr>
      </a:lvl2pPr>
      <a:lvl3pPr marL="11430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3pPr>
      <a:lvl4pPr marL="16002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4pPr>
      <a:lvl5pPr marL="20574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5pPr>
      <a:lvl6pPr marL="457200" algn="ctr" rtl="0" fontAlgn="base">
        <a:spcBef>
          <a:spcPct val="0"/>
        </a:spcBef>
        <a:spcAft>
          <a:spcPct val="0"/>
        </a:spcAft>
        <a:defRPr sz="4200">
          <a:solidFill>
            <a:schemeClr val="tx1"/>
          </a:solidFill>
          <a:latin typeface="+mn-lt"/>
          <a:ea typeface="+mn-ea"/>
          <a:cs typeface="+mn-cs"/>
          <a:sym typeface="Savoye LET Plain:1.0" charset="0"/>
        </a:defRPr>
      </a:lvl6pPr>
      <a:lvl7pPr marL="914400" algn="ctr" rtl="0" fontAlgn="base">
        <a:spcBef>
          <a:spcPct val="0"/>
        </a:spcBef>
        <a:spcAft>
          <a:spcPct val="0"/>
        </a:spcAft>
        <a:defRPr sz="4200">
          <a:solidFill>
            <a:schemeClr val="tx1"/>
          </a:solidFill>
          <a:latin typeface="+mn-lt"/>
          <a:ea typeface="+mn-ea"/>
          <a:cs typeface="+mn-cs"/>
          <a:sym typeface="Savoye LET Plain:1.0" charset="0"/>
        </a:defRPr>
      </a:lvl7pPr>
      <a:lvl8pPr marL="1371600" algn="ctr" rtl="0" fontAlgn="base">
        <a:spcBef>
          <a:spcPct val="0"/>
        </a:spcBef>
        <a:spcAft>
          <a:spcPct val="0"/>
        </a:spcAft>
        <a:defRPr sz="4200">
          <a:solidFill>
            <a:schemeClr val="tx1"/>
          </a:solidFill>
          <a:latin typeface="+mn-lt"/>
          <a:ea typeface="+mn-ea"/>
          <a:cs typeface="+mn-cs"/>
          <a:sym typeface="Savoye LET Plain:1.0" charset="0"/>
        </a:defRPr>
      </a:lvl8pPr>
      <a:lvl9pPr marL="1828800" algn="ctr" rtl="0" fontAlgn="base">
        <a:spcBef>
          <a:spcPct val="0"/>
        </a:spcBef>
        <a:spcAft>
          <a:spcPct val="0"/>
        </a:spcAft>
        <a:defRPr sz="42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2531" name="Picture 2"/>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1748" name="Rectangle 3"/>
          <p:cNvSpPr>
            <a:spLocks noGrp="1" noChangeArrowheads="1"/>
          </p:cNvSpPr>
          <p:nvPr>
            <p:ph type="title"/>
          </p:nvPr>
        </p:nvSpPr>
        <p:spPr bwMode="auto">
          <a:xfrm>
            <a:off x="1879600" y="800100"/>
            <a:ext cx="9245600"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rty LET" charset="0"/>
              </a:rPr>
              <a:t>Click to edit Master title style</a:t>
            </a:r>
          </a:p>
        </p:txBody>
      </p:sp>
      <p:sp>
        <p:nvSpPr>
          <p:cNvPr id="31749" name="Rectangle 4"/>
          <p:cNvSpPr>
            <a:spLocks noGrp="1" noChangeArrowheads="1"/>
          </p:cNvSpPr>
          <p:nvPr>
            <p:ph type="body" idx="1"/>
          </p:nvPr>
        </p:nvSpPr>
        <p:spPr bwMode="auto">
          <a:xfrm>
            <a:off x="1879600" y="2628900"/>
            <a:ext cx="9245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Savoye LET Plain:1.0" charset="0"/>
              </a:rPr>
              <a:t>Click to edit Master text styles</a:t>
            </a:r>
          </a:p>
          <a:p>
            <a:pPr lvl="1"/>
            <a:r>
              <a:rPr lang="en-US">
                <a:sym typeface="Savoye LET Plain:1.0" charset="0"/>
              </a:rPr>
              <a:t>Second level</a:t>
            </a:r>
          </a:p>
          <a:p>
            <a:pPr lvl="2"/>
            <a:r>
              <a:rPr lang="en-US">
                <a:sym typeface="Savoye LET Plain:1.0" charset="0"/>
              </a:rPr>
              <a:t>Third level</a:t>
            </a:r>
          </a:p>
          <a:p>
            <a:pPr lvl="3"/>
            <a:r>
              <a:rPr lang="en-US">
                <a:sym typeface="Savoye LET Plain:1.0" charset="0"/>
              </a:rPr>
              <a:t>Fourth level</a:t>
            </a:r>
          </a:p>
          <a:p>
            <a:pPr lvl="4"/>
            <a:r>
              <a:rPr lang="en-US">
                <a:sym typeface="Savoye LET Plain:1.0" charset="0"/>
              </a:rPr>
              <a:t>Fifth level</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Party LET" charset="0"/>
        </a:defRPr>
      </a:lvl1pPr>
      <a:lvl2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9pPr>
    </p:titleStyle>
    <p:bodyStyle>
      <a:lvl1pPr marL="849313" indent="-569913" algn="l" rtl="0" eaLnBrk="0" fontAlgn="base" hangingPunct="0">
        <a:spcBef>
          <a:spcPts val="1100"/>
        </a:spcBef>
        <a:spcAft>
          <a:spcPct val="0"/>
        </a:spcAft>
        <a:buSzPct val="62000"/>
        <a:buChar char="•"/>
        <a:defRPr sz="4800">
          <a:solidFill>
            <a:schemeClr val="tx1"/>
          </a:solidFill>
          <a:latin typeface="+mn-lt"/>
          <a:ea typeface="+mn-ea"/>
          <a:cs typeface="+mn-cs"/>
          <a:sym typeface="Savoye LET Plain:1.0" charset="0"/>
        </a:defRPr>
      </a:lvl1pPr>
      <a:lvl2pPr marL="1190625" indent="-530225" algn="l" rtl="0" eaLnBrk="0" fontAlgn="base" hangingPunct="0">
        <a:spcBef>
          <a:spcPts val="1100"/>
        </a:spcBef>
        <a:spcAft>
          <a:spcPct val="0"/>
        </a:spcAft>
        <a:buSzPct val="62000"/>
        <a:buChar char="•"/>
        <a:defRPr sz="4200">
          <a:solidFill>
            <a:schemeClr val="tx1"/>
          </a:solidFill>
          <a:latin typeface="+mn-lt"/>
          <a:ea typeface="+mn-ea"/>
          <a:cs typeface="+mn-cs"/>
          <a:sym typeface="Savoye LET Plain:1.0" charset="0"/>
        </a:defRPr>
      </a:lvl2pPr>
      <a:lvl3pPr marL="15303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3pPr>
      <a:lvl4pPr marL="19367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4pPr>
      <a:lvl5pPr marL="23177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5pPr>
      <a:lvl6pPr marL="27749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6pPr>
      <a:lvl7pPr marL="32321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7pPr>
      <a:lvl8pPr marL="36893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8pPr>
      <a:lvl9pPr marL="41465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3555" name="Picture 2"/>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Party LET" charset="0"/>
        </a:defRPr>
      </a:lvl1pPr>
      <a:lvl2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9pPr>
    </p:titleStyle>
    <p:bodyStyle>
      <a:lvl1pPr marL="900113" indent="-569913" algn="l" rtl="0" eaLnBrk="0" fontAlgn="base" hangingPunct="0">
        <a:spcBef>
          <a:spcPts val="1100"/>
        </a:spcBef>
        <a:spcAft>
          <a:spcPct val="0"/>
        </a:spcAft>
        <a:buSzPct val="62000"/>
        <a:buChar char="•"/>
        <a:defRPr sz="4800">
          <a:solidFill>
            <a:schemeClr val="tx1"/>
          </a:solidFill>
          <a:latin typeface="+mn-lt"/>
          <a:ea typeface="+mn-ea"/>
          <a:cs typeface="+mn-cs"/>
          <a:sym typeface="Savoye LET Plain:1.0" charset="0"/>
        </a:defRPr>
      </a:lvl1pPr>
      <a:lvl2pPr marL="1241425" indent="-530225" algn="l" rtl="0" eaLnBrk="0" fontAlgn="base" hangingPunct="0">
        <a:spcBef>
          <a:spcPts val="1100"/>
        </a:spcBef>
        <a:spcAft>
          <a:spcPct val="0"/>
        </a:spcAft>
        <a:buSzPct val="62000"/>
        <a:buChar char="•"/>
        <a:defRPr sz="4200">
          <a:solidFill>
            <a:schemeClr val="tx1"/>
          </a:solidFill>
          <a:latin typeface="+mn-lt"/>
          <a:ea typeface="+mn-ea"/>
          <a:cs typeface="+mn-cs"/>
          <a:sym typeface="Savoye LET Plain:1.0" charset="0"/>
        </a:defRPr>
      </a:lvl2pPr>
      <a:lvl3pPr marL="15811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3pPr>
      <a:lvl4pPr marL="19875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4pPr>
      <a:lvl5pPr marL="23685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5pPr>
      <a:lvl6pPr marL="28257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6pPr>
      <a:lvl7pPr marL="32829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7pPr>
      <a:lvl8pPr marL="37401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8pPr>
      <a:lvl9pPr marL="41973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4579" name="Picture 2"/>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3796" name="Rectangle 3"/>
          <p:cNvSpPr>
            <a:spLocks noGrp="1" noChangeArrowheads="1"/>
          </p:cNvSpPr>
          <p:nvPr>
            <p:ph type="title"/>
          </p:nvPr>
        </p:nvSpPr>
        <p:spPr bwMode="auto">
          <a:xfrm>
            <a:off x="1879600" y="800100"/>
            <a:ext cx="9245600"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rty LET" charset="0"/>
              </a:rPr>
              <a:t>Click to edit Master title style</a:t>
            </a:r>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Party LET" charset="0"/>
        </a:defRPr>
      </a:lvl1pPr>
      <a:lvl2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9pPr>
    </p:titleStyle>
    <p:bodyStyle>
      <a:lvl1pPr marL="900113" indent="-569913" algn="l" rtl="0" eaLnBrk="0" fontAlgn="base" hangingPunct="0">
        <a:spcBef>
          <a:spcPts val="1100"/>
        </a:spcBef>
        <a:spcAft>
          <a:spcPct val="0"/>
        </a:spcAft>
        <a:buSzPct val="62000"/>
        <a:buChar char="•"/>
        <a:defRPr sz="4800">
          <a:solidFill>
            <a:schemeClr val="tx1"/>
          </a:solidFill>
          <a:latin typeface="+mn-lt"/>
          <a:ea typeface="+mn-ea"/>
          <a:cs typeface="+mn-cs"/>
          <a:sym typeface="Savoye LET Plain:1.0" charset="0"/>
        </a:defRPr>
      </a:lvl1pPr>
      <a:lvl2pPr marL="1241425" indent="-530225" algn="l" rtl="0" eaLnBrk="0" fontAlgn="base" hangingPunct="0">
        <a:spcBef>
          <a:spcPts val="1100"/>
        </a:spcBef>
        <a:spcAft>
          <a:spcPct val="0"/>
        </a:spcAft>
        <a:buSzPct val="62000"/>
        <a:buChar char="•"/>
        <a:defRPr sz="4200">
          <a:solidFill>
            <a:schemeClr val="tx1"/>
          </a:solidFill>
          <a:latin typeface="+mn-lt"/>
          <a:ea typeface="+mn-ea"/>
          <a:cs typeface="+mn-cs"/>
          <a:sym typeface="Savoye LET Plain:1.0" charset="0"/>
        </a:defRPr>
      </a:lvl2pPr>
      <a:lvl3pPr marL="15811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3pPr>
      <a:lvl4pPr marL="19875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4pPr>
      <a:lvl5pPr marL="23685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5pPr>
      <a:lvl6pPr marL="28257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6pPr>
      <a:lvl7pPr marL="32829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7pPr>
      <a:lvl8pPr marL="37401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8pPr>
      <a:lvl9pPr marL="41973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bwMode="auto">
          <a:xfrm>
            <a:off x="1879600" y="800100"/>
            <a:ext cx="9245600"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rty LET" charset="0"/>
              </a:rPr>
              <a:t>Click to edit Master title style</a:t>
            </a:r>
          </a:p>
        </p:txBody>
      </p:sp>
      <p:sp>
        <p:nvSpPr>
          <p:cNvPr id="34819" name="Rectangle 2"/>
          <p:cNvSpPr>
            <a:spLocks noGrp="1" noChangeArrowheads="1"/>
          </p:cNvSpPr>
          <p:nvPr>
            <p:ph type="body" idx="1"/>
          </p:nvPr>
        </p:nvSpPr>
        <p:spPr bwMode="auto">
          <a:xfrm>
            <a:off x="7861300" y="2628900"/>
            <a:ext cx="32639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Savoye LET Plain:1.0" charset="0"/>
              </a:rPr>
              <a:t>Click to edit Master text styles</a:t>
            </a:r>
          </a:p>
          <a:p>
            <a:pPr lvl="1"/>
            <a:r>
              <a:rPr lang="en-US">
                <a:sym typeface="Savoye LET Plain:1.0" charset="0"/>
              </a:rPr>
              <a:t>Second level</a:t>
            </a:r>
          </a:p>
          <a:p>
            <a:pPr lvl="2"/>
            <a:r>
              <a:rPr lang="en-US">
                <a:sym typeface="Savoye LET Plain:1.0" charset="0"/>
              </a:rPr>
              <a:t>Third level</a:t>
            </a:r>
          </a:p>
          <a:p>
            <a:pPr lvl="3"/>
            <a:r>
              <a:rPr lang="en-US">
                <a:sym typeface="Savoye LET Plain:1.0" charset="0"/>
              </a:rPr>
              <a:t>Fourth level</a:t>
            </a:r>
          </a:p>
          <a:p>
            <a:pPr lvl="4"/>
            <a:r>
              <a:rPr lang="en-US">
                <a:sym typeface="Savoye LET Plain:1.0" charset="0"/>
              </a:rPr>
              <a:t>Fifth level</a:t>
            </a:r>
          </a:p>
        </p:txBody>
      </p:sp>
      <p:pic>
        <p:nvPicPr>
          <p:cNvPr id="25604" name="Picture 3"/>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5605" name="Picture 4"/>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Party LET" charset="0"/>
        </a:defRPr>
      </a:lvl1pPr>
      <a:lvl2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9pPr>
    </p:titleStyle>
    <p:bodyStyle>
      <a:lvl1pPr marL="849313" indent="-569913" algn="l" rtl="0" eaLnBrk="0" fontAlgn="base" hangingPunct="0">
        <a:spcBef>
          <a:spcPts val="1100"/>
        </a:spcBef>
        <a:spcAft>
          <a:spcPct val="0"/>
        </a:spcAft>
        <a:buSzPct val="62000"/>
        <a:buChar char="•"/>
        <a:defRPr sz="4800">
          <a:solidFill>
            <a:schemeClr val="tx1"/>
          </a:solidFill>
          <a:latin typeface="+mn-lt"/>
          <a:ea typeface="+mn-ea"/>
          <a:cs typeface="+mn-cs"/>
          <a:sym typeface="Savoye LET Plain:1.0" charset="0"/>
        </a:defRPr>
      </a:lvl1pPr>
      <a:lvl2pPr marL="1190625" indent="-530225" algn="l" rtl="0" eaLnBrk="0" fontAlgn="base" hangingPunct="0">
        <a:spcBef>
          <a:spcPts val="1100"/>
        </a:spcBef>
        <a:spcAft>
          <a:spcPct val="0"/>
        </a:spcAft>
        <a:buSzPct val="62000"/>
        <a:buChar char="•"/>
        <a:defRPr sz="4200">
          <a:solidFill>
            <a:schemeClr val="tx1"/>
          </a:solidFill>
          <a:latin typeface="+mn-lt"/>
          <a:ea typeface="+mn-ea"/>
          <a:cs typeface="+mn-cs"/>
          <a:sym typeface="Savoye LET Plain:1.0" charset="0"/>
        </a:defRPr>
      </a:lvl2pPr>
      <a:lvl3pPr marL="15303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3pPr>
      <a:lvl4pPr marL="19367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4pPr>
      <a:lvl5pPr marL="23177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5pPr>
      <a:lvl6pPr marL="27749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6pPr>
      <a:lvl7pPr marL="32321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7pPr>
      <a:lvl8pPr marL="36893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8pPr>
      <a:lvl9pPr marL="41465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bwMode="auto">
          <a:xfrm>
            <a:off x="1879600" y="800100"/>
            <a:ext cx="9245600"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rty LET" charset="0"/>
              </a:rPr>
              <a:t>Click to edit Master title style</a:t>
            </a:r>
          </a:p>
        </p:txBody>
      </p:sp>
      <p:sp>
        <p:nvSpPr>
          <p:cNvPr id="35843" name="Rectangle 2"/>
          <p:cNvSpPr>
            <a:spLocks noGrp="1" noChangeArrowheads="1"/>
          </p:cNvSpPr>
          <p:nvPr>
            <p:ph type="body" idx="1"/>
          </p:nvPr>
        </p:nvSpPr>
        <p:spPr bwMode="auto">
          <a:xfrm>
            <a:off x="1879600" y="2628900"/>
            <a:ext cx="44958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Savoye LET Plain:1.0" charset="0"/>
              </a:rPr>
              <a:t>Click to edit Master text styles</a:t>
            </a:r>
          </a:p>
          <a:p>
            <a:pPr lvl="1"/>
            <a:r>
              <a:rPr lang="en-US">
                <a:sym typeface="Savoye LET Plain:1.0" charset="0"/>
              </a:rPr>
              <a:t>Second level</a:t>
            </a:r>
          </a:p>
          <a:p>
            <a:pPr lvl="2"/>
            <a:r>
              <a:rPr lang="en-US">
                <a:sym typeface="Savoye LET Plain:1.0" charset="0"/>
              </a:rPr>
              <a:t>Third level</a:t>
            </a:r>
          </a:p>
          <a:p>
            <a:pPr lvl="3"/>
            <a:r>
              <a:rPr lang="en-US">
                <a:sym typeface="Savoye LET Plain:1.0" charset="0"/>
              </a:rPr>
              <a:t>Fourth level</a:t>
            </a:r>
          </a:p>
          <a:p>
            <a:pPr lvl="4"/>
            <a:r>
              <a:rPr lang="en-US">
                <a:sym typeface="Savoye LET Plain:1.0" charset="0"/>
              </a:rPr>
              <a:t>Fifth level</a:t>
            </a:r>
          </a:p>
        </p:txBody>
      </p:sp>
      <p:pic>
        <p:nvPicPr>
          <p:cNvPr id="26628" name="Picture 3"/>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6629" name="Picture 4"/>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Party LET" charset="0"/>
        </a:defRPr>
      </a:lvl1pPr>
      <a:lvl2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9pPr>
    </p:titleStyle>
    <p:bodyStyle>
      <a:lvl1pPr marL="849313" indent="-569913" algn="l" rtl="0" eaLnBrk="0" fontAlgn="base" hangingPunct="0">
        <a:spcBef>
          <a:spcPts val="1100"/>
        </a:spcBef>
        <a:spcAft>
          <a:spcPct val="0"/>
        </a:spcAft>
        <a:buSzPct val="62000"/>
        <a:buChar char="•"/>
        <a:defRPr sz="4800">
          <a:solidFill>
            <a:schemeClr val="tx1"/>
          </a:solidFill>
          <a:latin typeface="+mn-lt"/>
          <a:ea typeface="+mn-ea"/>
          <a:cs typeface="+mn-cs"/>
          <a:sym typeface="Savoye LET Plain:1.0" charset="0"/>
        </a:defRPr>
      </a:lvl1pPr>
      <a:lvl2pPr marL="1190625" indent="-530225" algn="l" rtl="0" eaLnBrk="0" fontAlgn="base" hangingPunct="0">
        <a:spcBef>
          <a:spcPts val="1100"/>
        </a:spcBef>
        <a:spcAft>
          <a:spcPct val="0"/>
        </a:spcAft>
        <a:buSzPct val="62000"/>
        <a:buChar char="•"/>
        <a:defRPr sz="4200">
          <a:solidFill>
            <a:schemeClr val="tx1"/>
          </a:solidFill>
          <a:latin typeface="+mn-lt"/>
          <a:ea typeface="+mn-ea"/>
          <a:cs typeface="+mn-cs"/>
          <a:sym typeface="Savoye LET Plain:1.0" charset="0"/>
        </a:defRPr>
      </a:lvl2pPr>
      <a:lvl3pPr marL="15303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3pPr>
      <a:lvl4pPr marL="19367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4pPr>
      <a:lvl5pPr marL="23177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5pPr>
      <a:lvl6pPr marL="27749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6pPr>
      <a:lvl7pPr marL="32321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7pPr>
      <a:lvl8pPr marL="36893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8pPr>
      <a:lvl9pPr marL="41465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bwMode="auto">
          <a:xfrm>
            <a:off x="1879600" y="800100"/>
            <a:ext cx="9245600"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rty LET" charset="0"/>
              </a:rPr>
              <a:t>Click to edit Master title style</a:t>
            </a:r>
          </a:p>
        </p:txBody>
      </p:sp>
      <p:sp>
        <p:nvSpPr>
          <p:cNvPr id="36867" name="Rectangle 2"/>
          <p:cNvSpPr>
            <a:spLocks noGrp="1" noChangeArrowheads="1"/>
          </p:cNvSpPr>
          <p:nvPr>
            <p:ph type="body" idx="1"/>
          </p:nvPr>
        </p:nvSpPr>
        <p:spPr bwMode="auto">
          <a:xfrm>
            <a:off x="1879600" y="2628900"/>
            <a:ext cx="9245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Savoye LET Plain:1.0" charset="0"/>
              </a:rPr>
              <a:t>Click to edit Master text styles</a:t>
            </a:r>
          </a:p>
          <a:p>
            <a:pPr lvl="1"/>
            <a:r>
              <a:rPr lang="en-US">
                <a:sym typeface="Savoye LET Plain:1.0" charset="0"/>
              </a:rPr>
              <a:t>Second level</a:t>
            </a:r>
          </a:p>
          <a:p>
            <a:pPr lvl="2"/>
            <a:r>
              <a:rPr lang="en-US">
                <a:sym typeface="Savoye LET Plain:1.0" charset="0"/>
              </a:rPr>
              <a:t>Third level</a:t>
            </a:r>
          </a:p>
          <a:p>
            <a:pPr lvl="3"/>
            <a:r>
              <a:rPr lang="en-US">
                <a:sym typeface="Savoye LET Plain:1.0" charset="0"/>
              </a:rPr>
              <a:t>Fourth level</a:t>
            </a:r>
          </a:p>
          <a:p>
            <a:pPr lvl="4"/>
            <a:r>
              <a:rPr lang="en-US">
                <a:sym typeface="Savoye LET Plain:1.0" charset="0"/>
              </a:rPr>
              <a:t>Fifth level</a:t>
            </a:r>
          </a:p>
        </p:txBody>
      </p:sp>
      <p:pic>
        <p:nvPicPr>
          <p:cNvPr id="27652" name="Picture 3"/>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7653" name="Picture 4"/>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Party LET" charset="0"/>
        </a:defRPr>
      </a:lvl1pPr>
      <a:lvl2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9pPr>
    </p:titleStyle>
    <p:bodyStyle>
      <a:lvl1pPr marL="849313" indent="-569913" algn="l" rtl="0" eaLnBrk="0" fontAlgn="base" hangingPunct="0">
        <a:spcBef>
          <a:spcPts val="1100"/>
        </a:spcBef>
        <a:spcAft>
          <a:spcPct val="0"/>
        </a:spcAft>
        <a:buSzPct val="62000"/>
        <a:buChar char="•"/>
        <a:defRPr sz="4800">
          <a:solidFill>
            <a:schemeClr val="tx1"/>
          </a:solidFill>
          <a:latin typeface="+mn-lt"/>
          <a:ea typeface="+mn-ea"/>
          <a:cs typeface="+mn-cs"/>
          <a:sym typeface="Savoye LET Plain:1.0" charset="0"/>
        </a:defRPr>
      </a:lvl1pPr>
      <a:lvl2pPr marL="1190625" indent="-530225" algn="l" rtl="0" eaLnBrk="0" fontAlgn="base" hangingPunct="0">
        <a:spcBef>
          <a:spcPts val="1100"/>
        </a:spcBef>
        <a:spcAft>
          <a:spcPct val="0"/>
        </a:spcAft>
        <a:buSzPct val="62000"/>
        <a:buChar char="•"/>
        <a:defRPr sz="4200">
          <a:solidFill>
            <a:schemeClr val="tx1"/>
          </a:solidFill>
          <a:latin typeface="+mn-lt"/>
          <a:ea typeface="+mn-ea"/>
          <a:cs typeface="+mn-cs"/>
          <a:sym typeface="Savoye LET Plain:1.0" charset="0"/>
        </a:defRPr>
      </a:lvl2pPr>
      <a:lvl3pPr marL="15303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3pPr>
      <a:lvl4pPr marL="19367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4pPr>
      <a:lvl5pPr marL="23177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5pPr>
      <a:lvl6pPr marL="27749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6pPr>
      <a:lvl7pPr marL="32321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7pPr>
      <a:lvl8pPr marL="36893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8pPr>
      <a:lvl9pPr marL="41465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bwMode="auto">
          <a:xfrm>
            <a:off x="1879600" y="800100"/>
            <a:ext cx="9245600"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rty LET" charset="0"/>
              </a:rPr>
              <a:t>Click to edit Master title style</a:t>
            </a:r>
          </a:p>
        </p:txBody>
      </p:sp>
      <p:sp>
        <p:nvSpPr>
          <p:cNvPr id="37891" name="Rectangle 2"/>
          <p:cNvSpPr>
            <a:spLocks noGrp="1" noChangeArrowheads="1"/>
          </p:cNvSpPr>
          <p:nvPr>
            <p:ph type="body" idx="1"/>
          </p:nvPr>
        </p:nvSpPr>
        <p:spPr bwMode="auto">
          <a:xfrm>
            <a:off x="1879600" y="2628900"/>
            <a:ext cx="44958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Savoye LET Plain:1.0" charset="0"/>
              </a:rPr>
              <a:t>Click to edit Master text styles</a:t>
            </a:r>
          </a:p>
          <a:p>
            <a:pPr lvl="1"/>
            <a:r>
              <a:rPr lang="en-US">
                <a:sym typeface="Savoye LET Plain:1.0" charset="0"/>
              </a:rPr>
              <a:t>Second level</a:t>
            </a:r>
          </a:p>
          <a:p>
            <a:pPr lvl="2"/>
            <a:r>
              <a:rPr lang="en-US">
                <a:sym typeface="Savoye LET Plain:1.0" charset="0"/>
              </a:rPr>
              <a:t>Third level</a:t>
            </a:r>
          </a:p>
          <a:p>
            <a:pPr lvl="3"/>
            <a:r>
              <a:rPr lang="en-US">
                <a:sym typeface="Savoye LET Plain:1.0" charset="0"/>
              </a:rPr>
              <a:t>Fourth level</a:t>
            </a:r>
          </a:p>
          <a:p>
            <a:pPr lvl="4"/>
            <a:r>
              <a:rPr lang="en-US">
                <a:sym typeface="Savoye LET Plain:1.0" charset="0"/>
              </a:rPr>
              <a:t>Fifth level</a:t>
            </a:r>
          </a:p>
        </p:txBody>
      </p:sp>
      <p:pic>
        <p:nvPicPr>
          <p:cNvPr id="28676" name="Picture 3"/>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8677" name="Picture 4"/>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Party LET" charset="0"/>
        </a:defRPr>
      </a:lvl1pPr>
      <a:lvl2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9pPr>
    </p:titleStyle>
    <p:bodyStyle>
      <a:lvl1pPr marL="849313" indent="-569913" algn="l" rtl="0" eaLnBrk="0" fontAlgn="base" hangingPunct="0">
        <a:spcBef>
          <a:spcPts val="1100"/>
        </a:spcBef>
        <a:spcAft>
          <a:spcPct val="0"/>
        </a:spcAft>
        <a:buSzPct val="62000"/>
        <a:buChar char="•"/>
        <a:defRPr sz="4800">
          <a:solidFill>
            <a:schemeClr val="tx1"/>
          </a:solidFill>
          <a:latin typeface="+mn-lt"/>
          <a:ea typeface="+mn-ea"/>
          <a:cs typeface="+mn-cs"/>
          <a:sym typeface="Savoye LET Plain:1.0" charset="0"/>
        </a:defRPr>
      </a:lvl1pPr>
      <a:lvl2pPr marL="1190625" indent="-530225" algn="l" rtl="0" eaLnBrk="0" fontAlgn="base" hangingPunct="0">
        <a:spcBef>
          <a:spcPts val="1100"/>
        </a:spcBef>
        <a:spcAft>
          <a:spcPct val="0"/>
        </a:spcAft>
        <a:buSzPct val="62000"/>
        <a:buChar char="•"/>
        <a:defRPr sz="4200">
          <a:solidFill>
            <a:schemeClr val="tx1"/>
          </a:solidFill>
          <a:latin typeface="+mn-lt"/>
          <a:ea typeface="+mn-ea"/>
          <a:cs typeface="+mn-cs"/>
          <a:sym typeface="Savoye LET Plain:1.0" charset="0"/>
        </a:defRPr>
      </a:lvl2pPr>
      <a:lvl3pPr marL="15303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3pPr>
      <a:lvl4pPr marL="19367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4pPr>
      <a:lvl5pPr marL="23177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5pPr>
      <a:lvl6pPr marL="27749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6pPr>
      <a:lvl7pPr marL="32321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7pPr>
      <a:lvl8pPr marL="36893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8pPr>
      <a:lvl9pPr marL="41465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bwMode="auto">
          <a:xfrm>
            <a:off x="1092200" y="1854200"/>
            <a:ext cx="5918200" cy="302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Party LET" charset="0"/>
              </a:rPr>
              <a:t>Click to edit Master title style</a:t>
            </a:r>
          </a:p>
        </p:txBody>
      </p:sp>
      <p:sp>
        <p:nvSpPr>
          <p:cNvPr id="38915" name="Rectangle 2"/>
          <p:cNvSpPr>
            <a:spLocks noGrp="1" noChangeArrowheads="1"/>
          </p:cNvSpPr>
          <p:nvPr>
            <p:ph type="body" idx="1"/>
          </p:nvPr>
        </p:nvSpPr>
        <p:spPr bwMode="auto">
          <a:xfrm>
            <a:off x="1219200" y="5549900"/>
            <a:ext cx="565150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Savoye LET Plain:1.0" charset="0"/>
              </a:rPr>
              <a:t>Click to edit Master text styles</a:t>
            </a:r>
          </a:p>
          <a:p>
            <a:pPr lvl="1"/>
            <a:r>
              <a:rPr lang="en-US">
                <a:sym typeface="Savoye LET Plain:1.0" charset="0"/>
              </a:rPr>
              <a:t>Second level</a:t>
            </a:r>
          </a:p>
          <a:p>
            <a:pPr lvl="2"/>
            <a:r>
              <a:rPr lang="en-US">
                <a:sym typeface="Savoye LET Plain:1.0" charset="0"/>
              </a:rPr>
              <a:t>Third level</a:t>
            </a:r>
          </a:p>
          <a:p>
            <a:pPr lvl="3"/>
            <a:r>
              <a:rPr lang="en-US">
                <a:sym typeface="Savoye LET Plain:1.0" charset="0"/>
              </a:rPr>
              <a:t>Fourth level</a:t>
            </a:r>
          </a:p>
          <a:p>
            <a:pPr lvl="4"/>
            <a:r>
              <a:rPr lang="en-US">
                <a:sym typeface="Savoye LET Plain:1.0" charset="0"/>
              </a:rPr>
              <a:t>Fifth level</a:t>
            </a:r>
          </a:p>
        </p:txBody>
      </p:sp>
      <p:pic>
        <p:nvPicPr>
          <p:cNvPr id="29700" name="Picture 3"/>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9701" name="Picture 4"/>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9702" name="Picture 5"/>
          <p:cNvPicPr>
            <a:picLocks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409700" y="4775200"/>
            <a:ext cx="5283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Party LET" charset="0"/>
        </a:defRPr>
      </a:lvl1pPr>
      <a:lvl2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9pPr>
    </p:titleStyle>
    <p:bodyStyle>
      <a:lvl1pPr marL="342900" indent="-342900" algn="ctr" rtl="0" eaLnBrk="0" fontAlgn="base" hangingPunct="0">
        <a:spcBef>
          <a:spcPct val="0"/>
        </a:spcBef>
        <a:spcAft>
          <a:spcPct val="0"/>
        </a:spcAft>
        <a:defRPr sz="4200">
          <a:solidFill>
            <a:schemeClr val="tx1"/>
          </a:solidFill>
          <a:latin typeface="+mn-lt"/>
          <a:ea typeface="+mn-ea"/>
          <a:cs typeface="+mn-cs"/>
          <a:sym typeface="Savoye LET Plain:1.0" charset="0"/>
        </a:defRPr>
      </a:lvl1pPr>
      <a:lvl2pPr marL="742950" indent="-285750" algn="ctr" rtl="0" eaLnBrk="0" fontAlgn="base" hangingPunct="0">
        <a:spcBef>
          <a:spcPct val="0"/>
        </a:spcBef>
        <a:spcAft>
          <a:spcPct val="0"/>
        </a:spcAft>
        <a:defRPr sz="4200">
          <a:solidFill>
            <a:schemeClr val="tx1"/>
          </a:solidFill>
          <a:latin typeface="+mn-lt"/>
          <a:ea typeface="+mn-ea"/>
          <a:cs typeface="+mn-cs"/>
          <a:sym typeface="Savoye LET Plain:1.0" charset="0"/>
        </a:defRPr>
      </a:lvl2pPr>
      <a:lvl3pPr marL="11430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3pPr>
      <a:lvl4pPr marL="16002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4pPr>
      <a:lvl5pPr marL="20574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5pPr>
      <a:lvl6pPr marL="457200" algn="ctr" rtl="0" fontAlgn="base">
        <a:spcBef>
          <a:spcPct val="0"/>
        </a:spcBef>
        <a:spcAft>
          <a:spcPct val="0"/>
        </a:spcAft>
        <a:defRPr sz="4200">
          <a:solidFill>
            <a:schemeClr val="tx1"/>
          </a:solidFill>
          <a:latin typeface="+mn-lt"/>
          <a:ea typeface="+mn-ea"/>
          <a:cs typeface="+mn-cs"/>
          <a:sym typeface="Savoye LET Plain:1.0" charset="0"/>
        </a:defRPr>
      </a:lvl6pPr>
      <a:lvl7pPr marL="914400" algn="ctr" rtl="0" fontAlgn="base">
        <a:spcBef>
          <a:spcPct val="0"/>
        </a:spcBef>
        <a:spcAft>
          <a:spcPct val="0"/>
        </a:spcAft>
        <a:defRPr sz="4200">
          <a:solidFill>
            <a:schemeClr val="tx1"/>
          </a:solidFill>
          <a:latin typeface="+mn-lt"/>
          <a:ea typeface="+mn-ea"/>
          <a:cs typeface="+mn-cs"/>
          <a:sym typeface="Savoye LET Plain:1.0" charset="0"/>
        </a:defRPr>
      </a:lvl7pPr>
      <a:lvl8pPr marL="1371600" algn="ctr" rtl="0" fontAlgn="base">
        <a:spcBef>
          <a:spcPct val="0"/>
        </a:spcBef>
        <a:spcAft>
          <a:spcPct val="0"/>
        </a:spcAft>
        <a:defRPr sz="4200">
          <a:solidFill>
            <a:schemeClr val="tx1"/>
          </a:solidFill>
          <a:latin typeface="+mn-lt"/>
          <a:ea typeface="+mn-ea"/>
          <a:cs typeface="+mn-cs"/>
          <a:sym typeface="Savoye LET Plain:1.0" charset="0"/>
        </a:defRPr>
      </a:lvl8pPr>
      <a:lvl9pPr marL="1828800" algn="ctr" rtl="0" fontAlgn="base">
        <a:spcBef>
          <a:spcPct val="0"/>
        </a:spcBef>
        <a:spcAft>
          <a:spcPct val="0"/>
        </a:spcAft>
        <a:defRPr sz="42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2057400" y="6426200"/>
            <a:ext cx="88900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Party LET" charset="0"/>
              </a:rPr>
              <a:t>Click to edit Master title style</a:t>
            </a:r>
          </a:p>
        </p:txBody>
      </p:sp>
      <p:pic>
        <p:nvPicPr>
          <p:cNvPr id="3075" name="Picture 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6" name="Picture 3"/>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Party LET" charset="0"/>
        </a:defRPr>
      </a:lvl1pPr>
      <a:lvl2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9pPr>
    </p:titleStyle>
    <p:bodyStyle>
      <a:lvl1pPr marL="342900" indent="-342900" algn="ctr" rtl="0" eaLnBrk="0" fontAlgn="base" hangingPunct="0">
        <a:spcBef>
          <a:spcPct val="0"/>
        </a:spcBef>
        <a:spcAft>
          <a:spcPct val="0"/>
        </a:spcAft>
        <a:defRPr sz="4200">
          <a:solidFill>
            <a:schemeClr val="tx1"/>
          </a:solidFill>
          <a:latin typeface="+mn-lt"/>
          <a:ea typeface="+mn-ea"/>
          <a:cs typeface="+mn-cs"/>
          <a:sym typeface="Savoye LET Plain:1.0" charset="0"/>
        </a:defRPr>
      </a:lvl1pPr>
      <a:lvl2pPr marL="742950" indent="-285750" algn="ctr" rtl="0" eaLnBrk="0" fontAlgn="base" hangingPunct="0">
        <a:spcBef>
          <a:spcPct val="0"/>
        </a:spcBef>
        <a:spcAft>
          <a:spcPct val="0"/>
        </a:spcAft>
        <a:defRPr sz="4200">
          <a:solidFill>
            <a:schemeClr val="tx1"/>
          </a:solidFill>
          <a:latin typeface="+mn-lt"/>
          <a:ea typeface="+mn-ea"/>
          <a:cs typeface="+mn-cs"/>
          <a:sym typeface="Savoye LET Plain:1.0" charset="0"/>
        </a:defRPr>
      </a:lvl2pPr>
      <a:lvl3pPr marL="11430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3pPr>
      <a:lvl4pPr marL="16002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4pPr>
      <a:lvl5pPr marL="20574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5pPr>
      <a:lvl6pPr marL="457200" algn="ctr" rtl="0" fontAlgn="base">
        <a:spcBef>
          <a:spcPct val="0"/>
        </a:spcBef>
        <a:spcAft>
          <a:spcPct val="0"/>
        </a:spcAft>
        <a:defRPr sz="4200">
          <a:solidFill>
            <a:schemeClr val="tx1"/>
          </a:solidFill>
          <a:latin typeface="+mn-lt"/>
          <a:ea typeface="+mn-ea"/>
          <a:cs typeface="+mn-cs"/>
          <a:sym typeface="Savoye LET Plain:1.0" charset="0"/>
        </a:defRPr>
      </a:lvl6pPr>
      <a:lvl7pPr marL="914400" algn="ctr" rtl="0" fontAlgn="base">
        <a:spcBef>
          <a:spcPct val="0"/>
        </a:spcBef>
        <a:spcAft>
          <a:spcPct val="0"/>
        </a:spcAft>
        <a:defRPr sz="4200">
          <a:solidFill>
            <a:schemeClr val="tx1"/>
          </a:solidFill>
          <a:latin typeface="+mn-lt"/>
          <a:ea typeface="+mn-ea"/>
          <a:cs typeface="+mn-cs"/>
          <a:sym typeface="Savoye LET Plain:1.0" charset="0"/>
        </a:defRPr>
      </a:lvl7pPr>
      <a:lvl8pPr marL="1371600" algn="ctr" rtl="0" fontAlgn="base">
        <a:spcBef>
          <a:spcPct val="0"/>
        </a:spcBef>
        <a:spcAft>
          <a:spcPct val="0"/>
        </a:spcAft>
        <a:defRPr sz="4200">
          <a:solidFill>
            <a:schemeClr val="tx1"/>
          </a:solidFill>
          <a:latin typeface="+mn-lt"/>
          <a:ea typeface="+mn-ea"/>
          <a:cs typeface="+mn-cs"/>
          <a:sym typeface="Savoye LET Plain:1.0" charset="0"/>
        </a:defRPr>
      </a:lvl8pPr>
      <a:lvl9pPr marL="1828800" algn="ctr" rtl="0" fontAlgn="base">
        <a:spcBef>
          <a:spcPct val="0"/>
        </a:spcBef>
        <a:spcAft>
          <a:spcPct val="0"/>
        </a:spcAft>
        <a:defRPr sz="42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1"/>
          <p:cNvSpPr>
            <a:spLocks noGrp="1" noChangeArrowheads="1"/>
          </p:cNvSpPr>
          <p:nvPr>
            <p:ph type="body" idx="1"/>
          </p:nvPr>
        </p:nvSpPr>
        <p:spPr bwMode="auto">
          <a:xfrm>
            <a:off x="1879600" y="1600200"/>
            <a:ext cx="92456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Savoye LET Plain:1.0" charset="0"/>
              </a:rPr>
              <a:t>Click to edit Master text styles</a:t>
            </a:r>
          </a:p>
          <a:p>
            <a:pPr lvl="1"/>
            <a:r>
              <a:rPr lang="en-US">
                <a:sym typeface="Savoye LET Plain:1.0" charset="0"/>
              </a:rPr>
              <a:t>Second level</a:t>
            </a:r>
          </a:p>
          <a:p>
            <a:pPr lvl="2"/>
            <a:r>
              <a:rPr lang="en-US">
                <a:sym typeface="Savoye LET Plain:1.0" charset="0"/>
              </a:rPr>
              <a:t>Third level</a:t>
            </a:r>
          </a:p>
          <a:p>
            <a:pPr lvl="3"/>
            <a:r>
              <a:rPr lang="en-US">
                <a:sym typeface="Savoye LET Plain:1.0" charset="0"/>
              </a:rPr>
              <a:t>Fourth level</a:t>
            </a:r>
          </a:p>
          <a:p>
            <a:pPr lvl="4"/>
            <a:r>
              <a:rPr lang="en-US">
                <a:sym typeface="Savoye LET Plain:1.0" charset="0"/>
              </a:rPr>
              <a:t>Fifth level</a:t>
            </a:r>
          </a:p>
        </p:txBody>
      </p:sp>
      <p:pic>
        <p:nvPicPr>
          <p:cNvPr id="30723" name="Picture 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24" name="Picture 3"/>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Party LET" charset="0"/>
        </a:defRPr>
      </a:lvl1pPr>
      <a:lvl2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9pPr>
    </p:titleStyle>
    <p:bodyStyle>
      <a:lvl1pPr marL="900113" indent="-569913" algn="l" rtl="0" eaLnBrk="0" fontAlgn="base" hangingPunct="0">
        <a:spcBef>
          <a:spcPts val="2700"/>
        </a:spcBef>
        <a:spcAft>
          <a:spcPct val="0"/>
        </a:spcAft>
        <a:buSzPct val="62000"/>
        <a:buChar char="•"/>
        <a:defRPr sz="4800">
          <a:solidFill>
            <a:schemeClr val="tx1"/>
          </a:solidFill>
          <a:latin typeface="+mn-lt"/>
          <a:ea typeface="+mn-ea"/>
          <a:cs typeface="+mn-cs"/>
          <a:sym typeface="Savoye LET Plain:1.0" charset="0"/>
        </a:defRPr>
      </a:lvl1pPr>
      <a:lvl2pPr marL="1241425" indent="-530225" algn="l" rtl="0" eaLnBrk="0" fontAlgn="base" hangingPunct="0">
        <a:spcBef>
          <a:spcPts val="2700"/>
        </a:spcBef>
        <a:spcAft>
          <a:spcPct val="0"/>
        </a:spcAft>
        <a:buSzPct val="62000"/>
        <a:buChar char="•"/>
        <a:defRPr sz="4200">
          <a:solidFill>
            <a:schemeClr val="tx1"/>
          </a:solidFill>
          <a:latin typeface="+mn-lt"/>
          <a:ea typeface="+mn-ea"/>
          <a:cs typeface="+mn-cs"/>
          <a:sym typeface="Savoye LET Plain:1.0" charset="0"/>
        </a:defRPr>
      </a:lvl2pPr>
      <a:lvl3pPr marL="1581150" indent="-488950" algn="l" rtl="0" eaLnBrk="0" fontAlgn="base" hangingPunct="0">
        <a:spcBef>
          <a:spcPts val="2700"/>
        </a:spcBef>
        <a:spcAft>
          <a:spcPct val="0"/>
        </a:spcAft>
        <a:buSzPct val="62000"/>
        <a:buChar char="•"/>
        <a:defRPr sz="3600">
          <a:solidFill>
            <a:schemeClr val="tx1"/>
          </a:solidFill>
          <a:latin typeface="+mn-lt"/>
          <a:ea typeface="+mn-ea"/>
          <a:cs typeface="+mn-cs"/>
          <a:sym typeface="Savoye LET Plain:1.0" charset="0"/>
        </a:defRPr>
      </a:lvl3pPr>
      <a:lvl4pPr marL="1987550" indent="-488950" algn="l" rtl="0" eaLnBrk="0" fontAlgn="base" hangingPunct="0">
        <a:spcBef>
          <a:spcPts val="2700"/>
        </a:spcBef>
        <a:spcAft>
          <a:spcPct val="0"/>
        </a:spcAft>
        <a:buSzPct val="62000"/>
        <a:buChar char="•"/>
        <a:defRPr sz="3600">
          <a:solidFill>
            <a:schemeClr val="tx1"/>
          </a:solidFill>
          <a:latin typeface="+mn-lt"/>
          <a:ea typeface="+mn-ea"/>
          <a:cs typeface="+mn-cs"/>
          <a:sym typeface="Savoye LET Plain:1.0" charset="0"/>
        </a:defRPr>
      </a:lvl4pPr>
      <a:lvl5pPr marL="2368550" indent="-488950" algn="l" rtl="0" eaLnBrk="0" fontAlgn="base" hangingPunct="0">
        <a:spcBef>
          <a:spcPts val="2700"/>
        </a:spcBef>
        <a:spcAft>
          <a:spcPct val="0"/>
        </a:spcAft>
        <a:buSzPct val="62000"/>
        <a:buChar char="•"/>
        <a:defRPr sz="3600">
          <a:solidFill>
            <a:schemeClr val="tx1"/>
          </a:solidFill>
          <a:latin typeface="+mn-lt"/>
          <a:ea typeface="+mn-ea"/>
          <a:cs typeface="+mn-cs"/>
          <a:sym typeface="Savoye LET Plain:1.0" charset="0"/>
        </a:defRPr>
      </a:lvl5pPr>
      <a:lvl6pPr marL="2825750" indent="-488950" algn="l" rtl="0" fontAlgn="base">
        <a:spcBef>
          <a:spcPts val="2700"/>
        </a:spcBef>
        <a:spcAft>
          <a:spcPct val="0"/>
        </a:spcAft>
        <a:buSzPct val="62000"/>
        <a:buChar char="•"/>
        <a:defRPr sz="3600">
          <a:solidFill>
            <a:schemeClr val="tx1"/>
          </a:solidFill>
          <a:latin typeface="+mn-lt"/>
          <a:ea typeface="+mn-ea"/>
          <a:cs typeface="+mn-cs"/>
          <a:sym typeface="Savoye LET Plain:1.0" charset="0"/>
        </a:defRPr>
      </a:lvl6pPr>
      <a:lvl7pPr marL="3282950" indent="-488950" algn="l" rtl="0" fontAlgn="base">
        <a:spcBef>
          <a:spcPts val="2700"/>
        </a:spcBef>
        <a:spcAft>
          <a:spcPct val="0"/>
        </a:spcAft>
        <a:buSzPct val="62000"/>
        <a:buChar char="•"/>
        <a:defRPr sz="3600">
          <a:solidFill>
            <a:schemeClr val="tx1"/>
          </a:solidFill>
          <a:latin typeface="+mn-lt"/>
          <a:ea typeface="+mn-ea"/>
          <a:cs typeface="+mn-cs"/>
          <a:sym typeface="Savoye LET Plain:1.0" charset="0"/>
        </a:defRPr>
      </a:lvl7pPr>
      <a:lvl8pPr marL="3740150" indent="-488950" algn="l" rtl="0" fontAlgn="base">
        <a:spcBef>
          <a:spcPts val="2700"/>
        </a:spcBef>
        <a:spcAft>
          <a:spcPct val="0"/>
        </a:spcAft>
        <a:buSzPct val="62000"/>
        <a:buChar char="•"/>
        <a:defRPr sz="3600">
          <a:solidFill>
            <a:schemeClr val="tx1"/>
          </a:solidFill>
          <a:latin typeface="+mn-lt"/>
          <a:ea typeface="+mn-ea"/>
          <a:cs typeface="+mn-cs"/>
          <a:sym typeface="Savoye LET Plain:1.0" charset="0"/>
        </a:defRPr>
      </a:lvl8pPr>
      <a:lvl9pPr marL="4197350" indent="-488950" algn="l" rtl="0" fontAlgn="base">
        <a:spcBef>
          <a:spcPts val="2700"/>
        </a:spcBef>
        <a:spcAft>
          <a:spcPct val="0"/>
        </a:spcAft>
        <a:buSzPct val="62000"/>
        <a:buChar char="•"/>
        <a:defRPr sz="36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31746" name="Group 6"/>
          <p:cNvGrpSpPr>
            <a:grpSpLocks/>
          </p:cNvGrpSpPr>
          <p:nvPr/>
        </p:nvGrpSpPr>
        <p:grpSpPr bwMode="auto">
          <a:xfrm>
            <a:off x="-11113" y="-50800"/>
            <a:ext cx="13015913" cy="9804400"/>
            <a:chOff x="12601" y="0"/>
            <a:chExt cx="8199" cy="6176"/>
          </a:xfrm>
        </p:grpSpPr>
        <p:pic>
          <p:nvPicPr>
            <p:cNvPr id="31750" name="Picture 1"/>
            <p:cNvPicPr>
              <a:picLocks noChangeAspect="1" noChangeArrowheads="1"/>
            </p:cNvPicPr>
            <p:nvPr/>
          </p:nvPicPr>
          <p:blipFill>
            <a:blip r:embed="rId14">
              <a:alphaModFix amt="70000"/>
              <a:extLst>
                <a:ext uri="{28A0092B-C50C-407E-A947-70E740481C1C}">
                  <a14:useLocalDpi xmlns:a14="http://schemas.microsoft.com/office/drawing/2010/main"/>
                </a:ext>
              </a:extLst>
            </a:blip>
            <a:srcRect/>
            <a:stretch>
              <a:fillRect/>
            </a:stretch>
          </p:blipFill>
          <p:spPr bwMode="auto">
            <a:xfrm>
              <a:off x="12601" y="5689"/>
              <a:ext cx="8199" cy="117"/>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12700">
                  <a:solidFill>
                    <a:srgbClr val="000000">
                      <a:alpha val="70195"/>
                    </a:srgbClr>
                  </a:solidFill>
                  <a:miter lim="800000"/>
                  <a:headEnd/>
                  <a:tailEnd/>
                </a14:hiddenLine>
              </a:ext>
            </a:extLst>
          </p:spPr>
        </p:pic>
        <p:pic>
          <p:nvPicPr>
            <p:cNvPr id="31751" name="Picture 3"/>
            <p:cNvPicPr>
              <a:picLocks noChangeAspect="1" noChangeArrowheads="1"/>
            </p:cNvPicPr>
            <p:nvPr/>
          </p:nvPicPr>
          <p:blipFill>
            <a:blip r:embed="rId15">
              <a:alphaModFix amt="70000"/>
              <a:extLst>
                <a:ext uri="{28A0092B-C50C-407E-A947-70E740481C1C}">
                  <a14:useLocalDpi xmlns:a14="http://schemas.microsoft.com/office/drawing/2010/main"/>
                </a:ext>
              </a:extLst>
            </a:blip>
            <a:srcRect/>
            <a:stretch>
              <a:fillRect/>
            </a:stretch>
          </p:blipFill>
          <p:spPr bwMode="auto">
            <a:xfrm>
              <a:off x="13032" y="1344"/>
              <a:ext cx="7440" cy="16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12700">
                  <a:solidFill>
                    <a:srgbClr val="000000">
                      <a:alpha val="70195"/>
                    </a:srgbClr>
                  </a:solidFill>
                  <a:miter lim="800000"/>
                  <a:headEnd/>
                  <a:tailEnd/>
                </a14:hiddenLine>
              </a:ext>
            </a:extLst>
          </p:spPr>
        </p:pic>
        <p:pic>
          <p:nvPicPr>
            <p:cNvPr id="31752" name="Picture 4"/>
            <p:cNvPicPr>
              <a:picLocks noChangeAspect="1" noChangeArrowheads="1"/>
            </p:cNvPicPr>
            <p:nvPr/>
          </p:nvPicPr>
          <p:blipFill>
            <a:blip r:embed="rId16">
              <a:alphaModFix amt="70000"/>
              <a:extLst>
                <a:ext uri="{28A0092B-C50C-407E-A947-70E740481C1C}">
                  <a14:useLocalDpi xmlns:a14="http://schemas.microsoft.com/office/drawing/2010/main"/>
                </a:ext>
              </a:extLst>
            </a:blip>
            <a:srcRect/>
            <a:stretch>
              <a:fillRect/>
            </a:stretch>
          </p:blipFill>
          <p:spPr bwMode="auto">
            <a:xfrm rot="-5400000">
              <a:off x="9918" y="3014"/>
              <a:ext cx="6176" cy="148"/>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12700">
                  <a:solidFill>
                    <a:srgbClr val="000000">
                      <a:alpha val="70195"/>
                    </a:srgbClr>
                  </a:solidFill>
                  <a:miter lim="800000"/>
                  <a:headEnd/>
                  <a:tailEnd/>
                </a14:hiddenLine>
              </a:ext>
            </a:extLst>
          </p:spPr>
        </p:pic>
        <p:pic>
          <p:nvPicPr>
            <p:cNvPr id="31753" name="Picture 5"/>
            <p:cNvPicPr>
              <a:picLocks noChangeAspect="1" noChangeArrowheads="1"/>
            </p:cNvPicPr>
            <p:nvPr/>
          </p:nvPicPr>
          <p:blipFill>
            <a:blip r:embed="rId17">
              <a:alphaModFix amt="70000"/>
              <a:extLst>
                <a:ext uri="{28A0092B-C50C-407E-A947-70E740481C1C}">
                  <a14:useLocalDpi xmlns:a14="http://schemas.microsoft.com/office/drawing/2010/main"/>
                </a:ext>
              </a:extLst>
            </a:blip>
            <a:srcRect/>
            <a:stretch>
              <a:fillRect/>
            </a:stretch>
          </p:blipFill>
          <p:spPr bwMode="auto">
            <a:xfrm rot="-5400000">
              <a:off x="18304" y="3488"/>
              <a:ext cx="4272" cy="16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12700">
                  <a:solidFill>
                    <a:srgbClr val="000000">
                      <a:alpha val="70195"/>
                    </a:srgbClr>
                  </a:solidFill>
                  <a:miter lim="800000"/>
                  <a:headEnd/>
                  <a:tailEnd/>
                </a14:hiddenLine>
              </a:ext>
            </a:extLst>
          </p:spPr>
        </p:pic>
      </p:grpSp>
      <p:sp>
        <p:nvSpPr>
          <p:cNvPr id="40963" name="Rectangle 7"/>
          <p:cNvSpPr>
            <a:spLocks noGrp="1" noChangeArrowheads="1"/>
          </p:cNvSpPr>
          <p:nvPr>
            <p:ph type="body" idx="1"/>
          </p:nvPr>
        </p:nvSpPr>
        <p:spPr bwMode="auto">
          <a:xfrm>
            <a:off x="1270000" y="2971800"/>
            <a:ext cx="4953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eorgia" charset="0"/>
              </a:rPr>
              <a:t>Click to edit Master text styles</a:t>
            </a:r>
          </a:p>
          <a:p>
            <a:pPr lvl="1"/>
            <a:r>
              <a:rPr lang="en-US">
                <a:sym typeface="Georgia" charset="0"/>
              </a:rPr>
              <a:t>Second level</a:t>
            </a:r>
          </a:p>
          <a:p>
            <a:pPr lvl="2"/>
            <a:r>
              <a:rPr lang="en-US">
                <a:sym typeface="Georgia" charset="0"/>
              </a:rPr>
              <a:t>Third level</a:t>
            </a:r>
          </a:p>
          <a:p>
            <a:pPr lvl="3"/>
            <a:r>
              <a:rPr lang="en-US">
                <a:sym typeface="Georgia" charset="0"/>
              </a:rPr>
              <a:t>Fourth level</a:t>
            </a:r>
          </a:p>
          <a:p>
            <a:pPr lvl="4"/>
            <a:r>
              <a:rPr lang="en-US">
                <a:sym typeface="Georgia" charset="0"/>
              </a:rPr>
              <a:t>Fifth level</a:t>
            </a:r>
          </a:p>
        </p:txBody>
      </p:sp>
      <p:pic>
        <p:nvPicPr>
          <p:cNvPr id="31748" name="Picture 8"/>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774700" y="127000"/>
            <a:ext cx="114427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0965" name="Rectangle 9"/>
          <p:cNvSpPr>
            <a:spLocks noGrp="1" noChangeArrowheads="1"/>
          </p:cNvSpPr>
          <p:nvPr>
            <p:ph type="title"/>
          </p:nvPr>
        </p:nvSpPr>
        <p:spPr bwMode="auto">
          <a:xfrm>
            <a:off x="1270000" y="254000"/>
            <a:ext cx="10464800" cy="234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Marker Felt" charset="0"/>
              </a:rPr>
              <a:t>Click to edit Master title style</a:t>
            </a:r>
          </a:p>
        </p:txBody>
      </p:sp>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transition xmlns:p14="http://schemas.microsoft.com/office/powerpoint/2010/main"/>
  <p:txStyles>
    <p:titleStyle>
      <a:lvl1pPr algn="ctr" rtl="0" eaLnBrk="0" fontAlgn="base" hangingPunct="0">
        <a:spcBef>
          <a:spcPct val="0"/>
        </a:spcBef>
        <a:spcAft>
          <a:spcPct val="0"/>
        </a:spcAft>
        <a:defRPr sz="7200">
          <a:solidFill>
            <a:schemeClr val="tx1"/>
          </a:solidFill>
          <a:latin typeface="+mj-lt"/>
          <a:ea typeface="+mj-ea"/>
          <a:cs typeface="+mj-cs"/>
          <a:sym typeface="Marker Felt" charset="0"/>
        </a:defRPr>
      </a:lvl1pPr>
      <a:lvl2pPr algn="ctr" rtl="0" eaLnBrk="0" fontAlgn="base" hangingPunct="0">
        <a:spcBef>
          <a:spcPct val="0"/>
        </a:spcBef>
        <a:spcAft>
          <a:spcPct val="0"/>
        </a:spcAft>
        <a:defRPr sz="7200">
          <a:solidFill>
            <a:schemeClr val="tx1"/>
          </a:solidFill>
          <a:latin typeface="Marker Felt" charset="0"/>
          <a:ea typeface="Kaiti SC Regular" charset="0"/>
          <a:cs typeface="Kaiti SC Regular" charset="0"/>
          <a:sym typeface="Marker Felt" charset="0"/>
        </a:defRPr>
      </a:lvl2pPr>
      <a:lvl3pPr algn="ctr" rtl="0" eaLnBrk="0" fontAlgn="base" hangingPunct="0">
        <a:spcBef>
          <a:spcPct val="0"/>
        </a:spcBef>
        <a:spcAft>
          <a:spcPct val="0"/>
        </a:spcAft>
        <a:defRPr sz="7200">
          <a:solidFill>
            <a:schemeClr val="tx1"/>
          </a:solidFill>
          <a:latin typeface="Marker Felt" charset="0"/>
          <a:ea typeface="Kaiti SC Regular" charset="0"/>
          <a:cs typeface="Kaiti SC Regular" charset="0"/>
          <a:sym typeface="Marker Felt" charset="0"/>
        </a:defRPr>
      </a:lvl3pPr>
      <a:lvl4pPr algn="ctr" rtl="0" eaLnBrk="0" fontAlgn="base" hangingPunct="0">
        <a:spcBef>
          <a:spcPct val="0"/>
        </a:spcBef>
        <a:spcAft>
          <a:spcPct val="0"/>
        </a:spcAft>
        <a:defRPr sz="7200">
          <a:solidFill>
            <a:schemeClr val="tx1"/>
          </a:solidFill>
          <a:latin typeface="Marker Felt" charset="0"/>
          <a:ea typeface="Kaiti SC Regular" charset="0"/>
          <a:cs typeface="Kaiti SC Regular" charset="0"/>
          <a:sym typeface="Marker Felt" charset="0"/>
        </a:defRPr>
      </a:lvl4pPr>
      <a:lvl5pPr algn="ctr" rtl="0" eaLnBrk="0" fontAlgn="base" hangingPunct="0">
        <a:spcBef>
          <a:spcPct val="0"/>
        </a:spcBef>
        <a:spcAft>
          <a:spcPct val="0"/>
        </a:spcAft>
        <a:defRPr sz="7200">
          <a:solidFill>
            <a:schemeClr val="tx1"/>
          </a:solidFill>
          <a:latin typeface="Marker Felt" charset="0"/>
          <a:ea typeface="Kaiti SC Regular" charset="0"/>
          <a:cs typeface="Kaiti SC Regular" charset="0"/>
          <a:sym typeface="Marker Felt" charset="0"/>
        </a:defRPr>
      </a:lvl5pPr>
      <a:lvl6pPr marL="457200" algn="ctr" rtl="0" fontAlgn="base">
        <a:spcBef>
          <a:spcPct val="0"/>
        </a:spcBef>
        <a:spcAft>
          <a:spcPct val="0"/>
        </a:spcAft>
        <a:defRPr sz="7200">
          <a:solidFill>
            <a:schemeClr val="tx1"/>
          </a:solidFill>
          <a:latin typeface="Marker Felt" charset="0"/>
          <a:ea typeface="Kaiti SC Regular" charset="0"/>
          <a:cs typeface="Kaiti SC Regular" charset="0"/>
          <a:sym typeface="Marker Felt" charset="0"/>
        </a:defRPr>
      </a:lvl6pPr>
      <a:lvl7pPr marL="914400" algn="ctr" rtl="0" fontAlgn="base">
        <a:spcBef>
          <a:spcPct val="0"/>
        </a:spcBef>
        <a:spcAft>
          <a:spcPct val="0"/>
        </a:spcAft>
        <a:defRPr sz="7200">
          <a:solidFill>
            <a:schemeClr val="tx1"/>
          </a:solidFill>
          <a:latin typeface="Marker Felt" charset="0"/>
          <a:ea typeface="Kaiti SC Regular" charset="0"/>
          <a:cs typeface="Kaiti SC Regular" charset="0"/>
          <a:sym typeface="Marker Felt" charset="0"/>
        </a:defRPr>
      </a:lvl7pPr>
      <a:lvl8pPr marL="1371600" algn="ctr" rtl="0" fontAlgn="base">
        <a:spcBef>
          <a:spcPct val="0"/>
        </a:spcBef>
        <a:spcAft>
          <a:spcPct val="0"/>
        </a:spcAft>
        <a:defRPr sz="7200">
          <a:solidFill>
            <a:schemeClr val="tx1"/>
          </a:solidFill>
          <a:latin typeface="Marker Felt" charset="0"/>
          <a:ea typeface="Kaiti SC Regular" charset="0"/>
          <a:cs typeface="Kaiti SC Regular" charset="0"/>
          <a:sym typeface="Marker Felt" charset="0"/>
        </a:defRPr>
      </a:lvl8pPr>
      <a:lvl9pPr marL="1828800" algn="ctr" rtl="0" fontAlgn="base">
        <a:spcBef>
          <a:spcPct val="0"/>
        </a:spcBef>
        <a:spcAft>
          <a:spcPct val="0"/>
        </a:spcAft>
        <a:defRPr sz="7200">
          <a:solidFill>
            <a:schemeClr val="tx1"/>
          </a:solidFill>
          <a:latin typeface="Marker Felt" charset="0"/>
          <a:ea typeface="Kaiti SC Regular" charset="0"/>
          <a:cs typeface="Kaiti SC Regular" charset="0"/>
          <a:sym typeface="Marker Felt" charset="0"/>
        </a:defRPr>
      </a:lvl9pPr>
    </p:titleStyle>
    <p:bodyStyle>
      <a:lvl1pPr marL="406400" indent="-406400" algn="l" rtl="0" eaLnBrk="0" fontAlgn="base" hangingPunct="0">
        <a:spcBef>
          <a:spcPts val="3200"/>
        </a:spcBef>
        <a:spcAft>
          <a:spcPct val="0"/>
        </a:spcAft>
        <a:buSzPct val="77000"/>
        <a:buChar char="•"/>
        <a:defRPr sz="3600">
          <a:solidFill>
            <a:schemeClr val="tx1"/>
          </a:solidFill>
          <a:latin typeface="+mn-lt"/>
          <a:ea typeface="+mn-ea"/>
          <a:cs typeface="+mn-cs"/>
          <a:sym typeface="Georgia" charset="0"/>
        </a:defRPr>
      </a:lvl1pPr>
      <a:lvl2pPr marL="736600" indent="-406400" algn="l" rtl="0" eaLnBrk="0" fontAlgn="base" hangingPunct="0">
        <a:spcBef>
          <a:spcPts val="3200"/>
        </a:spcBef>
        <a:spcAft>
          <a:spcPct val="0"/>
        </a:spcAft>
        <a:buSzPct val="77000"/>
        <a:buChar char="•"/>
        <a:defRPr sz="3600">
          <a:solidFill>
            <a:schemeClr val="tx1"/>
          </a:solidFill>
          <a:latin typeface="+mn-lt"/>
          <a:ea typeface="+mn-ea"/>
          <a:cs typeface="+mn-cs"/>
          <a:sym typeface="Georgia" charset="0"/>
        </a:defRPr>
      </a:lvl2pPr>
      <a:lvl3pPr marL="1117600" indent="-406400" algn="l" rtl="0" eaLnBrk="0" fontAlgn="base" hangingPunct="0">
        <a:spcBef>
          <a:spcPts val="3200"/>
        </a:spcBef>
        <a:spcAft>
          <a:spcPct val="0"/>
        </a:spcAft>
        <a:buSzPct val="77000"/>
        <a:buChar char="•"/>
        <a:defRPr sz="3600">
          <a:solidFill>
            <a:schemeClr val="tx1"/>
          </a:solidFill>
          <a:latin typeface="+mn-lt"/>
          <a:ea typeface="+mn-ea"/>
          <a:cs typeface="+mn-cs"/>
          <a:sym typeface="Georgia" charset="0"/>
        </a:defRPr>
      </a:lvl3pPr>
      <a:lvl4pPr marL="1498600" indent="-406400" algn="l" rtl="0" eaLnBrk="0" fontAlgn="base" hangingPunct="0">
        <a:spcBef>
          <a:spcPts val="3200"/>
        </a:spcBef>
        <a:spcAft>
          <a:spcPct val="0"/>
        </a:spcAft>
        <a:buSzPct val="77000"/>
        <a:buChar char="•"/>
        <a:defRPr sz="3600">
          <a:solidFill>
            <a:schemeClr val="tx1"/>
          </a:solidFill>
          <a:latin typeface="+mn-lt"/>
          <a:ea typeface="+mn-ea"/>
          <a:cs typeface="+mn-cs"/>
          <a:sym typeface="Georgia" charset="0"/>
        </a:defRPr>
      </a:lvl4pPr>
      <a:lvl5pPr marL="1879600" indent="-406400" algn="l" rtl="0" eaLnBrk="0" fontAlgn="base" hangingPunct="0">
        <a:spcBef>
          <a:spcPts val="3200"/>
        </a:spcBef>
        <a:spcAft>
          <a:spcPct val="0"/>
        </a:spcAft>
        <a:buSzPct val="77000"/>
        <a:buChar char="•"/>
        <a:defRPr sz="3600">
          <a:solidFill>
            <a:schemeClr val="tx1"/>
          </a:solidFill>
          <a:latin typeface="+mn-lt"/>
          <a:ea typeface="+mn-ea"/>
          <a:cs typeface="+mn-cs"/>
          <a:sym typeface="Georgia" charset="0"/>
        </a:defRPr>
      </a:lvl5pPr>
      <a:lvl6pPr marL="2336800" indent="-406400" algn="l" rtl="0" fontAlgn="base">
        <a:spcBef>
          <a:spcPts val="3200"/>
        </a:spcBef>
        <a:spcAft>
          <a:spcPct val="0"/>
        </a:spcAft>
        <a:buSzPct val="77000"/>
        <a:buChar char="•"/>
        <a:defRPr sz="3600">
          <a:solidFill>
            <a:schemeClr val="tx1"/>
          </a:solidFill>
          <a:latin typeface="+mn-lt"/>
          <a:ea typeface="+mn-ea"/>
          <a:cs typeface="+mn-cs"/>
          <a:sym typeface="Georgia" charset="0"/>
        </a:defRPr>
      </a:lvl6pPr>
      <a:lvl7pPr marL="2794000" indent="-406400" algn="l" rtl="0" fontAlgn="base">
        <a:spcBef>
          <a:spcPts val="3200"/>
        </a:spcBef>
        <a:spcAft>
          <a:spcPct val="0"/>
        </a:spcAft>
        <a:buSzPct val="77000"/>
        <a:buChar char="•"/>
        <a:defRPr sz="3600">
          <a:solidFill>
            <a:schemeClr val="tx1"/>
          </a:solidFill>
          <a:latin typeface="+mn-lt"/>
          <a:ea typeface="+mn-ea"/>
          <a:cs typeface="+mn-cs"/>
          <a:sym typeface="Georgia" charset="0"/>
        </a:defRPr>
      </a:lvl7pPr>
      <a:lvl8pPr marL="3251200" indent="-406400" algn="l" rtl="0" fontAlgn="base">
        <a:spcBef>
          <a:spcPts val="3200"/>
        </a:spcBef>
        <a:spcAft>
          <a:spcPct val="0"/>
        </a:spcAft>
        <a:buSzPct val="77000"/>
        <a:buChar char="•"/>
        <a:defRPr sz="3600">
          <a:solidFill>
            <a:schemeClr val="tx1"/>
          </a:solidFill>
          <a:latin typeface="+mn-lt"/>
          <a:ea typeface="+mn-ea"/>
          <a:cs typeface="+mn-cs"/>
          <a:sym typeface="Georgia" charset="0"/>
        </a:defRPr>
      </a:lvl8pPr>
      <a:lvl9pPr marL="3708400" indent="-406400" algn="l" rtl="0" fontAlgn="base">
        <a:spcBef>
          <a:spcPts val="3200"/>
        </a:spcBef>
        <a:spcAft>
          <a:spcPct val="0"/>
        </a:spcAft>
        <a:buSzPct val="77000"/>
        <a:buChar char="•"/>
        <a:defRPr sz="3600">
          <a:solidFill>
            <a:schemeClr val="tx1"/>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098" name="Group 9"/>
          <p:cNvGrpSpPr>
            <a:grpSpLocks/>
          </p:cNvGrpSpPr>
          <p:nvPr/>
        </p:nvGrpSpPr>
        <p:grpSpPr bwMode="auto">
          <a:xfrm>
            <a:off x="0" y="0"/>
            <a:ext cx="13004800" cy="9753600"/>
            <a:chOff x="392" y="364"/>
            <a:chExt cx="8192" cy="6144"/>
          </a:xfrm>
        </p:grpSpPr>
        <p:pic>
          <p:nvPicPr>
            <p:cNvPr id="4102" name="Picture 1"/>
            <p:cNvPicPr>
              <a:picLocks noChangeAspect="1" noChangeArrowheads="1"/>
            </p:cNvPicPr>
            <p:nvPr/>
          </p:nvPicPr>
          <p:blipFill>
            <a:blip r:embed="rId14">
              <a:alphaModFix amt="70000"/>
              <a:extLst>
                <a:ext uri="{28A0092B-C50C-407E-A947-70E740481C1C}">
                  <a14:useLocalDpi xmlns:a14="http://schemas.microsoft.com/office/drawing/2010/main"/>
                </a:ext>
              </a:extLst>
            </a:blip>
            <a:srcRect/>
            <a:stretch>
              <a:fillRect/>
            </a:stretch>
          </p:blipFill>
          <p:spPr bwMode="auto">
            <a:xfrm>
              <a:off x="392" y="6044"/>
              <a:ext cx="8192" cy="72"/>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12700">
                  <a:solidFill>
                    <a:srgbClr val="000000">
                      <a:alpha val="70195"/>
                    </a:srgbClr>
                  </a:solidFill>
                  <a:miter lim="800000"/>
                  <a:headEnd/>
                  <a:tailEnd/>
                </a14:hiddenLine>
              </a:ext>
            </a:extLst>
          </p:spPr>
        </p:pic>
        <p:pic>
          <p:nvPicPr>
            <p:cNvPr id="4103" name="Picture 2"/>
            <p:cNvPicPr>
              <a:picLocks noChangeAspect="1" noChangeArrowheads="1"/>
            </p:cNvPicPr>
            <p:nvPr/>
          </p:nvPicPr>
          <p:blipFill>
            <a:blip r:embed="rId15">
              <a:alphaModFix amt="70000"/>
              <a:extLst>
                <a:ext uri="{28A0092B-C50C-407E-A947-70E740481C1C}">
                  <a14:useLocalDpi xmlns:a14="http://schemas.microsoft.com/office/drawing/2010/main"/>
                </a:ext>
              </a:extLst>
            </a:blip>
            <a:srcRect/>
            <a:stretch>
              <a:fillRect/>
            </a:stretch>
          </p:blipFill>
          <p:spPr bwMode="auto">
            <a:xfrm>
              <a:off x="640" y="1596"/>
              <a:ext cx="7631" cy="144"/>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12700">
                  <a:solidFill>
                    <a:srgbClr val="000000">
                      <a:alpha val="70195"/>
                    </a:srgbClr>
                  </a:solidFill>
                  <a:miter lim="800000"/>
                  <a:headEnd/>
                  <a:tailEnd/>
                </a14:hiddenLine>
              </a:ext>
            </a:extLst>
          </p:spPr>
        </p:pic>
        <p:pic>
          <p:nvPicPr>
            <p:cNvPr id="4104" name="Picture 3"/>
            <p:cNvPicPr>
              <a:picLocks noChangeAspect="1" noChangeArrowheads="1"/>
            </p:cNvPicPr>
            <p:nvPr/>
          </p:nvPicPr>
          <p:blipFill>
            <a:blip r:embed="rId16">
              <a:alphaModFix amt="70000"/>
              <a:extLst>
                <a:ext uri="{28A0092B-C50C-407E-A947-70E740481C1C}">
                  <a14:useLocalDpi xmlns:a14="http://schemas.microsoft.com/office/drawing/2010/main"/>
                </a:ext>
              </a:extLst>
            </a:blip>
            <a:srcRect/>
            <a:stretch>
              <a:fillRect/>
            </a:stretch>
          </p:blipFill>
          <p:spPr bwMode="auto">
            <a:xfrm>
              <a:off x="8104" y="1508"/>
              <a:ext cx="144" cy="4656"/>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12700">
                  <a:solidFill>
                    <a:srgbClr val="000000">
                      <a:alpha val="70195"/>
                    </a:srgbClr>
                  </a:solidFill>
                  <a:miter lim="800000"/>
                  <a:headEnd/>
                  <a:tailEnd/>
                </a14:hiddenLine>
              </a:ext>
            </a:extLst>
          </p:spPr>
        </p:pic>
        <p:pic>
          <p:nvPicPr>
            <p:cNvPr id="4105" name="Picture 4"/>
            <p:cNvPicPr>
              <a:picLocks noChangeAspect="1" noChangeArrowheads="1"/>
            </p:cNvPicPr>
            <p:nvPr/>
          </p:nvPicPr>
          <p:blipFill>
            <a:blip r:embed="rId17" cstate="screen">
              <a:alphaModFix amt="70000"/>
              <a:extLst>
                <a:ext uri="{28A0092B-C50C-407E-A947-70E740481C1C}">
                  <a14:useLocalDpi xmlns:a14="http://schemas.microsoft.com/office/drawing/2010/main"/>
                </a:ext>
              </a:extLst>
            </a:blip>
            <a:srcRect/>
            <a:stretch>
              <a:fillRect/>
            </a:stretch>
          </p:blipFill>
          <p:spPr bwMode="auto">
            <a:xfrm rot="-5400000">
              <a:off x="-2307" y="3372"/>
              <a:ext cx="6144" cy="127"/>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12700">
                  <a:solidFill>
                    <a:srgbClr val="000000">
                      <a:alpha val="70195"/>
                    </a:srgbClr>
                  </a:solidFill>
                  <a:miter lim="800000"/>
                  <a:headEnd/>
                  <a:tailEnd/>
                </a14:hiddenLine>
              </a:ext>
            </a:extLst>
          </p:spPr>
        </p:pic>
        <p:pic>
          <p:nvPicPr>
            <p:cNvPr id="4106" name="Picture 5"/>
            <p:cNvPicPr>
              <a:picLocks noChangeAspect="1" noChangeArrowheads="1"/>
            </p:cNvPicPr>
            <p:nvPr/>
          </p:nvPicPr>
          <p:blipFill>
            <a:blip r:embed="rId18">
              <a:alphaModFix amt="50000"/>
              <a:extLst>
                <a:ext uri="{28A0092B-C50C-407E-A947-70E740481C1C}">
                  <a14:useLocalDpi xmlns:a14="http://schemas.microsoft.com/office/drawing/2010/main"/>
                </a:ext>
              </a:extLst>
            </a:blip>
            <a:srcRect/>
            <a:stretch>
              <a:fillRect/>
            </a:stretch>
          </p:blipFill>
          <p:spPr bwMode="auto">
            <a:xfrm>
              <a:off x="928" y="1684"/>
              <a:ext cx="7232" cy="144"/>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12700">
                  <a:solidFill>
                    <a:srgbClr val="000000">
                      <a:alpha val="50195"/>
                    </a:srgbClr>
                  </a:solidFill>
                  <a:miter lim="800000"/>
                  <a:headEnd/>
                  <a:tailEnd/>
                </a14:hiddenLine>
              </a:ext>
            </a:extLst>
          </p:spPr>
        </p:pic>
        <p:pic>
          <p:nvPicPr>
            <p:cNvPr id="4107" name="Picture 6"/>
            <p:cNvPicPr>
              <a:picLocks noChangeAspect="1" noChangeArrowheads="1"/>
            </p:cNvPicPr>
            <p:nvPr/>
          </p:nvPicPr>
          <p:blipFill>
            <a:blip r:embed="rId19">
              <a:alphaModFix amt="50000"/>
              <a:extLst>
                <a:ext uri="{28A0092B-C50C-407E-A947-70E740481C1C}">
                  <a14:useLocalDpi xmlns:a14="http://schemas.microsoft.com/office/drawing/2010/main"/>
                </a:ext>
              </a:extLst>
            </a:blip>
            <a:srcRect/>
            <a:stretch>
              <a:fillRect/>
            </a:stretch>
          </p:blipFill>
          <p:spPr bwMode="auto">
            <a:xfrm>
              <a:off x="928" y="5980"/>
              <a:ext cx="7232" cy="144"/>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12700">
                  <a:solidFill>
                    <a:srgbClr val="000000">
                      <a:alpha val="50195"/>
                    </a:srgbClr>
                  </a:solidFill>
                  <a:miter lim="800000"/>
                  <a:headEnd/>
                  <a:tailEnd/>
                </a14:hiddenLine>
              </a:ext>
            </a:extLst>
          </p:spPr>
        </p:pic>
        <p:pic>
          <p:nvPicPr>
            <p:cNvPr id="4108" name="Picture 7"/>
            <p:cNvPicPr>
              <a:picLocks noChangeAspect="1" noChangeArrowheads="1"/>
            </p:cNvPicPr>
            <p:nvPr/>
          </p:nvPicPr>
          <p:blipFill>
            <a:blip r:embed="rId20">
              <a:alphaModFix amt="50000"/>
              <a:extLst>
                <a:ext uri="{28A0092B-C50C-407E-A947-70E740481C1C}">
                  <a14:useLocalDpi xmlns:a14="http://schemas.microsoft.com/office/drawing/2010/main"/>
                </a:ext>
              </a:extLst>
            </a:blip>
            <a:srcRect/>
            <a:stretch>
              <a:fillRect/>
            </a:stretch>
          </p:blipFill>
          <p:spPr bwMode="auto">
            <a:xfrm rot="-5400000">
              <a:off x="-1325" y="3800"/>
              <a:ext cx="4407" cy="144"/>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12700">
                  <a:solidFill>
                    <a:srgbClr val="000000">
                      <a:alpha val="50195"/>
                    </a:srgbClr>
                  </a:solidFill>
                  <a:miter lim="800000"/>
                  <a:headEnd/>
                  <a:tailEnd/>
                </a14:hiddenLine>
              </a:ext>
            </a:extLst>
          </p:spPr>
        </p:pic>
        <p:pic>
          <p:nvPicPr>
            <p:cNvPr id="4109" name="Picture 8"/>
            <p:cNvPicPr>
              <a:picLocks noChangeAspect="1" noChangeArrowheads="1"/>
            </p:cNvPicPr>
            <p:nvPr/>
          </p:nvPicPr>
          <p:blipFill>
            <a:blip r:embed="rId21">
              <a:alphaModFix amt="50000"/>
              <a:extLst>
                <a:ext uri="{28A0092B-C50C-407E-A947-70E740481C1C}">
                  <a14:useLocalDpi xmlns:a14="http://schemas.microsoft.com/office/drawing/2010/main"/>
                </a:ext>
              </a:extLst>
            </a:blip>
            <a:srcRect/>
            <a:stretch>
              <a:fillRect/>
            </a:stretch>
          </p:blipFill>
          <p:spPr bwMode="auto">
            <a:xfrm rot="-5400000">
              <a:off x="6066" y="3841"/>
              <a:ext cx="4184" cy="142"/>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12700">
                  <a:solidFill>
                    <a:srgbClr val="000000">
                      <a:alpha val="50195"/>
                    </a:srgbClr>
                  </a:solidFill>
                  <a:miter lim="800000"/>
                  <a:headEnd/>
                  <a:tailEnd/>
                </a14:hiddenLine>
              </a:ext>
            </a:extLst>
          </p:spPr>
        </p:pic>
      </p:grpSp>
      <p:sp>
        <p:nvSpPr>
          <p:cNvPr id="5123" name="Rectangle 10"/>
          <p:cNvSpPr>
            <a:spLocks noGrp="1" noChangeArrowheads="1"/>
          </p:cNvSpPr>
          <p:nvPr>
            <p:ph type="body" idx="1"/>
          </p:nvPr>
        </p:nvSpPr>
        <p:spPr bwMode="auto">
          <a:xfrm>
            <a:off x="1270000" y="29718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eorgia" charset="0"/>
              </a:rPr>
              <a:t>Click to edit Master text styles</a:t>
            </a:r>
          </a:p>
          <a:p>
            <a:pPr lvl="1"/>
            <a:r>
              <a:rPr lang="en-US">
                <a:sym typeface="Georgia" charset="0"/>
              </a:rPr>
              <a:t>Second level</a:t>
            </a:r>
          </a:p>
          <a:p>
            <a:pPr lvl="2"/>
            <a:r>
              <a:rPr lang="en-US">
                <a:sym typeface="Georgia" charset="0"/>
              </a:rPr>
              <a:t>Third level</a:t>
            </a:r>
          </a:p>
          <a:p>
            <a:pPr lvl="3"/>
            <a:r>
              <a:rPr lang="en-US">
                <a:sym typeface="Georgia" charset="0"/>
              </a:rPr>
              <a:t>Fourth level</a:t>
            </a:r>
          </a:p>
          <a:p>
            <a:pPr lvl="4"/>
            <a:r>
              <a:rPr lang="en-US">
                <a:sym typeface="Georgia" charset="0"/>
              </a:rPr>
              <a:t>Fifth level</a:t>
            </a:r>
          </a:p>
        </p:txBody>
      </p:sp>
      <p:pic>
        <p:nvPicPr>
          <p:cNvPr id="4100" name="Picture 11"/>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990600" y="254000"/>
            <a:ext cx="110109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5" name="Rectangle 12"/>
          <p:cNvSpPr>
            <a:spLocks noGrp="1" noChangeArrowheads="1"/>
          </p:cNvSpPr>
          <p:nvPr>
            <p:ph type="title"/>
          </p:nvPr>
        </p:nvSpPr>
        <p:spPr bwMode="auto">
          <a:xfrm>
            <a:off x="1270000" y="254000"/>
            <a:ext cx="10464800" cy="234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Marker Felt" charset="0"/>
              </a:rPr>
              <a:t>Click to edit Master title style</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7200">
          <a:solidFill>
            <a:srgbClr val="437D3C"/>
          </a:solidFill>
          <a:latin typeface="+mj-lt"/>
          <a:ea typeface="+mj-ea"/>
          <a:cs typeface="+mj-cs"/>
          <a:sym typeface="Marker Felt" charset="0"/>
        </a:defRPr>
      </a:lvl1pPr>
      <a:lvl2pPr algn="ctr" rtl="0" eaLnBrk="0" fontAlgn="base" hangingPunct="0">
        <a:spcBef>
          <a:spcPct val="0"/>
        </a:spcBef>
        <a:spcAft>
          <a:spcPct val="0"/>
        </a:spcAft>
        <a:defRPr sz="7200">
          <a:solidFill>
            <a:srgbClr val="437D3C"/>
          </a:solidFill>
          <a:latin typeface="Marker Felt" charset="0"/>
          <a:ea typeface="Kaiti SC Regular" charset="0"/>
          <a:cs typeface="Kaiti SC Regular" charset="0"/>
          <a:sym typeface="Marker Felt" charset="0"/>
        </a:defRPr>
      </a:lvl2pPr>
      <a:lvl3pPr algn="ctr" rtl="0" eaLnBrk="0" fontAlgn="base" hangingPunct="0">
        <a:spcBef>
          <a:spcPct val="0"/>
        </a:spcBef>
        <a:spcAft>
          <a:spcPct val="0"/>
        </a:spcAft>
        <a:defRPr sz="7200">
          <a:solidFill>
            <a:srgbClr val="437D3C"/>
          </a:solidFill>
          <a:latin typeface="Marker Felt" charset="0"/>
          <a:ea typeface="Kaiti SC Regular" charset="0"/>
          <a:cs typeface="Kaiti SC Regular" charset="0"/>
          <a:sym typeface="Marker Felt" charset="0"/>
        </a:defRPr>
      </a:lvl3pPr>
      <a:lvl4pPr algn="ctr" rtl="0" eaLnBrk="0" fontAlgn="base" hangingPunct="0">
        <a:spcBef>
          <a:spcPct val="0"/>
        </a:spcBef>
        <a:spcAft>
          <a:spcPct val="0"/>
        </a:spcAft>
        <a:defRPr sz="7200">
          <a:solidFill>
            <a:srgbClr val="437D3C"/>
          </a:solidFill>
          <a:latin typeface="Marker Felt" charset="0"/>
          <a:ea typeface="Kaiti SC Regular" charset="0"/>
          <a:cs typeface="Kaiti SC Regular" charset="0"/>
          <a:sym typeface="Marker Felt" charset="0"/>
        </a:defRPr>
      </a:lvl4pPr>
      <a:lvl5pPr algn="ctr" rtl="0" eaLnBrk="0" fontAlgn="base" hangingPunct="0">
        <a:spcBef>
          <a:spcPct val="0"/>
        </a:spcBef>
        <a:spcAft>
          <a:spcPct val="0"/>
        </a:spcAft>
        <a:defRPr sz="7200">
          <a:solidFill>
            <a:srgbClr val="437D3C"/>
          </a:solidFill>
          <a:latin typeface="Marker Felt" charset="0"/>
          <a:ea typeface="Kaiti SC Regular" charset="0"/>
          <a:cs typeface="Kaiti SC Regular" charset="0"/>
          <a:sym typeface="Marker Felt" charset="0"/>
        </a:defRPr>
      </a:lvl5pPr>
      <a:lvl6pPr marL="457200" algn="ctr" rtl="0" fontAlgn="base">
        <a:spcBef>
          <a:spcPct val="0"/>
        </a:spcBef>
        <a:spcAft>
          <a:spcPct val="0"/>
        </a:spcAft>
        <a:defRPr sz="7200">
          <a:solidFill>
            <a:srgbClr val="437D3C"/>
          </a:solidFill>
          <a:latin typeface="Marker Felt" charset="0"/>
          <a:ea typeface="Kaiti SC Regular" charset="0"/>
          <a:cs typeface="Kaiti SC Regular" charset="0"/>
          <a:sym typeface="Marker Felt" charset="0"/>
        </a:defRPr>
      </a:lvl6pPr>
      <a:lvl7pPr marL="914400" algn="ctr" rtl="0" fontAlgn="base">
        <a:spcBef>
          <a:spcPct val="0"/>
        </a:spcBef>
        <a:spcAft>
          <a:spcPct val="0"/>
        </a:spcAft>
        <a:defRPr sz="7200">
          <a:solidFill>
            <a:srgbClr val="437D3C"/>
          </a:solidFill>
          <a:latin typeface="Marker Felt" charset="0"/>
          <a:ea typeface="Kaiti SC Regular" charset="0"/>
          <a:cs typeface="Kaiti SC Regular" charset="0"/>
          <a:sym typeface="Marker Felt" charset="0"/>
        </a:defRPr>
      </a:lvl7pPr>
      <a:lvl8pPr marL="1371600" algn="ctr" rtl="0" fontAlgn="base">
        <a:spcBef>
          <a:spcPct val="0"/>
        </a:spcBef>
        <a:spcAft>
          <a:spcPct val="0"/>
        </a:spcAft>
        <a:defRPr sz="7200">
          <a:solidFill>
            <a:srgbClr val="437D3C"/>
          </a:solidFill>
          <a:latin typeface="Marker Felt" charset="0"/>
          <a:ea typeface="Kaiti SC Regular" charset="0"/>
          <a:cs typeface="Kaiti SC Regular" charset="0"/>
          <a:sym typeface="Marker Felt" charset="0"/>
        </a:defRPr>
      </a:lvl8pPr>
      <a:lvl9pPr marL="1828800" algn="ctr" rtl="0" fontAlgn="base">
        <a:spcBef>
          <a:spcPct val="0"/>
        </a:spcBef>
        <a:spcAft>
          <a:spcPct val="0"/>
        </a:spcAft>
        <a:defRPr sz="7200">
          <a:solidFill>
            <a:srgbClr val="437D3C"/>
          </a:solidFill>
          <a:latin typeface="Marker Felt" charset="0"/>
          <a:ea typeface="Kaiti SC Regular" charset="0"/>
          <a:cs typeface="Kaiti SC Regular" charset="0"/>
          <a:sym typeface="Marker Felt" charset="0"/>
        </a:defRPr>
      </a:lvl9pPr>
    </p:titleStyle>
    <p:bodyStyle>
      <a:lvl1pPr marL="406400" indent="-406400" algn="l" rtl="0" eaLnBrk="0" fontAlgn="base" hangingPunct="0">
        <a:spcBef>
          <a:spcPts val="3200"/>
        </a:spcBef>
        <a:spcAft>
          <a:spcPct val="0"/>
        </a:spcAft>
        <a:buSzPct val="77000"/>
        <a:buChar char="•"/>
        <a:defRPr sz="3600">
          <a:solidFill>
            <a:schemeClr val="tx1"/>
          </a:solidFill>
          <a:latin typeface="+mn-lt"/>
          <a:ea typeface="+mn-ea"/>
          <a:cs typeface="+mn-cs"/>
          <a:sym typeface="Georgia" charset="0"/>
        </a:defRPr>
      </a:lvl1pPr>
      <a:lvl2pPr marL="736600" indent="-406400" algn="l" rtl="0" eaLnBrk="0" fontAlgn="base" hangingPunct="0">
        <a:spcBef>
          <a:spcPts val="3200"/>
        </a:spcBef>
        <a:spcAft>
          <a:spcPct val="0"/>
        </a:spcAft>
        <a:buSzPct val="77000"/>
        <a:buChar char="•"/>
        <a:defRPr sz="3600">
          <a:solidFill>
            <a:schemeClr val="tx1"/>
          </a:solidFill>
          <a:latin typeface="+mn-lt"/>
          <a:ea typeface="+mn-ea"/>
          <a:cs typeface="+mn-cs"/>
          <a:sym typeface="Georgia" charset="0"/>
        </a:defRPr>
      </a:lvl2pPr>
      <a:lvl3pPr marL="1117600" indent="-406400" algn="l" rtl="0" eaLnBrk="0" fontAlgn="base" hangingPunct="0">
        <a:spcBef>
          <a:spcPts val="3200"/>
        </a:spcBef>
        <a:spcAft>
          <a:spcPct val="0"/>
        </a:spcAft>
        <a:buSzPct val="77000"/>
        <a:buChar char="•"/>
        <a:defRPr sz="3600">
          <a:solidFill>
            <a:schemeClr val="tx1"/>
          </a:solidFill>
          <a:latin typeface="+mn-lt"/>
          <a:ea typeface="+mn-ea"/>
          <a:cs typeface="+mn-cs"/>
          <a:sym typeface="Georgia" charset="0"/>
        </a:defRPr>
      </a:lvl3pPr>
      <a:lvl4pPr marL="1498600" indent="-406400" algn="l" rtl="0" eaLnBrk="0" fontAlgn="base" hangingPunct="0">
        <a:spcBef>
          <a:spcPts val="3200"/>
        </a:spcBef>
        <a:spcAft>
          <a:spcPct val="0"/>
        </a:spcAft>
        <a:buSzPct val="77000"/>
        <a:buChar char="•"/>
        <a:defRPr sz="3600">
          <a:solidFill>
            <a:schemeClr val="tx1"/>
          </a:solidFill>
          <a:latin typeface="+mn-lt"/>
          <a:ea typeface="+mn-ea"/>
          <a:cs typeface="+mn-cs"/>
          <a:sym typeface="Georgia" charset="0"/>
        </a:defRPr>
      </a:lvl4pPr>
      <a:lvl5pPr marL="1879600" indent="-406400" algn="l" rtl="0" eaLnBrk="0" fontAlgn="base" hangingPunct="0">
        <a:spcBef>
          <a:spcPts val="3200"/>
        </a:spcBef>
        <a:spcAft>
          <a:spcPct val="0"/>
        </a:spcAft>
        <a:buSzPct val="77000"/>
        <a:buChar char="•"/>
        <a:defRPr sz="3600">
          <a:solidFill>
            <a:schemeClr val="tx1"/>
          </a:solidFill>
          <a:latin typeface="+mn-lt"/>
          <a:ea typeface="+mn-ea"/>
          <a:cs typeface="+mn-cs"/>
          <a:sym typeface="Georgia" charset="0"/>
        </a:defRPr>
      </a:lvl5pPr>
      <a:lvl6pPr marL="2336800" indent="-406400" algn="l" rtl="0" fontAlgn="base">
        <a:spcBef>
          <a:spcPts val="3200"/>
        </a:spcBef>
        <a:spcAft>
          <a:spcPct val="0"/>
        </a:spcAft>
        <a:buSzPct val="77000"/>
        <a:buChar char="•"/>
        <a:defRPr sz="3600">
          <a:solidFill>
            <a:schemeClr val="tx1"/>
          </a:solidFill>
          <a:latin typeface="+mn-lt"/>
          <a:ea typeface="+mn-ea"/>
          <a:cs typeface="+mn-cs"/>
          <a:sym typeface="Georgia" charset="0"/>
        </a:defRPr>
      </a:lvl6pPr>
      <a:lvl7pPr marL="2794000" indent="-406400" algn="l" rtl="0" fontAlgn="base">
        <a:spcBef>
          <a:spcPts val="3200"/>
        </a:spcBef>
        <a:spcAft>
          <a:spcPct val="0"/>
        </a:spcAft>
        <a:buSzPct val="77000"/>
        <a:buChar char="•"/>
        <a:defRPr sz="3600">
          <a:solidFill>
            <a:schemeClr val="tx1"/>
          </a:solidFill>
          <a:latin typeface="+mn-lt"/>
          <a:ea typeface="+mn-ea"/>
          <a:cs typeface="+mn-cs"/>
          <a:sym typeface="Georgia" charset="0"/>
        </a:defRPr>
      </a:lvl7pPr>
      <a:lvl8pPr marL="3251200" indent="-406400" algn="l" rtl="0" fontAlgn="base">
        <a:spcBef>
          <a:spcPts val="3200"/>
        </a:spcBef>
        <a:spcAft>
          <a:spcPct val="0"/>
        </a:spcAft>
        <a:buSzPct val="77000"/>
        <a:buChar char="•"/>
        <a:defRPr sz="3600">
          <a:solidFill>
            <a:schemeClr val="tx1"/>
          </a:solidFill>
          <a:latin typeface="+mn-lt"/>
          <a:ea typeface="+mn-ea"/>
          <a:cs typeface="+mn-cs"/>
          <a:sym typeface="Georgia" charset="0"/>
        </a:defRPr>
      </a:lvl8pPr>
      <a:lvl9pPr marL="3708400" indent="-406400" algn="l" rtl="0" fontAlgn="base">
        <a:spcBef>
          <a:spcPts val="3200"/>
        </a:spcBef>
        <a:spcAft>
          <a:spcPct val="0"/>
        </a:spcAft>
        <a:buSzPct val="77000"/>
        <a:buChar char="•"/>
        <a:defRPr sz="3600">
          <a:solidFill>
            <a:schemeClr val="tx1"/>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pgbg.png"/>
          <p:cNvPicPr>
            <a:picLocks noChangeAspect="1"/>
          </p:cNvPicPr>
          <p:nvPr userDrawn="1"/>
        </p:nvPicPr>
        <p:blipFill rotWithShape="1">
          <a:blip r:embed="rId13" cstate="screen">
            <a:extLst>
              <a:ext uri="{28A0092B-C50C-407E-A947-70E740481C1C}">
                <a14:useLocalDpi xmlns:a14="http://schemas.microsoft.com/office/drawing/2010/main"/>
              </a:ext>
            </a:extLst>
          </a:blip>
          <a:srcRect b="2941"/>
          <a:stretch/>
        </p:blipFill>
        <p:spPr>
          <a:xfrm>
            <a:off x="0" y="0"/>
            <a:ext cx="13004800" cy="9753600"/>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ＭＳ Ｐゴシック" charset="0"/>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6146" name="Group 5"/>
          <p:cNvGrpSpPr>
            <a:grpSpLocks/>
          </p:cNvGrpSpPr>
          <p:nvPr/>
        </p:nvGrpSpPr>
        <p:grpSpPr bwMode="auto">
          <a:xfrm>
            <a:off x="184150" y="0"/>
            <a:ext cx="12820650" cy="9753600"/>
            <a:chOff x="0" y="432"/>
            <a:chExt cx="8075" cy="6144"/>
          </a:xfrm>
        </p:grpSpPr>
        <p:pic>
          <p:nvPicPr>
            <p:cNvPr id="6152" name="Picture 1"/>
            <p:cNvPicPr>
              <a:picLocks noChangeAspect="1" noChangeArrowheads="1"/>
            </p:cNvPicPr>
            <p:nvPr/>
          </p:nvPicPr>
          <p:blipFill>
            <a:blip r:embed="rId14">
              <a:alphaModFix amt="75000"/>
              <a:extLst>
                <a:ext uri="{28A0092B-C50C-407E-A947-70E740481C1C}">
                  <a14:useLocalDpi xmlns:a14="http://schemas.microsoft.com/office/drawing/2010/main"/>
                </a:ext>
              </a:extLst>
            </a:blip>
            <a:srcRect/>
            <a:stretch>
              <a:fillRect/>
            </a:stretch>
          </p:blipFill>
          <p:spPr bwMode="auto">
            <a:xfrm>
              <a:off x="3107" y="1267"/>
              <a:ext cx="3756" cy="2303"/>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12700">
                  <a:solidFill>
                    <a:srgbClr val="000000">
                      <a:alpha val="74901"/>
                    </a:srgbClr>
                  </a:solidFill>
                  <a:miter lim="800000"/>
                  <a:headEnd/>
                  <a:tailEnd/>
                </a14:hiddenLine>
              </a:ext>
            </a:extLst>
          </p:spPr>
        </p:pic>
        <p:pic>
          <p:nvPicPr>
            <p:cNvPr id="6153" name="Picture 2"/>
            <p:cNvPicPr>
              <a:picLocks noChangeAspect="1" noChangeArrowheads="1"/>
            </p:cNvPicPr>
            <p:nvPr/>
          </p:nvPicPr>
          <p:blipFill>
            <a:blip r:embed="rId15" cstate="screen">
              <a:alphaModFix amt="75000"/>
              <a:extLst>
                <a:ext uri="{28A0092B-C50C-407E-A947-70E740481C1C}">
                  <a14:useLocalDpi xmlns:a14="http://schemas.microsoft.com/office/drawing/2010/main"/>
                </a:ext>
              </a:extLst>
            </a:blip>
            <a:srcRect b="7584"/>
            <a:stretch>
              <a:fillRect/>
            </a:stretch>
          </p:blipFill>
          <p:spPr bwMode="auto">
            <a:xfrm>
              <a:off x="0" y="4553"/>
              <a:ext cx="1935" cy="2023"/>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12700">
                  <a:solidFill>
                    <a:srgbClr val="000000">
                      <a:alpha val="74901"/>
                    </a:srgbClr>
                  </a:solidFill>
                  <a:miter lim="800000"/>
                  <a:headEnd/>
                  <a:tailEnd/>
                </a14:hiddenLine>
              </a:ext>
            </a:extLst>
          </p:spPr>
        </p:pic>
        <p:pic>
          <p:nvPicPr>
            <p:cNvPr id="6154" name="Picture 3"/>
            <p:cNvPicPr>
              <a:picLocks noChangeAspect="1" noChangeArrowheads="1"/>
            </p:cNvPicPr>
            <p:nvPr/>
          </p:nvPicPr>
          <p:blipFill>
            <a:blip r:embed="rId16" cstate="screen">
              <a:alphaModFix amt="75000"/>
              <a:extLst>
                <a:ext uri="{28A0092B-C50C-407E-A947-70E740481C1C}">
                  <a14:useLocalDpi xmlns:a14="http://schemas.microsoft.com/office/drawing/2010/main"/>
                </a:ext>
              </a:extLst>
            </a:blip>
            <a:srcRect t="19234"/>
            <a:stretch>
              <a:fillRect/>
            </a:stretch>
          </p:blipFill>
          <p:spPr bwMode="auto">
            <a:xfrm>
              <a:off x="227" y="432"/>
              <a:ext cx="1206" cy="1814"/>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12700">
                  <a:solidFill>
                    <a:srgbClr val="000000">
                      <a:alpha val="74901"/>
                    </a:srgbClr>
                  </a:solidFill>
                  <a:miter lim="800000"/>
                  <a:headEnd/>
                  <a:tailEnd/>
                </a14:hiddenLine>
              </a:ext>
            </a:extLst>
          </p:spPr>
        </p:pic>
        <p:pic>
          <p:nvPicPr>
            <p:cNvPr id="6155" name="Picture 4"/>
            <p:cNvPicPr>
              <a:picLocks noChangeAspect="1" noChangeArrowheads="1"/>
            </p:cNvPicPr>
            <p:nvPr/>
          </p:nvPicPr>
          <p:blipFill>
            <a:blip r:embed="rId17">
              <a:alphaModFix amt="75000"/>
              <a:extLst>
                <a:ext uri="{28A0092B-C50C-407E-A947-70E740481C1C}">
                  <a14:useLocalDpi xmlns:a14="http://schemas.microsoft.com/office/drawing/2010/main"/>
                </a:ext>
              </a:extLst>
            </a:blip>
            <a:srcRect/>
            <a:stretch>
              <a:fillRect/>
            </a:stretch>
          </p:blipFill>
          <p:spPr bwMode="auto">
            <a:xfrm>
              <a:off x="6192" y="4548"/>
              <a:ext cx="1883" cy="1814"/>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12700">
                  <a:solidFill>
                    <a:srgbClr val="000000">
                      <a:alpha val="74901"/>
                    </a:srgbClr>
                  </a:solidFill>
                  <a:miter lim="800000"/>
                  <a:headEnd/>
                  <a:tailEnd/>
                </a14:hiddenLine>
              </a:ext>
            </a:extLst>
          </p:spPr>
        </p:pic>
      </p:grpSp>
      <p:pic>
        <p:nvPicPr>
          <p:cNvPr id="6147" name="Picture 6"/>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rot="-107999">
            <a:off x="469900" y="5689600"/>
            <a:ext cx="1016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48" name="Picture 7"/>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622300" y="2349500"/>
            <a:ext cx="11760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49" name="Picture 8"/>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1384300" y="927100"/>
            <a:ext cx="64516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270" name="Rectangle 9"/>
          <p:cNvSpPr>
            <a:spLocks noGrp="1" noChangeArrowheads="1"/>
          </p:cNvSpPr>
          <p:nvPr>
            <p:ph type="body" idx="1"/>
          </p:nvPr>
        </p:nvSpPr>
        <p:spPr bwMode="auto">
          <a:xfrm>
            <a:off x="1270000" y="4978400"/>
            <a:ext cx="10464800" cy="133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eorgia Italic" charset="0"/>
              </a:rPr>
              <a:t>Click to edit Master text styles</a:t>
            </a:r>
          </a:p>
          <a:p>
            <a:pPr lvl="1"/>
            <a:r>
              <a:rPr lang="en-US">
                <a:sym typeface="Georgia Italic" charset="0"/>
              </a:rPr>
              <a:t>Second level</a:t>
            </a:r>
          </a:p>
          <a:p>
            <a:pPr lvl="2"/>
            <a:r>
              <a:rPr lang="en-US">
                <a:sym typeface="Georgia Italic" charset="0"/>
              </a:rPr>
              <a:t>Third level</a:t>
            </a:r>
          </a:p>
          <a:p>
            <a:pPr lvl="3"/>
            <a:r>
              <a:rPr lang="en-US">
                <a:sym typeface="Georgia Italic" charset="0"/>
              </a:rPr>
              <a:t>Fourth level</a:t>
            </a:r>
          </a:p>
          <a:p>
            <a:pPr lvl="4"/>
            <a:r>
              <a:rPr lang="en-US">
                <a:sym typeface="Georgia Italic" charset="0"/>
              </a:rPr>
              <a:t>Fifth level</a:t>
            </a:r>
          </a:p>
        </p:txBody>
      </p:sp>
      <p:sp>
        <p:nvSpPr>
          <p:cNvPr id="11271" name="Rectangle 10"/>
          <p:cNvSpPr>
            <a:spLocks noGrp="1" noChangeArrowheads="1"/>
          </p:cNvSpPr>
          <p:nvPr>
            <p:ph type="title"/>
          </p:nvPr>
        </p:nvSpPr>
        <p:spPr bwMode="auto">
          <a:xfrm>
            <a:off x="1270000" y="2590800"/>
            <a:ext cx="10464800" cy="234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eorgia Italic" charset="0"/>
              </a:rPr>
              <a:t>Click to edit Master title style</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xmlns:p14="http://schemas.microsoft.com/office/powerpoint/2010/main"/>
  <p:txStyles>
    <p:titleStyle>
      <a:lvl1pPr algn="ctr" rtl="0" eaLnBrk="0" fontAlgn="base" hangingPunct="0">
        <a:spcBef>
          <a:spcPct val="0"/>
        </a:spcBef>
        <a:spcAft>
          <a:spcPct val="0"/>
        </a:spcAft>
        <a:defRPr sz="7200">
          <a:solidFill>
            <a:srgbClr val="1F1F1F"/>
          </a:solidFill>
          <a:latin typeface="+mj-lt"/>
          <a:ea typeface="+mj-ea"/>
          <a:cs typeface="+mj-cs"/>
          <a:sym typeface="Georgia Italic" charset="0"/>
        </a:defRPr>
      </a:lvl1pPr>
      <a:lvl2pPr algn="ctr" rtl="0" eaLnBrk="0" fontAlgn="base" hangingPunct="0">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2pPr>
      <a:lvl3pPr algn="ctr" rtl="0" eaLnBrk="0" fontAlgn="base" hangingPunct="0">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3pPr>
      <a:lvl4pPr algn="ctr" rtl="0" eaLnBrk="0" fontAlgn="base" hangingPunct="0">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4pPr>
      <a:lvl5pPr algn="ctr" rtl="0" eaLnBrk="0" fontAlgn="base" hangingPunct="0">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5pPr>
      <a:lvl6pPr marL="457200" algn="ctr" rtl="0" fontAlgn="base">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6pPr>
      <a:lvl7pPr marL="914400" algn="ctr" rtl="0" fontAlgn="base">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7pPr>
      <a:lvl8pPr marL="1371600" algn="ctr" rtl="0" fontAlgn="base">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8pPr>
      <a:lvl9pPr marL="1828800" algn="ctr" rtl="0" fontAlgn="base">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9pPr>
    </p:titleStyle>
    <p:bodyStyle>
      <a:lvl1pPr marL="342900" indent="-342900" algn="ctr" rtl="0" eaLnBrk="0" fontAlgn="base" hangingPunct="0">
        <a:spcBef>
          <a:spcPct val="0"/>
        </a:spcBef>
        <a:spcAft>
          <a:spcPct val="0"/>
        </a:spcAft>
        <a:defRPr sz="3800">
          <a:solidFill>
            <a:srgbClr val="B2312C"/>
          </a:solidFill>
          <a:latin typeface="+mn-lt"/>
          <a:ea typeface="+mn-ea"/>
          <a:cs typeface="+mn-cs"/>
          <a:sym typeface="Georgia Italic" charset="0"/>
        </a:defRPr>
      </a:lvl1pPr>
      <a:lvl2pPr marL="742950" indent="-285750" algn="ctr" rtl="0" eaLnBrk="0" fontAlgn="base" hangingPunct="0">
        <a:spcBef>
          <a:spcPct val="0"/>
        </a:spcBef>
        <a:spcAft>
          <a:spcPct val="0"/>
        </a:spcAft>
        <a:defRPr sz="3800">
          <a:solidFill>
            <a:srgbClr val="B2312C"/>
          </a:solidFill>
          <a:latin typeface="+mn-lt"/>
          <a:ea typeface="+mn-ea"/>
          <a:cs typeface="+mn-cs"/>
          <a:sym typeface="Georgia Italic" charset="0"/>
        </a:defRPr>
      </a:lvl2pPr>
      <a:lvl3pPr marL="1143000" indent="-228600" algn="ctr" rtl="0" eaLnBrk="0" fontAlgn="base" hangingPunct="0">
        <a:spcBef>
          <a:spcPct val="0"/>
        </a:spcBef>
        <a:spcAft>
          <a:spcPct val="0"/>
        </a:spcAft>
        <a:defRPr sz="3800">
          <a:solidFill>
            <a:srgbClr val="B2312C"/>
          </a:solidFill>
          <a:latin typeface="+mn-lt"/>
          <a:ea typeface="+mn-ea"/>
          <a:cs typeface="+mn-cs"/>
          <a:sym typeface="Georgia Italic" charset="0"/>
        </a:defRPr>
      </a:lvl3pPr>
      <a:lvl4pPr marL="1600200" indent="-228600" algn="ctr" rtl="0" eaLnBrk="0" fontAlgn="base" hangingPunct="0">
        <a:spcBef>
          <a:spcPct val="0"/>
        </a:spcBef>
        <a:spcAft>
          <a:spcPct val="0"/>
        </a:spcAft>
        <a:defRPr sz="3800">
          <a:solidFill>
            <a:srgbClr val="B2312C"/>
          </a:solidFill>
          <a:latin typeface="+mn-lt"/>
          <a:ea typeface="+mn-ea"/>
          <a:cs typeface="+mn-cs"/>
          <a:sym typeface="Georgia Italic" charset="0"/>
        </a:defRPr>
      </a:lvl4pPr>
      <a:lvl5pPr marL="2057400" indent="-228600" algn="ctr" rtl="0" eaLnBrk="0" fontAlgn="base" hangingPunct="0">
        <a:spcBef>
          <a:spcPct val="0"/>
        </a:spcBef>
        <a:spcAft>
          <a:spcPct val="0"/>
        </a:spcAft>
        <a:defRPr sz="3800">
          <a:solidFill>
            <a:srgbClr val="B2312C"/>
          </a:solidFill>
          <a:latin typeface="+mn-lt"/>
          <a:ea typeface="+mn-ea"/>
          <a:cs typeface="+mn-cs"/>
          <a:sym typeface="Georgia Italic" charset="0"/>
        </a:defRPr>
      </a:lvl5pPr>
      <a:lvl6pPr marL="457200" algn="ctr" rtl="0" fontAlgn="base">
        <a:spcBef>
          <a:spcPct val="0"/>
        </a:spcBef>
        <a:spcAft>
          <a:spcPct val="0"/>
        </a:spcAft>
        <a:defRPr sz="3800">
          <a:solidFill>
            <a:srgbClr val="B2312C"/>
          </a:solidFill>
          <a:latin typeface="+mn-lt"/>
          <a:ea typeface="+mn-ea"/>
          <a:cs typeface="+mn-cs"/>
          <a:sym typeface="Georgia Italic" charset="0"/>
        </a:defRPr>
      </a:lvl6pPr>
      <a:lvl7pPr marL="914400" algn="ctr" rtl="0" fontAlgn="base">
        <a:spcBef>
          <a:spcPct val="0"/>
        </a:spcBef>
        <a:spcAft>
          <a:spcPct val="0"/>
        </a:spcAft>
        <a:defRPr sz="3800">
          <a:solidFill>
            <a:srgbClr val="B2312C"/>
          </a:solidFill>
          <a:latin typeface="+mn-lt"/>
          <a:ea typeface="+mn-ea"/>
          <a:cs typeface="+mn-cs"/>
          <a:sym typeface="Georgia Italic" charset="0"/>
        </a:defRPr>
      </a:lvl7pPr>
      <a:lvl8pPr marL="1371600" algn="ctr" rtl="0" fontAlgn="base">
        <a:spcBef>
          <a:spcPct val="0"/>
        </a:spcBef>
        <a:spcAft>
          <a:spcPct val="0"/>
        </a:spcAft>
        <a:defRPr sz="3800">
          <a:solidFill>
            <a:srgbClr val="B2312C"/>
          </a:solidFill>
          <a:latin typeface="+mn-lt"/>
          <a:ea typeface="+mn-ea"/>
          <a:cs typeface="+mn-cs"/>
          <a:sym typeface="Georgia Italic" charset="0"/>
        </a:defRPr>
      </a:lvl8pPr>
      <a:lvl9pPr marL="1828800" algn="ctr" rtl="0" fontAlgn="base">
        <a:spcBef>
          <a:spcPct val="0"/>
        </a:spcBef>
        <a:spcAft>
          <a:spcPct val="0"/>
        </a:spcAft>
        <a:defRPr sz="3800">
          <a:solidFill>
            <a:srgbClr val="B2312C"/>
          </a:solidFill>
          <a:latin typeface="+mn-lt"/>
          <a:ea typeface="+mn-ea"/>
          <a:cs typeface="+mn-cs"/>
          <a:sym typeface="Georgia Italic"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838200" indent="-571500" algn="l" rtl="0" eaLnBrk="0" fontAlgn="base" hangingPunct="0">
        <a:spcBef>
          <a:spcPts val="4800"/>
        </a:spcBef>
        <a:spcAft>
          <a:spcPct val="0"/>
        </a:spcAft>
        <a:buSzPct val="171000"/>
        <a:buFont typeface="Gill Sans" charset="0"/>
        <a:buChar char="•"/>
        <a:defRPr sz="4200">
          <a:solidFill>
            <a:schemeClr val="tx1"/>
          </a:solidFill>
          <a:latin typeface="+mn-lt"/>
          <a:ea typeface="ＭＳ Ｐゴシック" charset="0"/>
          <a:cs typeface="+mn-cs"/>
          <a:sym typeface="Gill Sans" charset="0"/>
        </a:defRPr>
      </a:lvl1pPr>
      <a:lvl2pPr marL="12827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5363"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838200" indent="-571500" algn="l" rtl="0" eaLnBrk="0" fontAlgn="base" hangingPunct="0">
        <a:spcBef>
          <a:spcPts val="2400"/>
        </a:spcBef>
        <a:spcAft>
          <a:spcPct val="0"/>
        </a:spcAft>
        <a:buSzPct val="171000"/>
        <a:buFont typeface="Gill Sans" charset="0"/>
        <a:buChar char="•"/>
        <a:defRPr sz="4200">
          <a:solidFill>
            <a:schemeClr val="tx1"/>
          </a:solidFill>
          <a:latin typeface="+mn-lt"/>
          <a:ea typeface="ＭＳ Ｐゴシック" charset="0"/>
          <a:cs typeface="+mn-cs"/>
          <a:sym typeface="Gill Sans" charset="0"/>
        </a:defRPr>
      </a:lvl1pPr>
      <a:lvl2pPr marL="12827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ＭＳ Ｐゴシック" charset="0"/>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4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7.png"/><Relationship Id="rId1" Type="http://schemas.openxmlformats.org/officeDocument/2006/relationships/slideLayout" Target="../slideLayouts/slideLayout4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8.png"/><Relationship Id="rId1" Type="http://schemas.openxmlformats.org/officeDocument/2006/relationships/slideLayout" Target="../slideLayouts/slideLayout4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9.png"/><Relationship Id="rId5" Type="http://schemas.openxmlformats.org/officeDocument/2006/relationships/image" Target="../media/image60.png"/><Relationship Id="rId1" Type="http://schemas.openxmlformats.org/officeDocument/2006/relationships/slideLayout" Target="../slideLayouts/slideLayout4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61.png"/><Relationship Id="rId1" Type="http://schemas.openxmlformats.org/officeDocument/2006/relationships/slideLayout" Target="../slideLayouts/slideLayout3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62.png"/><Relationship Id="rId1" Type="http://schemas.openxmlformats.org/officeDocument/2006/relationships/slideLayout" Target="../slideLayouts/slideLayout3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1" Type="http://schemas.openxmlformats.org/officeDocument/2006/relationships/slideLayout" Target="../slideLayouts/slideLayout3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62.png"/><Relationship Id="rId1" Type="http://schemas.openxmlformats.org/officeDocument/2006/relationships/slideLayout" Target="../slideLayouts/slideLayout3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44.pn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68.png"/><Relationship Id="rId8" Type="http://schemas.openxmlformats.org/officeDocument/2006/relationships/image" Target="../media/image69.png"/><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31.png"/><Relationship Id="rId8" Type="http://schemas.openxmlformats.org/officeDocument/2006/relationships/image" Target="../media/image44.png"/><Relationship Id="rId1" Type="http://schemas.openxmlformats.org/officeDocument/2006/relationships/slideLayout" Target="../slideLayouts/slideLayout3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tiff"/><Relationship Id="rId5" Type="http://schemas.openxmlformats.org/officeDocument/2006/relationships/image" Target="../media/image34.tiff"/><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31.png"/><Relationship Id="rId5" Type="http://schemas.openxmlformats.org/officeDocument/2006/relationships/image" Target="../media/image44.png"/><Relationship Id="rId6" Type="http://schemas.openxmlformats.org/officeDocument/2006/relationships/image" Target="../media/image73.png"/><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1" Type="http://schemas.openxmlformats.org/officeDocument/2006/relationships/image" Target="../media/image31.png"/><Relationship Id="rId12" Type="http://schemas.openxmlformats.org/officeDocument/2006/relationships/image" Target="../media/image43.jpeg"/><Relationship Id="rId1" Type="http://schemas.openxmlformats.org/officeDocument/2006/relationships/slideLayout" Target="../slideLayouts/slideLayout35.xml"/><Relationship Id="rId2" Type="http://schemas.openxmlformats.org/officeDocument/2006/relationships/notesSlide" Target="../notesSlides/notesSlide3.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31.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44.png"/><Relationship Id="rId5" Type="http://schemas.openxmlformats.org/officeDocument/2006/relationships/image" Target="../media/image47.jpeg"/><Relationship Id="rId1" Type="http://schemas.openxmlformats.org/officeDocument/2006/relationships/slideLayout" Target="../slideLayouts/slideLayout3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 Id="rId3" Type="http://schemas.openxmlformats.org/officeDocument/2006/relationships/image" Target="../media/image48.jpeg"/></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1" Type="http://schemas.openxmlformats.org/officeDocument/2006/relationships/slideLayout" Target="../slideLayouts/slideLayout3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 Id="rId3"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4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7" descr="C:\Users\Admin\Desktop\travel-world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988" y="0"/>
            <a:ext cx="12977812"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2"/>
          <p:cNvSpPr>
            <a:spLocks/>
          </p:cNvSpPr>
          <p:nvPr/>
        </p:nvSpPr>
        <p:spPr bwMode="auto">
          <a:xfrm>
            <a:off x="984250" y="609600"/>
            <a:ext cx="110363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en-US" sz="8000" b="1">
                <a:solidFill>
                  <a:srgbClr val="FF412D"/>
                </a:solidFill>
                <a:latin typeface="Century Gothic" charset="0"/>
                <a:cs typeface="Lucida Grande" charset="0"/>
                <a:sym typeface="Al Bayan" charset="0"/>
              </a:rPr>
              <a:t>Adventures!</a:t>
            </a:r>
          </a:p>
        </p:txBody>
      </p:sp>
      <p:pic>
        <p:nvPicPr>
          <p:cNvPr id="3379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80075" y="8909050"/>
            <a:ext cx="167163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14"/>
          <p:cNvSpPr/>
          <p:nvPr/>
        </p:nvSpPr>
        <p:spPr>
          <a:xfrm>
            <a:off x="1245816" y="1060376"/>
            <a:ext cx="7771458"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defTabSz="584200">
              <a:defRPr sz="1800"/>
            </a:pPr>
            <a:r>
              <a:rPr sz="4800" b="1" dirty="0">
                <a:latin typeface="Century Gothic"/>
                <a:ea typeface="Bodoni SvtyTwo ITC TT-Book"/>
                <a:cs typeface="Century Gothic"/>
                <a:sym typeface="Bodoni SvtyTwo ITC TT-Book"/>
              </a:rPr>
              <a:t>Song: Will You Ma</a:t>
            </a:r>
            <a:r>
              <a:rPr sz="4800" b="1" dirty="0">
                <a:solidFill>
                  <a:srgbClr val="E32400"/>
                </a:solidFill>
                <a:latin typeface="Century Gothic"/>
                <a:ea typeface="Bodoni SvtyTwo ITC TT-Book"/>
                <a:cs typeface="Century Gothic"/>
                <a:sym typeface="Bodoni SvtyTwo ITC TT-Book"/>
              </a:rPr>
              <a:t>rr</a:t>
            </a:r>
            <a:r>
              <a:rPr sz="4800" b="1" dirty="0">
                <a:latin typeface="Century Gothic"/>
                <a:ea typeface="Bodoni SvtyTwo ITC TT-Book"/>
                <a:cs typeface="Century Gothic"/>
                <a:sym typeface="Bodoni SvtyTwo ITC TT-Book"/>
              </a:rPr>
              <a:t>y Me ?</a:t>
            </a:r>
          </a:p>
        </p:txBody>
      </p:sp>
      <p:pic>
        <p:nvPicPr>
          <p:cNvPr id="4" name="droppedImage.png"/>
          <p:cNvPicPr/>
          <p:nvPr/>
        </p:nvPicPr>
        <p:blipFill>
          <a:blip r:embed="rId3" cstate="screen">
            <a:extLst>
              <a:ext uri="{28A0092B-C50C-407E-A947-70E740481C1C}">
                <a14:useLocalDpi xmlns:a14="http://schemas.microsoft.com/office/drawing/2010/main"/>
              </a:ext>
            </a:extLst>
          </a:blip>
          <a:stretch>
            <a:fillRect/>
          </a:stretch>
        </p:blipFill>
        <p:spPr>
          <a:xfrm>
            <a:off x="9886776" y="700336"/>
            <a:ext cx="2304256" cy="1594297"/>
          </a:xfrm>
          <a:prstGeom prst="rect">
            <a:avLst/>
          </a:prstGeom>
          <a:ln w="12700">
            <a:miter lim="400000"/>
          </a:ln>
        </p:spPr>
      </p:pic>
      <p:sp>
        <p:nvSpPr>
          <p:cNvPr id="5" name="Shape 318"/>
          <p:cNvSpPr/>
          <p:nvPr/>
        </p:nvSpPr>
        <p:spPr>
          <a:xfrm>
            <a:off x="1245816" y="3436640"/>
            <a:ext cx="8555026" cy="42114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lnSpc>
                <a:spcPct val="150000"/>
              </a:lnSpc>
              <a:defRPr sz="1800"/>
            </a:pPr>
            <a:r>
              <a:rPr sz="3600" dirty="0">
                <a:latin typeface="Century Gothic"/>
                <a:ea typeface="Helvetica Neue Light"/>
                <a:cs typeface="Century Gothic"/>
                <a:sym typeface="Helvetica Neue Light"/>
              </a:rPr>
              <a:t>Miss. Peacock, will you ma</a:t>
            </a:r>
            <a:r>
              <a:rPr sz="3600" dirty="0">
                <a:solidFill>
                  <a:srgbClr val="E32400"/>
                </a:solidFill>
                <a:latin typeface="Century Gothic"/>
                <a:ea typeface="Helvetica Neue Light"/>
                <a:cs typeface="Century Gothic"/>
                <a:sym typeface="Helvetica Neue Light"/>
              </a:rPr>
              <a:t>rr</a:t>
            </a:r>
            <a:r>
              <a:rPr sz="3600" dirty="0">
                <a:latin typeface="Century Gothic"/>
                <a:ea typeface="Helvetica Neue Light"/>
                <a:cs typeface="Century Gothic"/>
                <a:sym typeface="Helvetica Neue Light"/>
              </a:rPr>
              <a:t>y me</a:t>
            </a:r>
            <a:r>
              <a:rPr sz="3600" dirty="0" smtClean="0">
                <a:latin typeface="Century Gothic"/>
                <a:ea typeface="Helvetica Neue Light"/>
                <a:cs typeface="Century Gothic"/>
                <a:sym typeface="Helvetica Neue Light"/>
              </a:rPr>
              <a:t>?</a:t>
            </a:r>
            <a:endParaRPr sz="3600" dirty="0">
              <a:latin typeface="Century Gothic"/>
              <a:ea typeface="Helvetica Neue Light"/>
              <a:cs typeface="Century Gothic"/>
              <a:sym typeface="Helvetica Neue Light"/>
            </a:endParaRPr>
          </a:p>
          <a:p>
            <a:pPr lvl="0" algn="l">
              <a:lnSpc>
                <a:spcPct val="150000"/>
              </a:lnSpc>
              <a:defRPr sz="1800"/>
            </a:pPr>
            <a:r>
              <a:rPr sz="3600" dirty="0">
                <a:latin typeface="Century Gothic"/>
                <a:ea typeface="Helvetica Neue Light"/>
                <a:cs typeface="Century Gothic"/>
                <a:sym typeface="Helvetica Neue Light"/>
              </a:rPr>
              <a:t>I’m an elegant peacock. </a:t>
            </a:r>
          </a:p>
          <a:p>
            <a:pPr lvl="0" algn="l">
              <a:lnSpc>
                <a:spcPct val="150000"/>
              </a:lnSpc>
              <a:defRPr sz="1800"/>
            </a:pPr>
            <a:r>
              <a:rPr sz="3600" dirty="0">
                <a:latin typeface="Century Gothic"/>
                <a:ea typeface="Helvetica Neue Light"/>
                <a:cs typeface="Century Gothic"/>
                <a:sym typeface="Helvetica Neue Light"/>
              </a:rPr>
              <a:t>Look at my tail, the most beautiful tail</a:t>
            </a:r>
            <a:r>
              <a:rPr sz="3600" dirty="0" smtClean="0">
                <a:latin typeface="Century Gothic"/>
                <a:ea typeface="Helvetica Neue Light"/>
                <a:cs typeface="Century Gothic"/>
                <a:sym typeface="Helvetica Neue Light"/>
              </a:rPr>
              <a:t>.</a:t>
            </a:r>
            <a:endParaRPr sz="3600" dirty="0">
              <a:latin typeface="Century Gothic"/>
              <a:ea typeface="Helvetica Neue Light"/>
              <a:cs typeface="Century Gothic"/>
              <a:sym typeface="Helvetica Neue Light"/>
            </a:endParaRPr>
          </a:p>
          <a:p>
            <a:pPr lvl="0" algn="l">
              <a:lnSpc>
                <a:spcPct val="150000"/>
              </a:lnSpc>
              <a:defRPr sz="1800"/>
            </a:pPr>
            <a:r>
              <a:rPr sz="3600" dirty="0">
                <a:latin typeface="Century Gothic"/>
                <a:ea typeface="Helvetica Neue Light"/>
                <a:cs typeface="Century Gothic"/>
                <a:sym typeface="Helvetica Neue Light"/>
              </a:rPr>
              <a:t>Live happily with me. La la la la la. </a:t>
            </a:r>
          </a:p>
          <a:p>
            <a:pPr lvl="0" algn="l">
              <a:lnSpc>
                <a:spcPct val="150000"/>
              </a:lnSpc>
              <a:defRPr sz="1800"/>
            </a:pPr>
            <a:r>
              <a:rPr sz="3600" dirty="0">
                <a:latin typeface="Century Gothic"/>
                <a:ea typeface="Helvetica Neue Light"/>
                <a:cs typeface="Century Gothic"/>
                <a:sym typeface="Helvetica Neue Light"/>
              </a:rPr>
              <a:t>I’m in love with you! </a:t>
            </a:r>
          </a:p>
        </p:txBody>
      </p:sp>
      <p:pic>
        <p:nvPicPr>
          <p:cNvPr id="6" name="droppedImage.png"/>
          <p:cNvPicPr/>
          <p:nvPr/>
        </p:nvPicPr>
        <p:blipFill>
          <a:blip r:embed="rId4" cstate="screen">
            <a:extLst>
              <a:ext uri="{28A0092B-C50C-407E-A947-70E740481C1C}">
                <a14:useLocalDpi xmlns:a14="http://schemas.microsoft.com/office/drawing/2010/main"/>
              </a:ext>
            </a:extLst>
          </a:blip>
          <a:stretch>
            <a:fillRect/>
          </a:stretch>
        </p:blipFill>
        <p:spPr>
          <a:xfrm>
            <a:off x="8950672" y="6244952"/>
            <a:ext cx="3643412" cy="3067013"/>
          </a:xfrm>
          <a:prstGeom prst="rect">
            <a:avLst/>
          </a:prstGeom>
          <a:ln w="12700">
            <a:miter lim="400000"/>
          </a:ln>
        </p:spPr>
      </p:pic>
    </p:spTree>
    <p:extLst>
      <p:ext uri="{BB962C8B-B14F-4D97-AF65-F5344CB8AC3E}">
        <p14:creationId xmlns:p14="http://schemas.microsoft.com/office/powerpoint/2010/main" val="3093116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14"/>
          <p:cNvSpPr/>
          <p:nvPr/>
        </p:nvSpPr>
        <p:spPr>
          <a:xfrm>
            <a:off x="1245816" y="1060376"/>
            <a:ext cx="7771458"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defTabSz="584200">
              <a:defRPr sz="1800"/>
            </a:pPr>
            <a:r>
              <a:rPr sz="4800" b="1" dirty="0">
                <a:latin typeface="Century Gothic"/>
                <a:ea typeface="Bodoni SvtyTwo ITC TT-Book"/>
                <a:cs typeface="Century Gothic"/>
                <a:sym typeface="Bodoni SvtyTwo ITC TT-Book"/>
              </a:rPr>
              <a:t>Song: Will You Ma</a:t>
            </a:r>
            <a:r>
              <a:rPr sz="4800" b="1" dirty="0">
                <a:solidFill>
                  <a:srgbClr val="E32400"/>
                </a:solidFill>
                <a:latin typeface="Century Gothic"/>
                <a:ea typeface="Bodoni SvtyTwo ITC TT-Book"/>
                <a:cs typeface="Century Gothic"/>
                <a:sym typeface="Bodoni SvtyTwo ITC TT-Book"/>
              </a:rPr>
              <a:t>rr</a:t>
            </a:r>
            <a:r>
              <a:rPr sz="4800" b="1" dirty="0">
                <a:latin typeface="Century Gothic"/>
                <a:ea typeface="Bodoni SvtyTwo ITC TT-Book"/>
                <a:cs typeface="Century Gothic"/>
                <a:sym typeface="Bodoni SvtyTwo ITC TT-Book"/>
              </a:rPr>
              <a:t>y Me ?</a:t>
            </a:r>
          </a:p>
        </p:txBody>
      </p:sp>
      <p:pic>
        <p:nvPicPr>
          <p:cNvPr id="4" name="droppedImage.png"/>
          <p:cNvPicPr/>
          <p:nvPr/>
        </p:nvPicPr>
        <p:blipFill>
          <a:blip r:embed="rId3" cstate="screen">
            <a:extLst>
              <a:ext uri="{28A0092B-C50C-407E-A947-70E740481C1C}">
                <a14:useLocalDpi xmlns:a14="http://schemas.microsoft.com/office/drawing/2010/main"/>
              </a:ext>
            </a:extLst>
          </a:blip>
          <a:stretch>
            <a:fillRect/>
          </a:stretch>
        </p:blipFill>
        <p:spPr>
          <a:xfrm>
            <a:off x="9886776" y="700336"/>
            <a:ext cx="2304256" cy="1594297"/>
          </a:xfrm>
          <a:prstGeom prst="rect">
            <a:avLst/>
          </a:prstGeom>
          <a:ln w="12700">
            <a:miter lim="400000"/>
          </a:ln>
        </p:spPr>
      </p:pic>
      <p:pic>
        <p:nvPicPr>
          <p:cNvPr id="5" name="droppedImage.png"/>
          <p:cNvPicPr/>
          <p:nvPr/>
        </p:nvPicPr>
        <p:blipFill>
          <a:blip r:embed="rId4">
            <a:extLst/>
          </a:blip>
          <a:stretch>
            <a:fillRect/>
          </a:stretch>
        </p:blipFill>
        <p:spPr>
          <a:xfrm>
            <a:off x="9094688" y="5596880"/>
            <a:ext cx="3564348" cy="3860305"/>
          </a:xfrm>
          <a:prstGeom prst="rect">
            <a:avLst/>
          </a:prstGeom>
          <a:ln w="12700">
            <a:miter lim="400000"/>
          </a:ln>
        </p:spPr>
      </p:pic>
      <p:sp>
        <p:nvSpPr>
          <p:cNvPr id="6" name="Shape 322"/>
          <p:cNvSpPr/>
          <p:nvPr/>
        </p:nvSpPr>
        <p:spPr>
          <a:xfrm>
            <a:off x="1245816" y="3436640"/>
            <a:ext cx="8115678" cy="42114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lnSpc>
                <a:spcPct val="150000"/>
              </a:lnSpc>
              <a:defRPr sz="1800"/>
            </a:pPr>
            <a:r>
              <a:rPr sz="3600" dirty="0">
                <a:latin typeface="Century Gothic"/>
                <a:ea typeface="Helvetica Neue Light"/>
                <a:cs typeface="Century Gothic"/>
                <a:sym typeface="Helvetica Neue Light"/>
              </a:rPr>
              <a:t>Miss. Deer, will you ma</a:t>
            </a:r>
            <a:r>
              <a:rPr sz="3600" dirty="0">
                <a:solidFill>
                  <a:srgbClr val="E32400"/>
                </a:solidFill>
                <a:latin typeface="Century Gothic"/>
                <a:ea typeface="Helvetica Neue Light"/>
                <a:cs typeface="Century Gothic"/>
                <a:sym typeface="Helvetica Neue Light"/>
              </a:rPr>
              <a:t>rr</a:t>
            </a:r>
            <a:r>
              <a:rPr sz="3600" dirty="0">
                <a:latin typeface="Century Gothic"/>
                <a:ea typeface="Helvetica Neue Light"/>
                <a:cs typeface="Century Gothic"/>
                <a:sym typeface="Helvetica Neue Light"/>
              </a:rPr>
              <a:t>y me? </a:t>
            </a:r>
          </a:p>
          <a:p>
            <a:pPr lvl="0" algn="l">
              <a:lnSpc>
                <a:spcPct val="150000"/>
              </a:lnSpc>
              <a:defRPr sz="1800"/>
            </a:pPr>
            <a:r>
              <a:rPr sz="3600" dirty="0">
                <a:latin typeface="Century Gothic"/>
                <a:ea typeface="Helvetica Neue Light"/>
                <a:cs typeface="Century Gothic"/>
                <a:sym typeface="Helvetica Neue Light"/>
              </a:rPr>
              <a:t>I’m a handsome deer. </a:t>
            </a:r>
          </a:p>
          <a:p>
            <a:pPr lvl="0" algn="l">
              <a:lnSpc>
                <a:spcPct val="150000"/>
              </a:lnSpc>
              <a:defRPr sz="1800"/>
            </a:pPr>
            <a:r>
              <a:rPr sz="3600" dirty="0">
                <a:latin typeface="Century Gothic"/>
                <a:ea typeface="Helvetica Neue Light"/>
                <a:cs typeface="Century Gothic"/>
                <a:sym typeface="Helvetica Neue Light"/>
              </a:rPr>
              <a:t>Look at my horns, the biggest horns</a:t>
            </a:r>
            <a:r>
              <a:rPr sz="3600" dirty="0" smtClean="0">
                <a:latin typeface="Century Gothic"/>
                <a:ea typeface="Helvetica Neue Light"/>
                <a:cs typeface="Century Gothic"/>
                <a:sym typeface="Helvetica Neue Light"/>
              </a:rPr>
              <a:t>.</a:t>
            </a:r>
            <a:endParaRPr sz="3600" dirty="0">
              <a:latin typeface="Century Gothic"/>
              <a:ea typeface="Helvetica Neue Light"/>
              <a:cs typeface="Century Gothic"/>
              <a:sym typeface="Helvetica Neue Light"/>
            </a:endParaRPr>
          </a:p>
          <a:p>
            <a:pPr lvl="0" algn="l">
              <a:lnSpc>
                <a:spcPct val="150000"/>
              </a:lnSpc>
              <a:defRPr sz="1800"/>
            </a:pPr>
            <a:r>
              <a:rPr sz="3600" dirty="0">
                <a:latin typeface="Century Gothic"/>
                <a:ea typeface="Helvetica Neue Light"/>
                <a:cs typeface="Century Gothic"/>
                <a:sym typeface="Helvetica Neue Light"/>
              </a:rPr>
              <a:t>I will make you smile. La la la la la. </a:t>
            </a:r>
          </a:p>
          <a:p>
            <a:pPr lvl="0" algn="l">
              <a:lnSpc>
                <a:spcPct val="150000"/>
              </a:lnSpc>
              <a:defRPr sz="1800"/>
            </a:pPr>
            <a:r>
              <a:rPr sz="3600" dirty="0">
                <a:latin typeface="Century Gothic"/>
                <a:ea typeface="Helvetica Neue Light"/>
                <a:cs typeface="Century Gothic"/>
                <a:sym typeface="Helvetica Neue Light"/>
              </a:rPr>
              <a:t>Oh, my love! </a:t>
            </a:r>
          </a:p>
        </p:txBody>
      </p:sp>
    </p:spTree>
    <p:extLst>
      <p:ext uri="{BB962C8B-B14F-4D97-AF65-F5344CB8AC3E}">
        <p14:creationId xmlns:p14="http://schemas.microsoft.com/office/powerpoint/2010/main" val="3093116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14"/>
          <p:cNvSpPr/>
          <p:nvPr/>
        </p:nvSpPr>
        <p:spPr>
          <a:xfrm>
            <a:off x="1245816" y="1060376"/>
            <a:ext cx="7771458"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defTabSz="584200">
              <a:defRPr sz="1800"/>
            </a:pPr>
            <a:r>
              <a:rPr sz="4800" b="1" dirty="0">
                <a:latin typeface="Century Gothic"/>
                <a:ea typeface="Bodoni SvtyTwo ITC TT-Book"/>
                <a:cs typeface="Century Gothic"/>
                <a:sym typeface="Bodoni SvtyTwo ITC TT-Book"/>
              </a:rPr>
              <a:t>Song: Will You Ma</a:t>
            </a:r>
            <a:r>
              <a:rPr sz="4800" b="1" dirty="0">
                <a:solidFill>
                  <a:srgbClr val="E32400"/>
                </a:solidFill>
                <a:latin typeface="Century Gothic"/>
                <a:ea typeface="Bodoni SvtyTwo ITC TT-Book"/>
                <a:cs typeface="Century Gothic"/>
                <a:sym typeface="Bodoni SvtyTwo ITC TT-Book"/>
              </a:rPr>
              <a:t>rr</a:t>
            </a:r>
            <a:r>
              <a:rPr sz="4800" b="1" dirty="0">
                <a:latin typeface="Century Gothic"/>
                <a:ea typeface="Bodoni SvtyTwo ITC TT-Book"/>
                <a:cs typeface="Century Gothic"/>
                <a:sym typeface="Bodoni SvtyTwo ITC TT-Book"/>
              </a:rPr>
              <a:t>y Me ?</a:t>
            </a:r>
          </a:p>
        </p:txBody>
      </p:sp>
      <p:pic>
        <p:nvPicPr>
          <p:cNvPr id="4" name="droppedImage.png"/>
          <p:cNvPicPr/>
          <p:nvPr/>
        </p:nvPicPr>
        <p:blipFill>
          <a:blip r:embed="rId3" cstate="screen">
            <a:extLst>
              <a:ext uri="{28A0092B-C50C-407E-A947-70E740481C1C}">
                <a14:useLocalDpi xmlns:a14="http://schemas.microsoft.com/office/drawing/2010/main"/>
              </a:ext>
            </a:extLst>
          </a:blip>
          <a:stretch>
            <a:fillRect/>
          </a:stretch>
        </p:blipFill>
        <p:spPr>
          <a:xfrm>
            <a:off x="9886776" y="700336"/>
            <a:ext cx="2304256" cy="1594297"/>
          </a:xfrm>
          <a:prstGeom prst="rect">
            <a:avLst/>
          </a:prstGeom>
          <a:ln w="12700">
            <a:miter lim="400000"/>
          </a:ln>
        </p:spPr>
      </p:pic>
      <p:pic>
        <p:nvPicPr>
          <p:cNvPr id="5" name="droppedImage.png"/>
          <p:cNvPicPr/>
          <p:nvPr/>
        </p:nvPicPr>
        <p:blipFill>
          <a:blip r:embed="rId4" cstate="screen">
            <a:extLst>
              <a:ext uri="{28A0092B-C50C-407E-A947-70E740481C1C}">
                <a14:useLocalDpi xmlns:a14="http://schemas.microsoft.com/office/drawing/2010/main"/>
              </a:ext>
            </a:extLst>
          </a:blip>
          <a:stretch>
            <a:fillRect/>
          </a:stretch>
        </p:blipFill>
        <p:spPr>
          <a:xfrm>
            <a:off x="9119670" y="6100936"/>
            <a:ext cx="3619231" cy="3284117"/>
          </a:xfrm>
          <a:prstGeom prst="rect">
            <a:avLst/>
          </a:prstGeom>
          <a:ln w="12700">
            <a:miter lim="400000"/>
          </a:ln>
        </p:spPr>
      </p:pic>
      <p:sp>
        <p:nvSpPr>
          <p:cNvPr id="6" name="Shape 326"/>
          <p:cNvSpPr/>
          <p:nvPr/>
        </p:nvSpPr>
        <p:spPr>
          <a:xfrm>
            <a:off x="1245816" y="3436640"/>
            <a:ext cx="8580273" cy="42114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lnSpc>
                <a:spcPct val="150000"/>
              </a:lnSpc>
              <a:defRPr sz="1800"/>
            </a:pPr>
            <a:r>
              <a:rPr sz="3600" dirty="0">
                <a:latin typeface="Century Gothic"/>
                <a:ea typeface="Helvetica Neue Light"/>
                <a:cs typeface="Century Gothic"/>
                <a:sym typeface="Helvetica Neue Light"/>
              </a:rPr>
              <a:t>Miss. Lioness, will you ma</a:t>
            </a:r>
            <a:r>
              <a:rPr sz="3600" dirty="0">
                <a:solidFill>
                  <a:srgbClr val="E32400"/>
                </a:solidFill>
                <a:latin typeface="Century Gothic"/>
                <a:ea typeface="Helvetica Neue Light"/>
                <a:cs typeface="Century Gothic"/>
                <a:sym typeface="Helvetica Neue Light"/>
              </a:rPr>
              <a:t>rr</a:t>
            </a:r>
            <a:r>
              <a:rPr sz="3600" dirty="0">
                <a:latin typeface="Century Gothic"/>
                <a:ea typeface="Helvetica Neue Light"/>
                <a:cs typeface="Century Gothic"/>
                <a:sym typeface="Helvetica Neue Light"/>
              </a:rPr>
              <a:t>y me? </a:t>
            </a:r>
          </a:p>
          <a:p>
            <a:pPr lvl="0" algn="l">
              <a:lnSpc>
                <a:spcPct val="150000"/>
              </a:lnSpc>
              <a:defRPr sz="1800"/>
            </a:pPr>
            <a:r>
              <a:rPr sz="3600" dirty="0">
                <a:latin typeface="Century Gothic"/>
                <a:ea typeface="Helvetica Neue Light"/>
                <a:cs typeface="Century Gothic"/>
                <a:sym typeface="Helvetica Neue Light"/>
              </a:rPr>
              <a:t>I’m a strong lion. </a:t>
            </a:r>
          </a:p>
          <a:p>
            <a:pPr lvl="0" algn="l">
              <a:lnSpc>
                <a:spcPct val="150000"/>
              </a:lnSpc>
              <a:defRPr sz="1800"/>
            </a:pPr>
            <a:r>
              <a:rPr sz="3600" dirty="0">
                <a:latin typeface="Century Gothic"/>
                <a:ea typeface="Helvetica Neue Light"/>
                <a:cs typeface="Century Gothic"/>
                <a:sym typeface="Helvetica Neue Light"/>
              </a:rPr>
              <a:t>Look at my mane, the greatest mane</a:t>
            </a:r>
            <a:r>
              <a:rPr sz="3600" dirty="0" smtClean="0">
                <a:latin typeface="Century Gothic"/>
                <a:ea typeface="Helvetica Neue Light"/>
                <a:cs typeface="Century Gothic"/>
                <a:sym typeface="Helvetica Neue Light"/>
              </a:rPr>
              <a:t>.</a:t>
            </a:r>
            <a:endParaRPr sz="3600" dirty="0">
              <a:latin typeface="Century Gothic"/>
              <a:ea typeface="Helvetica Neue Light"/>
              <a:cs typeface="Century Gothic"/>
              <a:sym typeface="Helvetica Neue Light"/>
            </a:endParaRPr>
          </a:p>
          <a:p>
            <a:pPr lvl="0" algn="l">
              <a:lnSpc>
                <a:spcPct val="150000"/>
              </a:lnSpc>
              <a:defRPr sz="1800"/>
            </a:pPr>
            <a:r>
              <a:rPr sz="3600" dirty="0">
                <a:latin typeface="Century Gothic"/>
                <a:ea typeface="Helvetica Neue Light"/>
                <a:cs typeface="Century Gothic"/>
                <a:sym typeface="Helvetica Neue Light"/>
              </a:rPr>
              <a:t>I will protect you. La la la la la. </a:t>
            </a:r>
          </a:p>
          <a:p>
            <a:pPr lvl="0" algn="l">
              <a:lnSpc>
                <a:spcPct val="150000"/>
              </a:lnSpc>
              <a:defRPr sz="1800"/>
            </a:pPr>
            <a:r>
              <a:rPr sz="3600" dirty="0">
                <a:latin typeface="Century Gothic"/>
                <a:ea typeface="Helvetica Neue Light"/>
                <a:cs typeface="Century Gothic"/>
                <a:sym typeface="Helvetica Neue Light"/>
              </a:rPr>
              <a:t>Yes, yes, yes! </a:t>
            </a:r>
          </a:p>
        </p:txBody>
      </p:sp>
    </p:spTree>
    <p:extLst>
      <p:ext uri="{BB962C8B-B14F-4D97-AF65-F5344CB8AC3E}">
        <p14:creationId xmlns:p14="http://schemas.microsoft.com/office/powerpoint/2010/main" val="3093116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14"/>
          <p:cNvSpPr/>
          <p:nvPr/>
        </p:nvSpPr>
        <p:spPr>
          <a:xfrm>
            <a:off x="1245816" y="1060376"/>
            <a:ext cx="7771458"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defTabSz="584200">
              <a:defRPr sz="1800"/>
            </a:pPr>
            <a:r>
              <a:rPr sz="4800" b="1" dirty="0">
                <a:latin typeface="Century Gothic"/>
                <a:ea typeface="Bodoni SvtyTwo ITC TT-Book"/>
                <a:cs typeface="Century Gothic"/>
                <a:sym typeface="Bodoni SvtyTwo ITC TT-Book"/>
              </a:rPr>
              <a:t>Song: Will You Ma</a:t>
            </a:r>
            <a:r>
              <a:rPr sz="4800" b="1" dirty="0">
                <a:solidFill>
                  <a:srgbClr val="E32400"/>
                </a:solidFill>
                <a:latin typeface="Century Gothic"/>
                <a:ea typeface="Bodoni SvtyTwo ITC TT-Book"/>
                <a:cs typeface="Century Gothic"/>
                <a:sym typeface="Bodoni SvtyTwo ITC TT-Book"/>
              </a:rPr>
              <a:t>rr</a:t>
            </a:r>
            <a:r>
              <a:rPr sz="4800" b="1" dirty="0">
                <a:latin typeface="Century Gothic"/>
                <a:ea typeface="Bodoni SvtyTwo ITC TT-Book"/>
                <a:cs typeface="Century Gothic"/>
                <a:sym typeface="Bodoni SvtyTwo ITC TT-Book"/>
              </a:rPr>
              <a:t>y Me ?</a:t>
            </a:r>
          </a:p>
        </p:txBody>
      </p:sp>
      <p:pic>
        <p:nvPicPr>
          <p:cNvPr id="4" name="droppedImage.png"/>
          <p:cNvPicPr/>
          <p:nvPr/>
        </p:nvPicPr>
        <p:blipFill>
          <a:blip r:embed="rId3" cstate="screen">
            <a:extLst>
              <a:ext uri="{28A0092B-C50C-407E-A947-70E740481C1C}">
                <a14:useLocalDpi xmlns:a14="http://schemas.microsoft.com/office/drawing/2010/main"/>
              </a:ext>
            </a:extLst>
          </a:blip>
          <a:stretch>
            <a:fillRect/>
          </a:stretch>
        </p:blipFill>
        <p:spPr>
          <a:xfrm>
            <a:off x="9886776" y="700336"/>
            <a:ext cx="2304256" cy="1594297"/>
          </a:xfrm>
          <a:prstGeom prst="rect">
            <a:avLst/>
          </a:prstGeom>
          <a:ln w="12700">
            <a:miter lim="400000"/>
          </a:ln>
        </p:spPr>
      </p:pic>
      <p:sp>
        <p:nvSpPr>
          <p:cNvPr id="5" name="Shape 330"/>
          <p:cNvSpPr/>
          <p:nvPr/>
        </p:nvSpPr>
        <p:spPr>
          <a:xfrm>
            <a:off x="3982120" y="3580656"/>
            <a:ext cx="5133116" cy="22570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150000"/>
              </a:lnSpc>
              <a:defRPr sz="1800"/>
            </a:pPr>
            <a:r>
              <a:rPr sz="4800" dirty="0">
                <a:solidFill>
                  <a:srgbClr val="606099"/>
                </a:solidFill>
                <a:latin typeface="Century Gothic"/>
                <a:ea typeface="Helvetica Neue Light"/>
                <a:cs typeface="Century Gothic"/>
                <a:sym typeface="Helvetica Neue Light"/>
              </a:rPr>
              <a:t>Congratulations</a:t>
            </a:r>
            <a:r>
              <a:rPr sz="4800" dirty="0" smtClean="0">
                <a:solidFill>
                  <a:srgbClr val="606099"/>
                </a:solidFill>
                <a:latin typeface="Century Gothic"/>
                <a:ea typeface="Helvetica Neue Light"/>
                <a:cs typeface="Century Gothic"/>
                <a:sym typeface="Helvetica Neue Light"/>
              </a:rPr>
              <a:t>! </a:t>
            </a:r>
            <a:endParaRPr sz="4800" dirty="0">
              <a:solidFill>
                <a:srgbClr val="606099"/>
              </a:solidFill>
              <a:latin typeface="Century Gothic"/>
              <a:ea typeface="Helvetica Neue Light"/>
              <a:cs typeface="Century Gothic"/>
              <a:sym typeface="Helvetica Neue Light"/>
            </a:endParaRPr>
          </a:p>
          <a:p>
            <a:pPr lvl="0">
              <a:lnSpc>
                <a:spcPct val="150000"/>
              </a:lnSpc>
              <a:defRPr sz="1800"/>
            </a:pPr>
            <a:r>
              <a:rPr sz="4800" dirty="0">
                <a:solidFill>
                  <a:srgbClr val="606099"/>
                </a:solidFill>
                <a:latin typeface="Century Gothic"/>
                <a:ea typeface="Helvetica Neue Light"/>
                <a:cs typeface="Century Gothic"/>
                <a:sym typeface="Helvetica Neue Light"/>
              </a:rPr>
              <a:t>Happy wedding!</a:t>
            </a:r>
          </a:p>
        </p:txBody>
      </p:sp>
      <p:pic>
        <p:nvPicPr>
          <p:cNvPr id="6" name="droppedImage.png"/>
          <p:cNvPicPr/>
          <p:nvPr/>
        </p:nvPicPr>
        <p:blipFill>
          <a:blip r:embed="rId4">
            <a:extLst/>
          </a:blip>
          <a:stretch>
            <a:fillRect/>
          </a:stretch>
        </p:blipFill>
        <p:spPr>
          <a:xfrm>
            <a:off x="10102800" y="3868688"/>
            <a:ext cx="2383454" cy="2235200"/>
          </a:xfrm>
          <a:prstGeom prst="rect">
            <a:avLst/>
          </a:prstGeom>
          <a:ln w="12700">
            <a:miter lim="400000"/>
          </a:ln>
        </p:spPr>
      </p:pic>
      <p:pic>
        <p:nvPicPr>
          <p:cNvPr id="7" name="droppedImage.png"/>
          <p:cNvPicPr/>
          <p:nvPr/>
        </p:nvPicPr>
        <p:blipFill>
          <a:blip r:embed="rId5">
            <a:extLst/>
          </a:blip>
          <a:stretch>
            <a:fillRect/>
          </a:stretch>
        </p:blipFill>
        <p:spPr>
          <a:xfrm>
            <a:off x="1029792" y="3868688"/>
            <a:ext cx="2463800" cy="2082800"/>
          </a:xfrm>
          <a:prstGeom prst="rect">
            <a:avLst/>
          </a:prstGeom>
          <a:ln w="12700">
            <a:miter lim="400000"/>
          </a:ln>
        </p:spPr>
      </p:pic>
    </p:spTree>
    <p:extLst>
      <p:ext uri="{BB962C8B-B14F-4D97-AF65-F5344CB8AC3E}">
        <p14:creationId xmlns:p14="http://schemas.microsoft.com/office/powerpoint/2010/main" val="3093116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p:cNvSpPr>
          <p:nvPr/>
        </p:nvSpPr>
        <p:spPr bwMode="auto">
          <a:xfrm>
            <a:off x="1270000" y="908050"/>
            <a:ext cx="11734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marL="406400" indent="-406400" algn="l">
              <a:spcBef>
                <a:spcPts val="3200"/>
              </a:spcBef>
              <a:buSzPct val="77000"/>
              <a:buFontTx/>
              <a:buBlip>
                <a:blip r:embed="rId3"/>
              </a:buBlip>
            </a:pPr>
            <a:r>
              <a:rPr lang="en-US" sz="6000" b="1" dirty="0" smtClean="0">
                <a:latin typeface="Century Gothic" charset="0"/>
                <a:cs typeface="Georgia" charset="0"/>
              </a:rPr>
              <a:t>Today’s Letters!</a:t>
            </a:r>
            <a:endParaRPr lang="en-US" sz="6000" b="1" dirty="0">
              <a:latin typeface="Century Gothic" charset="0"/>
              <a:cs typeface="Georgia" charset="0"/>
            </a:endParaRPr>
          </a:p>
        </p:txBody>
      </p:sp>
      <p:pic>
        <p:nvPicPr>
          <p:cNvPr id="5" name="droppedImage.png"/>
          <p:cNvPicPr/>
          <p:nvPr/>
        </p:nvPicPr>
        <p:blipFill>
          <a:blip r:embed="rId4">
            <a:extLst/>
          </a:blip>
          <a:stretch>
            <a:fillRect/>
          </a:stretch>
        </p:blipFill>
        <p:spPr>
          <a:xfrm>
            <a:off x="3822700" y="3223105"/>
            <a:ext cx="5359401" cy="5196995"/>
          </a:xfrm>
          <a:prstGeom prst="rect">
            <a:avLst/>
          </a:prstGeom>
          <a:ln w="12700">
            <a:miter lim="400000"/>
          </a:ln>
        </p:spPr>
      </p:pic>
    </p:spTree>
    <p:extLst>
      <p:ext uri="{BB962C8B-B14F-4D97-AF65-F5344CB8AC3E}">
        <p14:creationId xmlns:p14="http://schemas.microsoft.com/office/powerpoint/2010/main" val="41897445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p:cNvSpPr>
          <p:nvPr/>
        </p:nvSpPr>
        <p:spPr bwMode="auto">
          <a:xfrm>
            <a:off x="1270000" y="908050"/>
            <a:ext cx="11734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marL="406400" indent="-406400" algn="l">
              <a:spcBef>
                <a:spcPts val="3200"/>
              </a:spcBef>
              <a:buSzPct val="77000"/>
              <a:buFontTx/>
              <a:buBlip>
                <a:blip r:embed="rId3"/>
              </a:buBlip>
            </a:pPr>
            <a:r>
              <a:rPr lang="en-US" sz="6000" b="1" dirty="0" smtClean="0">
                <a:latin typeface="Century Gothic" charset="0"/>
                <a:cs typeface="Georgia" charset="0"/>
              </a:rPr>
              <a:t>Transition Words</a:t>
            </a:r>
            <a:endParaRPr lang="en-US" sz="6000" b="1" dirty="0">
              <a:latin typeface="Century Gothic" charset="0"/>
              <a:cs typeface="Georgia" charset="0"/>
            </a:endParaRPr>
          </a:p>
        </p:txBody>
      </p:sp>
      <p:sp>
        <p:nvSpPr>
          <p:cNvPr id="70658" name="Rectangle 2"/>
          <p:cNvSpPr>
            <a:spLocks/>
          </p:cNvSpPr>
          <p:nvPr/>
        </p:nvSpPr>
        <p:spPr bwMode="auto">
          <a:xfrm>
            <a:off x="1245816" y="2789238"/>
            <a:ext cx="10585176"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spcBef>
                <a:spcPts val="3200"/>
              </a:spcBef>
              <a:buSzPct val="77000"/>
            </a:pPr>
            <a:r>
              <a:rPr lang="en-US" sz="4400" dirty="0" smtClean="0">
                <a:latin typeface="Century Gothic" charset="0"/>
                <a:cs typeface="Georgia" charset="0"/>
              </a:rPr>
              <a:t>Transition words help bring two sentences</a:t>
            </a:r>
            <a:r>
              <a:rPr lang="en-US" sz="4400" dirty="0">
                <a:latin typeface="Century Gothic" charset="0"/>
                <a:cs typeface="Georgia" charset="0"/>
              </a:rPr>
              <a:t> </a:t>
            </a:r>
            <a:r>
              <a:rPr lang="en-US" sz="4400" dirty="0" smtClean="0">
                <a:latin typeface="Century Gothic" charset="0"/>
                <a:cs typeface="Georgia" charset="0"/>
              </a:rPr>
              <a:t>or words together</a:t>
            </a:r>
          </a:p>
        </p:txBody>
      </p:sp>
      <p:pic>
        <p:nvPicPr>
          <p:cNvPr id="8" name="droppedImage.png"/>
          <p:cNvPicPr/>
          <p:nvPr/>
        </p:nvPicPr>
        <p:blipFill>
          <a:blip r:embed="rId4">
            <a:extLst/>
          </a:blip>
          <a:stretch>
            <a:fillRect/>
          </a:stretch>
        </p:blipFill>
        <p:spPr>
          <a:xfrm>
            <a:off x="8432800" y="4867132"/>
            <a:ext cx="3378201" cy="3781568"/>
          </a:xfrm>
          <a:prstGeom prst="roundRect">
            <a:avLst/>
          </a:prstGeom>
          <a:ln w="12700">
            <a:miter lim="400000"/>
          </a:ln>
        </p:spPr>
      </p:pic>
      <p:sp>
        <p:nvSpPr>
          <p:cNvPr id="9" name="Rounded Rectangle 14"/>
          <p:cNvSpPr>
            <a:spLocks noChangeArrowheads="1"/>
          </p:cNvSpPr>
          <p:nvPr/>
        </p:nvSpPr>
        <p:spPr bwMode="auto">
          <a:xfrm>
            <a:off x="1533848" y="4742632"/>
            <a:ext cx="2736304" cy="863600"/>
          </a:xfrm>
          <a:prstGeom prst="roundRect">
            <a:avLst>
              <a:gd name="adj" fmla="val 16667"/>
            </a:avLst>
          </a:prstGeom>
          <a:solidFill>
            <a:srgbClr val="FEFFF8"/>
          </a:solidFill>
          <a:ln w="12700">
            <a:solidFill>
              <a:srgbClr val="4597A0"/>
            </a:solidFill>
            <a:prstDash val="sysDash"/>
            <a:round/>
            <a:headEnd/>
            <a:tailEnd/>
          </a:ln>
        </p:spPr>
        <p:txBody>
          <a:bodyPr anchor="ctr"/>
          <a:lstStyle/>
          <a:p>
            <a:r>
              <a:rPr lang="en-CA" sz="4000" dirty="0" smtClean="0">
                <a:solidFill>
                  <a:srgbClr val="FF0080"/>
                </a:solidFill>
                <a:latin typeface="Century Gothic" charset="0"/>
                <a:ea typeface="ＭＳ Ｐゴシック" charset="0"/>
                <a:cs typeface="ＭＳ Ｐゴシック" charset="0"/>
                <a:sym typeface="Stone Sans ITC TT-Semi" charset="0"/>
              </a:rPr>
              <a:t>AND</a:t>
            </a:r>
            <a:endParaRPr lang="en-US" sz="4000" dirty="0">
              <a:solidFill>
                <a:srgbClr val="FF0080"/>
              </a:solidFill>
              <a:latin typeface="Century Gothic" charset="0"/>
              <a:ea typeface="ＭＳ Ｐゴシック" charset="0"/>
              <a:cs typeface="ＭＳ Ｐゴシック" charset="0"/>
              <a:sym typeface="Stone Sans ITC TT-Semi" charset="0"/>
            </a:endParaRPr>
          </a:p>
        </p:txBody>
      </p:sp>
      <p:sp>
        <p:nvSpPr>
          <p:cNvPr id="10" name="Rounded Rectangle 15"/>
          <p:cNvSpPr>
            <a:spLocks noChangeArrowheads="1"/>
          </p:cNvSpPr>
          <p:nvPr/>
        </p:nvSpPr>
        <p:spPr bwMode="auto">
          <a:xfrm>
            <a:off x="1533848" y="6893024"/>
            <a:ext cx="2736304" cy="863600"/>
          </a:xfrm>
          <a:prstGeom prst="roundRect">
            <a:avLst>
              <a:gd name="adj" fmla="val 16667"/>
            </a:avLst>
          </a:prstGeom>
          <a:solidFill>
            <a:srgbClr val="FEFFF8"/>
          </a:solidFill>
          <a:ln w="12700">
            <a:solidFill>
              <a:srgbClr val="4597A0"/>
            </a:solidFill>
            <a:prstDash val="sysDash"/>
            <a:round/>
            <a:headEnd/>
            <a:tailEnd/>
          </a:ln>
        </p:spPr>
        <p:txBody>
          <a:bodyPr anchor="ctr"/>
          <a:lstStyle/>
          <a:p>
            <a:r>
              <a:rPr lang="en-US" sz="4000" dirty="0" smtClean="0">
                <a:solidFill>
                  <a:srgbClr val="FF0080"/>
                </a:solidFill>
                <a:latin typeface="Century Gothic" charset="0"/>
                <a:ea typeface="ＭＳ Ｐゴシック" charset="0"/>
                <a:cs typeface="ＭＳ Ｐゴシック" charset="0"/>
                <a:sym typeface="Stone Sans ITC TT-Semi" charset="0"/>
              </a:rPr>
              <a:t>BECAUSE</a:t>
            </a:r>
            <a:endParaRPr lang="en-US" sz="4000" dirty="0">
              <a:solidFill>
                <a:srgbClr val="FF0080"/>
              </a:solidFill>
              <a:latin typeface="Century Gothic" charset="0"/>
              <a:ea typeface="ＭＳ Ｐゴシック" charset="0"/>
              <a:cs typeface="ＭＳ Ｐゴシック" charset="0"/>
              <a:sym typeface="Stone Sans ITC TT-Semi" charset="0"/>
            </a:endParaRPr>
          </a:p>
        </p:txBody>
      </p:sp>
      <p:sp>
        <p:nvSpPr>
          <p:cNvPr id="12" name="Rounded Rectangle 15"/>
          <p:cNvSpPr>
            <a:spLocks noChangeArrowheads="1"/>
          </p:cNvSpPr>
          <p:nvPr/>
        </p:nvSpPr>
        <p:spPr bwMode="auto">
          <a:xfrm>
            <a:off x="4486176" y="4732784"/>
            <a:ext cx="2736304" cy="863600"/>
          </a:xfrm>
          <a:prstGeom prst="roundRect">
            <a:avLst>
              <a:gd name="adj" fmla="val 16667"/>
            </a:avLst>
          </a:prstGeom>
          <a:solidFill>
            <a:srgbClr val="FEFFF8"/>
          </a:solidFill>
          <a:ln w="12700">
            <a:solidFill>
              <a:srgbClr val="4597A0"/>
            </a:solidFill>
            <a:prstDash val="sysDash"/>
            <a:round/>
            <a:headEnd/>
            <a:tailEnd/>
          </a:ln>
        </p:spPr>
        <p:txBody>
          <a:bodyPr anchor="ctr"/>
          <a:lstStyle/>
          <a:p>
            <a:r>
              <a:rPr lang="en-US" sz="4000" dirty="0" smtClean="0">
                <a:solidFill>
                  <a:srgbClr val="FF0080"/>
                </a:solidFill>
                <a:latin typeface="Century Gothic" charset="0"/>
                <a:ea typeface="ＭＳ Ｐゴシック" charset="0"/>
                <a:cs typeface="ＭＳ Ｐゴシック" charset="0"/>
                <a:sym typeface="Stone Sans ITC TT-Semi" charset="0"/>
              </a:rPr>
              <a:t>OR</a:t>
            </a:r>
            <a:endParaRPr lang="en-US" sz="4000" dirty="0">
              <a:solidFill>
                <a:srgbClr val="FF0080"/>
              </a:solidFill>
              <a:latin typeface="Century Gothic" charset="0"/>
              <a:ea typeface="ＭＳ Ｐゴシック" charset="0"/>
              <a:cs typeface="ＭＳ Ｐゴシック" charset="0"/>
              <a:sym typeface="Stone Sans ITC TT-Semi" charset="0"/>
            </a:endParaRPr>
          </a:p>
        </p:txBody>
      </p:sp>
      <p:sp>
        <p:nvSpPr>
          <p:cNvPr id="13" name="Rounded Rectangle 14"/>
          <p:cNvSpPr>
            <a:spLocks noChangeArrowheads="1"/>
          </p:cNvSpPr>
          <p:nvPr/>
        </p:nvSpPr>
        <p:spPr bwMode="auto">
          <a:xfrm>
            <a:off x="1533848" y="5812904"/>
            <a:ext cx="2736304" cy="863600"/>
          </a:xfrm>
          <a:prstGeom prst="roundRect">
            <a:avLst>
              <a:gd name="adj" fmla="val 16667"/>
            </a:avLst>
          </a:prstGeom>
          <a:solidFill>
            <a:srgbClr val="FEFFF8"/>
          </a:solidFill>
          <a:ln w="12700">
            <a:solidFill>
              <a:srgbClr val="4597A0"/>
            </a:solidFill>
            <a:prstDash val="sysDash"/>
            <a:round/>
            <a:headEnd/>
            <a:tailEnd/>
          </a:ln>
        </p:spPr>
        <p:txBody>
          <a:bodyPr anchor="ctr"/>
          <a:lstStyle/>
          <a:p>
            <a:r>
              <a:rPr lang="en-CA" sz="4000" dirty="0" smtClean="0">
                <a:solidFill>
                  <a:srgbClr val="FF0080"/>
                </a:solidFill>
                <a:latin typeface="Century Gothic" charset="0"/>
                <a:ea typeface="ＭＳ Ｐゴシック" charset="0"/>
                <a:cs typeface="ＭＳ Ｐゴシック" charset="0"/>
                <a:sym typeface="Stone Sans ITC TT-Semi" charset="0"/>
              </a:rPr>
              <a:t>BUT</a:t>
            </a:r>
            <a:endParaRPr lang="en-US" sz="4000" dirty="0">
              <a:solidFill>
                <a:srgbClr val="FF0080"/>
              </a:solidFill>
              <a:latin typeface="Century Gothic" charset="0"/>
              <a:ea typeface="ＭＳ Ｐゴシック" charset="0"/>
              <a:cs typeface="ＭＳ Ｐゴシック" charset="0"/>
              <a:sym typeface="Stone Sans ITC TT-Semi" charset="0"/>
            </a:endParaRPr>
          </a:p>
        </p:txBody>
      </p:sp>
      <p:sp>
        <p:nvSpPr>
          <p:cNvPr id="14" name="Rounded Rectangle 15"/>
          <p:cNvSpPr>
            <a:spLocks noChangeArrowheads="1"/>
          </p:cNvSpPr>
          <p:nvPr/>
        </p:nvSpPr>
        <p:spPr bwMode="auto">
          <a:xfrm>
            <a:off x="4486176" y="5803056"/>
            <a:ext cx="2736304" cy="863600"/>
          </a:xfrm>
          <a:prstGeom prst="roundRect">
            <a:avLst>
              <a:gd name="adj" fmla="val 16667"/>
            </a:avLst>
          </a:prstGeom>
          <a:solidFill>
            <a:srgbClr val="FEFFF8"/>
          </a:solidFill>
          <a:ln w="12700">
            <a:solidFill>
              <a:srgbClr val="4597A0"/>
            </a:solidFill>
            <a:prstDash val="sysDash"/>
            <a:round/>
            <a:headEnd/>
            <a:tailEnd/>
          </a:ln>
        </p:spPr>
        <p:txBody>
          <a:bodyPr anchor="ctr"/>
          <a:lstStyle/>
          <a:p>
            <a:r>
              <a:rPr lang="en-US" sz="4000" dirty="0" smtClean="0">
                <a:solidFill>
                  <a:srgbClr val="FF0080"/>
                </a:solidFill>
                <a:latin typeface="Century Gothic" charset="0"/>
                <a:ea typeface="ＭＳ Ｐゴシック" charset="0"/>
                <a:cs typeface="ＭＳ Ｐゴシック" charset="0"/>
                <a:sym typeface="Stone Sans ITC TT-Semi" charset="0"/>
              </a:rPr>
              <a:t>THEN</a:t>
            </a:r>
            <a:endParaRPr lang="en-US" sz="4000" dirty="0">
              <a:solidFill>
                <a:srgbClr val="FF0080"/>
              </a:solidFill>
              <a:latin typeface="Century Gothic" charset="0"/>
              <a:ea typeface="ＭＳ Ｐゴシック" charset="0"/>
              <a:cs typeface="ＭＳ Ｐゴシック" charset="0"/>
              <a:sym typeface="Stone Sans ITC TT-Sem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p:cNvSpPr>
          <p:nvPr/>
        </p:nvSpPr>
        <p:spPr bwMode="auto">
          <a:xfrm>
            <a:off x="1270000" y="908050"/>
            <a:ext cx="11734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marL="406400" indent="-406400" algn="l">
              <a:spcBef>
                <a:spcPts val="3200"/>
              </a:spcBef>
              <a:buSzPct val="77000"/>
              <a:buFontTx/>
              <a:buBlip>
                <a:blip r:embed="rId3"/>
              </a:buBlip>
            </a:pPr>
            <a:r>
              <a:rPr lang="en-US" sz="6000" b="1">
                <a:latin typeface="Century Gothic" charset="0"/>
                <a:cs typeface="Georgia" charset="0"/>
              </a:rPr>
              <a:t>Question?</a:t>
            </a:r>
          </a:p>
        </p:txBody>
      </p:sp>
      <p:pic>
        <p:nvPicPr>
          <p:cNvPr id="4" name="Picture 3" descr="monster.png"/>
          <p:cNvPicPr>
            <a:picLocks noChangeAspect="1"/>
          </p:cNvPicPr>
          <p:nvPr/>
        </p:nvPicPr>
        <p:blipFill rotWithShape="1">
          <a:blip r:embed="rId4" cstate="screen">
            <a:extLst>
              <a:ext uri="{28A0092B-C50C-407E-A947-70E740481C1C}">
                <a14:useLocalDpi xmlns:a14="http://schemas.microsoft.com/office/drawing/2010/main"/>
              </a:ext>
            </a:extLst>
          </a:blip>
          <a:srcRect l="27926" t="20917" r="25377" b="34216"/>
          <a:stretch/>
        </p:blipFill>
        <p:spPr>
          <a:xfrm>
            <a:off x="7106376" y="5236840"/>
            <a:ext cx="5431335" cy="4032448"/>
          </a:xfrm>
          <a:prstGeom prst="rect">
            <a:avLst/>
          </a:prstGeom>
        </p:spPr>
      </p:pic>
      <p:sp>
        <p:nvSpPr>
          <p:cNvPr id="9" name="Rectangle 10"/>
          <p:cNvSpPr>
            <a:spLocks noChangeArrowheads="1"/>
          </p:cNvSpPr>
          <p:nvPr/>
        </p:nvSpPr>
        <p:spPr bwMode="auto">
          <a:xfrm>
            <a:off x="1245816" y="2788568"/>
            <a:ext cx="5760640" cy="2880320"/>
          </a:xfrm>
          <a:prstGeom prst="rect">
            <a:avLst/>
          </a:prstGeom>
          <a:noFill/>
          <a:ln>
            <a:noFill/>
          </a:ln>
          <a:extLst/>
        </p:spPr>
        <p:txBody>
          <a:bodyPr anchor="ctr"/>
          <a:lstStyle/>
          <a:p>
            <a:r>
              <a:rPr lang="en-US" dirty="0" smtClean="0">
                <a:solidFill>
                  <a:schemeClr val="tx1"/>
                </a:solidFill>
                <a:latin typeface="Century Gothic"/>
                <a:cs typeface="Century Gothic"/>
              </a:rPr>
              <a:t>This is Mike.</a:t>
            </a:r>
          </a:p>
          <a:p>
            <a:r>
              <a:rPr lang="en-US" dirty="0" smtClean="0">
                <a:solidFill>
                  <a:schemeClr val="tx1"/>
                </a:solidFill>
                <a:latin typeface="Century Gothic"/>
                <a:cs typeface="Century Gothic"/>
              </a:rPr>
              <a:t>Should he take the arrow </a:t>
            </a:r>
            <a:r>
              <a:rPr lang="en-US" b="1" dirty="0" smtClean="0">
                <a:solidFill>
                  <a:srgbClr val="FF0080"/>
                </a:solidFill>
                <a:latin typeface="Century Gothic"/>
                <a:cs typeface="Century Gothic"/>
              </a:rPr>
              <a:t>or</a:t>
            </a:r>
            <a:r>
              <a:rPr lang="en-US" dirty="0" smtClean="0">
                <a:solidFill>
                  <a:srgbClr val="FF0080"/>
                </a:solidFill>
                <a:latin typeface="Century Gothic"/>
                <a:cs typeface="Century Gothic"/>
              </a:rPr>
              <a:t> </a:t>
            </a:r>
            <a:r>
              <a:rPr lang="en-US" dirty="0" smtClean="0">
                <a:solidFill>
                  <a:schemeClr val="tx1"/>
                </a:solidFill>
                <a:latin typeface="Century Gothic"/>
                <a:cs typeface="Century Gothic"/>
              </a:rPr>
              <a:t>the strawberry?</a:t>
            </a:r>
          </a:p>
        </p:txBody>
      </p:sp>
      <p:pic>
        <p:nvPicPr>
          <p:cNvPr id="12" name="droppedImage.png"/>
          <p:cNvPicPr/>
          <p:nvPr/>
        </p:nvPicPr>
        <p:blipFill>
          <a:blip r:embed="rId5" cstate="screen">
            <a:extLst>
              <a:ext uri="{28A0092B-C50C-407E-A947-70E740481C1C}">
                <a14:useLocalDpi xmlns:a14="http://schemas.microsoft.com/office/drawing/2010/main"/>
              </a:ext>
            </a:extLst>
          </a:blip>
          <a:stretch>
            <a:fillRect/>
          </a:stretch>
        </p:blipFill>
        <p:spPr>
          <a:xfrm>
            <a:off x="1893888" y="5308848"/>
            <a:ext cx="1104300" cy="1105452"/>
          </a:xfrm>
          <a:prstGeom prst="rect">
            <a:avLst/>
          </a:prstGeom>
          <a:ln w="12700">
            <a:miter lim="400000"/>
          </a:ln>
        </p:spPr>
      </p:pic>
      <p:pic>
        <p:nvPicPr>
          <p:cNvPr id="13" name="droppedImage.png"/>
          <p:cNvPicPr/>
          <p:nvPr/>
        </p:nvPicPr>
        <p:blipFill>
          <a:blip r:embed="rId6" cstate="screen">
            <a:extLst>
              <a:ext uri="{28A0092B-C50C-407E-A947-70E740481C1C}">
                <a14:useLocalDpi xmlns:a14="http://schemas.microsoft.com/office/drawing/2010/main"/>
              </a:ext>
            </a:extLst>
          </a:blip>
          <a:stretch>
            <a:fillRect/>
          </a:stretch>
        </p:blipFill>
        <p:spPr>
          <a:xfrm>
            <a:off x="4414167" y="5452864"/>
            <a:ext cx="1141257" cy="1008112"/>
          </a:xfrm>
          <a:prstGeom prst="rect">
            <a:avLst/>
          </a:prstGeom>
          <a:ln w="12700">
            <a:miter lim="400000"/>
          </a:ln>
        </p:spPr>
      </p:pic>
    </p:spTree>
    <p:extLst>
      <p:ext uri="{BB962C8B-B14F-4D97-AF65-F5344CB8AC3E}">
        <p14:creationId xmlns:p14="http://schemas.microsoft.com/office/powerpoint/2010/main" val="35209283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p:cNvSpPr>
          <p:nvPr/>
        </p:nvSpPr>
        <p:spPr bwMode="auto">
          <a:xfrm>
            <a:off x="1270000" y="908050"/>
            <a:ext cx="11734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marL="406400" indent="-406400" algn="l">
              <a:spcBef>
                <a:spcPts val="3200"/>
              </a:spcBef>
              <a:buSzPct val="77000"/>
              <a:buFontTx/>
              <a:buBlip>
                <a:blip r:embed="rId3"/>
              </a:buBlip>
            </a:pPr>
            <a:r>
              <a:rPr lang="en-US" sz="6000" b="1" dirty="0" smtClean="0">
                <a:latin typeface="Century Gothic" charset="0"/>
                <a:cs typeface="Georgia" charset="0"/>
              </a:rPr>
              <a:t>Transition Words</a:t>
            </a:r>
            <a:endParaRPr lang="en-US" sz="6000" b="1" dirty="0">
              <a:latin typeface="Century Gothic" charset="0"/>
              <a:cs typeface="Georgia" charset="0"/>
            </a:endParaRPr>
          </a:p>
        </p:txBody>
      </p:sp>
      <p:sp>
        <p:nvSpPr>
          <p:cNvPr id="70658" name="Rectangle 2"/>
          <p:cNvSpPr>
            <a:spLocks/>
          </p:cNvSpPr>
          <p:nvPr/>
        </p:nvSpPr>
        <p:spPr bwMode="auto">
          <a:xfrm>
            <a:off x="1245816" y="2789238"/>
            <a:ext cx="10585176"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spcBef>
                <a:spcPts val="3200"/>
              </a:spcBef>
              <a:buSzPct val="77000"/>
            </a:pPr>
            <a:r>
              <a:rPr lang="en-US" sz="4400" dirty="0" smtClean="0">
                <a:latin typeface="Century Gothic" charset="0"/>
                <a:cs typeface="Georgia" charset="0"/>
              </a:rPr>
              <a:t>Transition words help us tell the order of things.</a:t>
            </a:r>
          </a:p>
        </p:txBody>
      </p:sp>
      <p:pic>
        <p:nvPicPr>
          <p:cNvPr id="8" name="droppedImage.png"/>
          <p:cNvPicPr/>
          <p:nvPr/>
        </p:nvPicPr>
        <p:blipFill>
          <a:blip r:embed="rId4">
            <a:extLst/>
          </a:blip>
          <a:stretch>
            <a:fillRect/>
          </a:stretch>
        </p:blipFill>
        <p:spPr>
          <a:xfrm>
            <a:off x="8432800" y="4867132"/>
            <a:ext cx="3378201" cy="3781568"/>
          </a:xfrm>
          <a:prstGeom prst="roundRect">
            <a:avLst/>
          </a:prstGeom>
          <a:ln w="12700">
            <a:miter lim="400000"/>
          </a:ln>
        </p:spPr>
      </p:pic>
      <p:sp>
        <p:nvSpPr>
          <p:cNvPr id="9" name="Rounded Rectangle 14"/>
          <p:cNvSpPr>
            <a:spLocks noChangeArrowheads="1"/>
          </p:cNvSpPr>
          <p:nvPr/>
        </p:nvSpPr>
        <p:spPr bwMode="auto">
          <a:xfrm>
            <a:off x="1533848" y="4742632"/>
            <a:ext cx="2736304" cy="863600"/>
          </a:xfrm>
          <a:prstGeom prst="roundRect">
            <a:avLst>
              <a:gd name="adj" fmla="val 16667"/>
            </a:avLst>
          </a:prstGeom>
          <a:solidFill>
            <a:srgbClr val="FEFFF8"/>
          </a:solidFill>
          <a:ln w="12700">
            <a:solidFill>
              <a:srgbClr val="4597A0"/>
            </a:solidFill>
            <a:prstDash val="sysDash"/>
            <a:round/>
            <a:headEnd/>
            <a:tailEnd/>
          </a:ln>
        </p:spPr>
        <p:txBody>
          <a:bodyPr anchor="ctr"/>
          <a:lstStyle/>
          <a:p>
            <a:r>
              <a:rPr lang="en-CA" sz="4000" dirty="0" smtClean="0">
                <a:solidFill>
                  <a:srgbClr val="FF0080"/>
                </a:solidFill>
                <a:latin typeface="Century Gothic" charset="0"/>
                <a:ea typeface="ＭＳ Ｐゴシック" charset="0"/>
                <a:cs typeface="ＭＳ Ｐゴシック" charset="0"/>
                <a:sym typeface="Stone Sans ITC TT-Semi" charset="0"/>
              </a:rPr>
              <a:t>FIRST</a:t>
            </a:r>
            <a:endParaRPr lang="en-US" sz="4000" dirty="0">
              <a:solidFill>
                <a:srgbClr val="FF0080"/>
              </a:solidFill>
              <a:latin typeface="Century Gothic" charset="0"/>
              <a:ea typeface="ＭＳ Ｐゴシック" charset="0"/>
              <a:cs typeface="ＭＳ Ｐゴシック" charset="0"/>
              <a:sym typeface="Stone Sans ITC TT-Semi" charset="0"/>
            </a:endParaRPr>
          </a:p>
        </p:txBody>
      </p:sp>
      <p:sp>
        <p:nvSpPr>
          <p:cNvPr id="10" name="Rounded Rectangle 15"/>
          <p:cNvSpPr>
            <a:spLocks noChangeArrowheads="1"/>
          </p:cNvSpPr>
          <p:nvPr/>
        </p:nvSpPr>
        <p:spPr bwMode="auto">
          <a:xfrm>
            <a:off x="1533848" y="6893024"/>
            <a:ext cx="2736304" cy="863600"/>
          </a:xfrm>
          <a:prstGeom prst="roundRect">
            <a:avLst>
              <a:gd name="adj" fmla="val 16667"/>
            </a:avLst>
          </a:prstGeom>
          <a:solidFill>
            <a:srgbClr val="FEFFF8"/>
          </a:solidFill>
          <a:ln w="12700">
            <a:solidFill>
              <a:srgbClr val="4597A0"/>
            </a:solidFill>
            <a:prstDash val="sysDash"/>
            <a:round/>
            <a:headEnd/>
            <a:tailEnd/>
          </a:ln>
        </p:spPr>
        <p:txBody>
          <a:bodyPr anchor="ctr"/>
          <a:lstStyle/>
          <a:p>
            <a:r>
              <a:rPr lang="en-US" sz="4000" dirty="0" smtClean="0">
                <a:solidFill>
                  <a:srgbClr val="FF0080"/>
                </a:solidFill>
                <a:latin typeface="Century Gothic" charset="0"/>
                <a:ea typeface="ＭＳ Ｐゴシック" charset="0"/>
                <a:cs typeface="ＭＳ Ｐゴシック" charset="0"/>
                <a:sym typeface="Stone Sans ITC TT-Semi" charset="0"/>
              </a:rPr>
              <a:t>LAST</a:t>
            </a:r>
            <a:endParaRPr lang="en-US" sz="4000" dirty="0">
              <a:solidFill>
                <a:srgbClr val="FF0080"/>
              </a:solidFill>
              <a:latin typeface="Century Gothic" charset="0"/>
              <a:ea typeface="ＭＳ Ｐゴシック" charset="0"/>
              <a:cs typeface="ＭＳ Ｐゴシック" charset="0"/>
              <a:sym typeface="Stone Sans ITC TT-Semi" charset="0"/>
            </a:endParaRPr>
          </a:p>
        </p:txBody>
      </p:sp>
      <p:sp>
        <p:nvSpPr>
          <p:cNvPr id="12" name="Rounded Rectangle 15"/>
          <p:cNvSpPr>
            <a:spLocks noChangeArrowheads="1"/>
          </p:cNvSpPr>
          <p:nvPr/>
        </p:nvSpPr>
        <p:spPr bwMode="auto">
          <a:xfrm>
            <a:off x="4486176" y="4732784"/>
            <a:ext cx="2736304" cy="863600"/>
          </a:xfrm>
          <a:prstGeom prst="roundRect">
            <a:avLst>
              <a:gd name="adj" fmla="val 16667"/>
            </a:avLst>
          </a:prstGeom>
          <a:solidFill>
            <a:srgbClr val="FEFFF8"/>
          </a:solidFill>
          <a:ln w="12700">
            <a:solidFill>
              <a:srgbClr val="4597A0"/>
            </a:solidFill>
            <a:prstDash val="sysDash"/>
            <a:round/>
            <a:headEnd/>
            <a:tailEnd/>
          </a:ln>
        </p:spPr>
        <p:txBody>
          <a:bodyPr anchor="ctr"/>
          <a:lstStyle/>
          <a:p>
            <a:r>
              <a:rPr lang="en-US" sz="4000" dirty="0" smtClean="0">
                <a:solidFill>
                  <a:srgbClr val="FF0080"/>
                </a:solidFill>
                <a:latin typeface="Century Gothic" charset="0"/>
                <a:ea typeface="ＭＳ Ｐゴシック" charset="0"/>
                <a:cs typeface="ＭＳ Ｐゴシック" charset="0"/>
                <a:sym typeface="Stone Sans ITC TT-Semi" charset="0"/>
              </a:rPr>
              <a:t>SECOND</a:t>
            </a:r>
            <a:endParaRPr lang="en-US" sz="4000" dirty="0">
              <a:solidFill>
                <a:srgbClr val="FF0080"/>
              </a:solidFill>
              <a:latin typeface="Century Gothic" charset="0"/>
              <a:ea typeface="ＭＳ Ｐゴシック" charset="0"/>
              <a:cs typeface="ＭＳ Ｐゴシック" charset="0"/>
              <a:sym typeface="Stone Sans ITC TT-Semi" charset="0"/>
            </a:endParaRPr>
          </a:p>
        </p:txBody>
      </p:sp>
      <p:sp>
        <p:nvSpPr>
          <p:cNvPr id="13" name="Rounded Rectangle 14"/>
          <p:cNvSpPr>
            <a:spLocks noChangeArrowheads="1"/>
          </p:cNvSpPr>
          <p:nvPr/>
        </p:nvSpPr>
        <p:spPr bwMode="auto">
          <a:xfrm>
            <a:off x="1533848" y="5812904"/>
            <a:ext cx="2736304" cy="863600"/>
          </a:xfrm>
          <a:prstGeom prst="roundRect">
            <a:avLst>
              <a:gd name="adj" fmla="val 16667"/>
            </a:avLst>
          </a:prstGeom>
          <a:solidFill>
            <a:srgbClr val="FEFFF8"/>
          </a:solidFill>
          <a:ln w="12700">
            <a:solidFill>
              <a:srgbClr val="4597A0"/>
            </a:solidFill>
            <a:prstDash val="sysDash"/>
            <a:round/>
            <a:headEnd/>
            <a:tailEnd/>
          </a:ln>
        </p:spPr>
        <p:txBody>
          <a:bodyPr anchor="ctr"/>
          <a:lstStyle/>
          <a:p>
            <a:r>
              <a:rPr lang="en-CA" sz="4000" dirty="0" smtClean="0">
                <a:solidFill>
                  <a:srgbClr val="FF0080"/>
                </a:solidFill>
                <a:latin typeface="Century Gothic" charset="0"/>
                <a:ea typeface="ＭＳ Ｐゴシック" charset="0"/>
                <a:cs typeface="ＭＳ Ｐゴシック" charset="0"/>
                <a:sym typeface="Stone Sans ITC TT-Semi" charset="0"/>
              </a:rPr>
              <a:t>THIRD</a:t>
            </a:r>
            <a:endParaRPr lang="en-US" sz="4000" dirty="0">
              <a:solidFill>
                <a:srgbClr val="FF0080"/>
              </a:solidFill>
              <a:latin typeface="Century Gothic" charset="0"/>
              <a:ea typeface="ＭＳ Ｐゴシック" charset="0"/>
              <a:cs typeface="ＭＳ Ｐゴシック" charset="0"/>
              <a:sym typeface="Stone Sans ITC TT-Semi" charset="0"/>
            </a:endParaRPr>
          </a:p>
        </p:txBody>
      </p:sp>
      <p:sp>
        <p:nvSpPr>
          <p:cNvPr id="14" name="Rounded Rectangle 15"/>
          <p:cNvSpPr>
            <a:spLocks noChangeArrowheads="1"/>
          </p:cNvSpPr>
          <p:nvPr/>
        </p:nvSpPr>
        <p:spPr bwMode="auto">
          <a:xfrm>
            <a:off x="4486176" y="5803056"/>
            <a:ext cx="2736304" cy="863600"/>
          </a:xfrm>
          <a:prstGeom prst="roundRect">
            <a:avLst>
              <a:gd name="adj" fmla="val 16667"/>
            </a:avLst>
          </a:prstGeom>
          <a:solidFill>
            <a:srgbClr val="FEFFF8"/>
          </a:solidFill>
          <a:ln w="12700">
            <a:solidFill>
              <a:srgbClr val="4597A0"/>
            </a:solidFill>
            <a:prstDash val="sysDash"/>
            <a:round/>
            <a:headEnd/>
            <a:tailEnd/>
          </a:ln>
        </p:spPr>
        <p:txBody>
          <a:bodyPr anchor="ctr"/>
          <a:lstStyle/>
          <a:p>
            <a:r>
              <a:rPr lang="en-US" sz="4000" dirty="0" smtClean="0">
                <a:solidFill>
                  <a:srgbClr val="FF0080"/>
                </a:solidFill>
                <a:latin typeface="Century Gothic" charset="0"/>
                <a:ea typeface="ＭＳ Ｐゴシック" charset="0"/>
                <a:cs typeface="ＭＳ Ｐゴシック" charset="0"/>
                <a:sym typeface="Stone Sans ITC TT-Semi" charset="0"/>
              </a:rPr>
              <a:t>FINALLY</a:t>
            </a:r>
            <a:endParaRPr lang="en-US" sz="4000" dirty="0">
              <a:solidFill>
                <a:srgbClr val="FF0080"/>
              </a:solidFill>
              <a:latin typeface="Century Gothic" charset="0"/>
              <a:ea typeface="ＭＳ Ｐゴシック" charset="0"/>
              <a:cs typeface="ＭＳ Ｐゴシック" charset="0"/>
              <a:sym typeface="Stone Sans ITC TT-Semi" charset="0"/>
            </a:endParaRPr>
          </a:p>
        </p:txBody>
      </p:sp>
    </p:spTree>
    <p:extLst>
      <p:ext uri="{BB962C8B-B14F-4D97-AF65-F5344CB8AC3E}">
        <p14:creationId xmlns:p14="http://schemas.microsoft.com/office/powerpoint/2010/main" val="4958365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0200" y="76200"/>
            <a:ext cx="1181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aphicFrame>
        <p:nvGraphicFramePr>
          <p:cNvPr id="19" name="Group 3"/>
          <p:cNvGraphicFramePr>
            <a:graphicFrameLocks noGrp="1"/>
          </p:cNvGraphicFramePr>
          <p:nvPr/>
        </p:nvGraphicFramePr>
        <p:xfrm>
          <a:off x="2298700" y="2705100"/>
          <a:ext cx="8902700" cy="5702300"/>
        </p:xfrm>
        <a:graphic>
          <a:graphicData uri="http://schemas.openxmlformats.org/drawingml/2006/table">
            <a:tbl>
              <a:tblPr/>
              <a:tblGrid>
                <a:gridCol w="4451350"/>
                <a:gridCol w="4451350"/>
              </a:tblGrid>
              <a:tr h="285115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endParaRPr kumimoji="0" lang="en-US" sz="5600" b="0" i="0" u="none" strike="noStrike" cap="none" normalizeH="0" baseline="0">
                        <a:ln>
                          <a:noFill/>
                        </a:ln>
                        <a:solidFill>
                          <a:schemeClr val="tx1"/>
                        </a:solidFill>
                        <a:effectLst/>
                        <a:latin typeface="Savoye LET Plain:1.0" charset="0"/>
                        <a:ea typeface="Songti SC Light" charset="0"/>
                        <a:cs typeface="Songti SC Light" charset="0"/>
                        <a:sym typeface="Savoye LET Plain:1.0" charset="0"/>
                      </a:endParaRPr>
                    </a:p>
                  </a:txBody>
                  <a:tcPr marL="50800" marR="50800" marT="50800" marB="50800" anchor="ctr" horzOverflow="overflow">
                    <a:lnL w="25400" cap="flat" cmpd="sng" algn="ctr">
                      <a:solidFill>
                        <a:srgbClr val="CC5418"/>
                      </a:solidFill>
                      <a:prstDash val="solid"/>
                      <a:round/>
                      <a:headEnd type="none" w="med" len="med"/>
                      <a:tailEnd type="none" w="med" len="med"/>
                    </a:lnL>
                    <a:lnR w="25400" cap="flat" cmpd="sng" algn="ctr">
                      <a:solidFill>
                        <a:srgbClr val="CC5418"/>
                      </a:solidFill>
                      <a:prstDash val="solid"/>
                      <a:round/>
                      <a:headEnd type="none" w="med" len="med"/>
                      <a:tailEnd type="none" w="med" len="med"/>
                    </a:lnR>
                    <a:lnT w="25400" cap="flat" cmpd="sng" algn="ctr">
                      <a:solidFill>
                        <a:srgbClr val="CC5418"/>
                      </a:solidFill>
                      <a:prstDash val="solid"/>
                      <a:round/>
                      <a:headEnd type="none" w="med" len="med"/>
                      <a:tailEnd type="none" w="med" len="med"/>
                    </a:lnT>
                    <a:lnB w="25400" cap="flat" cmpd="sng" algn="ctr">
                      <a:solidFill>
                        <a:srgbClr val="CC541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endParaRPr kumimoji="0" lang="en-US" sz="5600" b="0" i="0" u="none" strike="noStrike" cap="none" normalizeH="0" baseline="0">
                        <a:ln>
                          <a:noFill/>
                        </a:ln>
                        <a:solidFill>
                          <a:schemeClr val="tx1"/>
                        </a:solidFill>
                        <a:effectLst/>
                        <a:latin typeface="Savoye LET Plain:1.0" charset="0"/>
                        <a:ea typeface="Songti SC Light" charset="0"/>
                        <a:cs typeface="Songti SC Light" charset="0"/>
                        <a:sym typeface="Savoye LET Plain:1.0" charset="0"/>
                      </a:endParaRPr>
                    </a:p>
                  </a:txBody>
                  <a:tcPr marL="50800" marR="50800" marT="50800" marB="50800" anchor="ctr" horzOverflow="overflow">
                    <a:lnL w="25400" cap="flat" cmpd="sng" algn="ctr">
                      <a:solidFill>
                        <a:srgbClr val="CC5418"/>
                      </a:solidFill>
                      <a:prstDash val="solid"/>
                      <a:round/>
                      <a:headEnd type="none" w="med" len="med"/>
                      <a:tailEnd type="none" w="med" len="med"/>
                    </a:lnL>
                    <a:lnR w="25400" cap="flat" cmpd="sng" algn="ctr">
                      <a:solidFill>
                        <a:srgbClr val="CC5418"/>
                      </a:solidFill>
                      <a:prstDash val="solid"/>
                      <a:round/>
                      <a:headEnd type="none" w="med" len="med"/>
                      <a:tailEnd type="none" w="med" len="med"/>
                    </a:lnR>
                    <a:lnT w="25400" cap="flat" cmpd="sng" algn="ctr">
                      <a:solidFill>
                        <a:srgbClr val="CC5418"/>
                      </a:solidFill>
                      <a:prstDash val="solid"/>
                      <a:round/>
                      <a:headEnd type="none" w="med" len="med"/>
                      <a:tailEnd type="none" w="med" len="med"/>
                    </a:lnT>
                    <a:lnB w="25400" cap="flat" cmpd="sng" algn="ctr">
                      <a:solidFill>
                        <a:srgbClr val="CC5418"/>
                      </a:solidFill>
                      <a:prstDash val="solid"/>
                      <a:round/>
                      <a:headEnd type="none" w="med" len="med"/>
                      <a:tailEnd type="none" w="med" len="med"/>
                    </a:lnB>
                    <a:lnTlToBr>
                      <a:noFill/>
                    </a:lnTlToBr>
                    <a:lnBlToTr>
                      <a:noFill/>
                    </a:lnBlToTr>
                    <a:noFill/>
                  </a:tcPr>
                </a:tc>
              </a:tr>
              <a:tr h="285115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endParaRPr kumimoji="0" lang="en-US" sz="5600" b="0" i="0" u="none" strike="noStrike" cap="none" normalizeH="0" baseline="0" dirty="0">
                        <a:ln>
                          <a:noFill/>
                        </a:ln>
                        <a:solidFill>
                          <a:schemeClr val="tx1"/>
                        </a:solidFill>
                        <a:effectLst/>
                        <a:latin typeface="Savoye LET Plain:1.0" charset="0"/>
                        <a:ea typeface="Songti SC Light" charset="0"/>
                        <a:cs typeface="Songti SC Light" charset="0"/>
                        <a:sym typeface="Savoye LET Plain:1.0" charset="0"/>
                      </a:endParaRPr>
                    </a:p>
                  </a:txBody>
                  <a:tcPr marL="50800" marR="50800" marT="50800" marB="50800" anchor="ctr" horzOverflow="overflow">
                    <a:lnL w="25400" cap="flat" cmpd="sng" algn="ctr">
                      <a:solidFill>
                        <a:srgbClr val="CC5418"/>
                      </a:solidFill>
                      <a:prstDash val="solid"/>
                      <a:round/>
                      <a:headEnd type="none" w="med" len="med"/>
                      <a:tailEnd type="none" w="med" len="med"/>
                    </a:lnL>
                    <a:lnR w="25400" cap="flat" cmpd="sng" algn="ctr">
                      <a:solidFill>
                        <a:srgbClr val="CC5418"/>
                      </a:solidFill>
                      <a:prstDash val="solid"/>
                      <a:round/>
                      <a:headEnd type="none" w="med" len="med"/>
                      <a:tailEnd type="none" w="med" len="med"/>
                    </a:lnR>
                    <a:lnT w="25400" cap="flat" cmpd="sng" algn="ctr">
                      <a:solidFill>
                        <a:srgbClr val="CC5418"/>
                      </a:solidFill>
                      <a:prstDash val="solid"/>
                      <a:round/>
                      <a:headEnd type="none" w="med" len="med"/>
                      <a:tailEnd type="none" w="med" len="med"/>
                    </a:lnT>
                    <a:lnB w="25400" cap="flat" cmpd="sng" algn="ctr">
                      <a:solidFill>
                        <a:srgbClr val="CC541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endParaRPr kumimoji="0" lang="en-US" sz="5600" b="0" i="0" u="none" strike="noStrike" cap="none" normalizeH="0" baseline="0" dirty="0">
                        <a:ln>
                          <a:noFill/>
                        </a:ln>
                        <a:solidFill>
                          <a:schemeClr val="tx1"/>
                        </a:solidFill>
                        <a:effectLst/>
                        <a:latin typeface="Savoye LET Plain:1.0" charset="0"/>
                        <a:ea typeface="Songti SC Light" charset="0"/>
                        <a:cs typeface="Songti SC Light" charset="0"/>
                        <a:sym typeface="Savoye LET Plain:1.0" charset="0"/>
                      </a:endParaRPr>
                    </a:p>
                  </a:txBody>
                  <a:tcPr marL="50800" marR="50800" marT="50800" marB="50800" anchor="ctr" horzOverflow="overflow">
                    <a:lnL w="25400" cap="flat" cmpd="sng" algn="ctr">
                      <a:solidFill>
                        <a:srgbClr val="CC5418"/>
                      </a:solidFill>
                      <a:prstDash val="solid"/>
                      <a:round/>
                      <a:headEnd type="none" w="med" len="med"/>
                      <a:tailEnd type="none" w="med" len="med"/>
                    </a:lnL>
                    <a:lnR w="25400" cap="flat" cmpd="sng" algn="ctr">
                      <a:solidFill>
                        <a:srgbClr val="CC5418"/>
                      </a:solidFill>
                      <a:prstDash val="solid"/>
                      <a:round/>
                      <a:headEnd type="none" w="med" len="med"/>
                      <a:tailEnd type="none" w="med" len="med"/>
                    </a:lnR>
                    <a:lnT w="25400" cap="flat" cmpd="sng" algn="ctr">
                      <a:solidFill>
                        <a:srgbClr val="CC5418"/>
                      </a:solidFill>
                      <a:prstDash val="solid"/>
                      <a:round/>
                      <a:headEnd type="none" w="med" len="med"/>
                      <a:tailEnd type="none" w="med" len="med"/>
                    </a:lnT>
                    <a:lnB w="25400" cap="flat" cmpd="sng" algn="ctr">
                      <a:solidFill>
                        <a:srgbClr val="CC5418"/>
                      </a:solidFill>
                      <a:prstDash val="solid"/>
                      <a:round/>
                      <a:headEnd type="none" w="med" len="med"/>
                      <a:tailEnd type="none" w="med" len="med"/>
                    </a:lnB>
                    <a:lnTlToBr>
                      <a:noFill/>
                    </a:lnTlToBr>
                    <a:lnBlToTr>
                      <a:noFill/>
                    </a:lnBlToTr>
                    <a:noFill/>
                  </a:tcPr>
                </a:tc>
              </a:tr>
            </a:tbl>
          </a:graphicData>
        </a:graphic>
      </p:graphicFrame>
      <p:sp>
        <p:nvSpPr>
          <p:cNvPr id="23" name="Rectangle 20"/>
          <p:cNvSpPr>
            <a:spLocks/>
          </p:cNvSpPr>
          <p:nvPr/>
        </p:nvSpPr>
        <p:spPr bwMode="auto">
          <a:xfrm>
            <a:off x="3838364" y="7719367"/>
            <a:ext cx="12759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marL="215900">
              <a:spcBef>
                <a:spcPts val="2000"/>
              </a:spcBef>
              <a:buSzPct val="77000"/>
            </a:pPr>
            <a:r>
              <a:rPr lang="en-US" sz="3000" dirty="0" smtClean="0">
                <a:solidFill>
                  <a:srgbClr val="005A7C"/>
                </a:solidFill>
                <a:latin typeface="Century Gothic" charset="0"/>
                <a:ea typeface="ＭＳ Ｐゴシック" charset="0"/>
                <a:cs typeface="Century Gothic" charset="0"/>
                <a:sym typeface="Century Gothic" charset="0"/>
              </a:rPr>
              <a:t>Worry</a:t>
            </a:r>
            <a:endParaRPr lang="en-US" sz="3000" dirty="0">
              <a:solidFill>
                <a:srgbClr val="005A7C"/>
              </a:solidFill>
              <a:latin typeface="Century Gothic" charset="0"/>
              <a:ea typeface="ＭＳ Ｐゴシック" charset="0"/>
              <a:cs typeface="Century Gothic" charset="0"/>
              <a:sym typeface="Century Gothic" charset="0"/>
            </a:endParaRPr>
          </a:p>
        </p:txBody>
      </p:sp>
      <p:sp>
        <p:nvSpPr>
          <p:cNvPr id="24" name="Rectangle 21"/>
          <p:cNvSpPr>
            <a:spLocks/>
          </p:cNvSpPr>
          <p:nvPr/>
        </p:nvSpPr>
        <p:spPr bwMode="auto">
          <a:xfrm>
            <a:off x="8257517" y="4804792"/>
            <a:ext cx="1298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marL="215900">
              <a:spcBef>
                <a:spcPts val="2000"/>
              </a:spcBef>
              <a:buSzPct val="77000"/>
            </a:pPr>
            <a:r>
              <a:rPr lang="en-US" sz="3000" dirty="0" smtClean="0">
                <a:solidFill>
                  <a:srgbClr val="005A7C"/>
                </a:solidFill>
                <a:latin typeface="Century Gothic" charset="0"/>
                <a:ea typeface="ＭＳ Ｐゴシック" charset="0"/>
                <a:cs typeface="Century Gothic" charset="0"/>
                <a:sym typeface="Century Gothic" charset="0"/>
              </a:rPr>
              <a:t>Butter</a:t>
            </a:r>
            <a:endParaRPr lang="en-US" sz="3000" dirty="0">
              <a:solidFill>
                <a:srgbClr val="005A7C"/>
              </a:solidFill>
              <a:latin typeface="Century Gothic" charset="0"/>
              <a:ea typeface="ＭＳ Ｐゴシック" charset="0"/>
              <a:cs typeface="Century Gothic" charset="0"/>
              <a:sym typeface="Century Gothic" charset="0"/>
            </a:endParaRPr>
          </a:p>
        </p:txBody>
      </p:sp>
      <p:sp>
        <p:nvSpPr>
          <p:cNvPr id="25" name="Rectangle 22"/>
          <p:cNvSpPr>
            <a:spLocks/>
          </p:cNvSpPr>
          <p:nvPr/>
        </p:nvSpPr>
        <p:spPr bwMode="auto">
          <a:xfrm>
            <a:off x="7900889" y="7757120"/>
            <a:ext cx="1981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marL="215900">
              <a:spcBef>
                <a:spcPts val="2000"/>
              </a:spcBef>
              <a:buSzPct val="77000"/>
            </a:pPr>
            <a:r>
              <a:rPr lang="en-US" sz="3000" dirty="0" smtClean="0">
                <a:solidFill>
                  <a:srgbClr val="005A7C"/>
                </a:solidFill>
                <a:latin typeface="Century Gothic" charset="0"/>
                <a:ea typeface="ＭＳ Ｐゴシック" charset="0"/>
                <a:cs typeface="Century Gothic" charset="0"/>
                <a:sym typeface="Century Gothic" charset="0"/>
              </a:rPr>
              <a:t>Cupcake</a:t>
            </a:r>
            <a:endParaRPr lang="en-US" sz="3000" dirty="0">
              <a:solidFill>
                <a:srgbClr val="005A7C"/>
              </a:solidFill>
              <a:latin typeface="Century Gothic" charset="0"/>
              <a:ea typeface="ＭＳ Ｐゴシック" charset="0"/>
              <a:cs typeface="Century Gothic" charset="0"/>
              <a:sym typeface="Century Gothic" charset="0"/>
            </a:endParaRPr>
          </a:p>
        </p:txBody>
      </p:sp>
      <p:sp>
        <p:nvSpPr>
          <p:cNvPr id="26" name="Rectangle 23"/>
          <p:cNvSpPr>
            <a:spLocks/>
          </p:cNvSpPr>
          <p:nvPr/>
        </p:nvSpPr>
        <p:spPr bwMode="auto">
          <a:xfrm>
            <a:off x="3816553" y="4804792"/>
            <a:ext cx="1304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marL="215900">
              <a:spcBef>
                <a:spcPts val="2000"/>
              </a:spcBef>
              <a:buSzPct val="77000"/>
            </a:pPr>
            <a:r>
              <a:rPr lang="en-US" sz="3000" dirty="0" smtClean="0">
                <a:solidFill>
                  <a:srgbClr val="005A7C"/>
                </a:solidFill>
                <a:latin typeface="Century Gothic" charset="0"/>
                <a:ea typeface="ＭＳ Ｐゴシック" charset="0"/>
                <a:cs typeface="Century Gothic" charset="0"/>
                <a:sym typeface="Century Gothic" charset="0"/>
              </a:rPr>
              <a:t>Arrow</a:t>
            </a:r>
            <a:endParaRPr lang="en-US" sz="3000" dirty="0">
              <a:solidFill>
                <a:srgbClr val="005A7C"/>
              </a:solidFill>
              <a:latin typeface="Century Gothic" charset="0"/>
              <a:ea typeface="ＭＳ Ｐゴシック" charset="0"/>
              <a:cs typeface="Century Gothic" charset="0"/>
              <a:sym typeface="Century Gothic" charset="0"/>
            </a:endParaRPr>
          </a:p>
        </p:txBody>
      </p:sp>
      <p:sp>
        <p:nvSpPr>
          <p:cNvPr id="13" name="Rectangle 2"/>
          <p:cNvSpPr>
            <a:spLocks/>
          </p:cNvSpPr>
          <p:nvPr/>
        </p:nvSpPr>
        <p:spPr bwMode="auto">
          <a:xfrm>
            <a:off x="1270000" y="908050"/>
            <a:ext cx="11734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marL="406400" indent="-406400" algn="l">
              <a:spcBef>
                <a:spcPts val="3200"/>
              </a:spcBef>
              <a:buSzPct val="77000"/>
              <a:buFontTx/>
              <a:buBlip>
                <a:blip r:embed="rId4"/>
              </a:buBlip>
            </a:pPr>
            <a:r>
              <a:rPr lang="en-US" sz="6000" b="1" dirty="0">
                <a:latin typeface="Century Gothic" charset="0"/>
                <a:cs typeface="Georgia" charset="0"/>
              </a:rPr>
              <a:t>What did I learn today?</a:t>
            </a:r>
          </a:p>
        </p:txBody>
      </p:sp>
      <p:pic>
        <p:nvPicPr>
          <p:cNvPr id="9" name="droppedImage.png"/>
          <p:cNvPicPr/>
          <p:nvPr/>
        </p:nvPicPr>
        <p:blipFill>
          <a:blip r:embed="rId5" cstate="screen">
            <a:extLst>
              <a:ext uri="{28A0092B-C50C-407E-A947-70E740481C1C}">
                <a14:useLocalDpi xmlns:a14="http://schemas.microsoft.com/office/drawing/2010/main"/>
              </a:ext>
            </a:extLst>
          </a:blip>
          <a:stretch>
            <a:fillRect/>
          </a:stretch>
        </p:blipFill>
        <p:spPr>
          <a:xfrm>
            <a:off x="3816553" y="2940399"/>
            <a:ext cx="1636316" cy="1638025"/>
          </a:xfrm>
          <a:prstGeom prst="rect">
            <a:avLst/>
          </a:prstGeom>
          <a:ln w="12700">
            <a:miter lim="400000"/>
          </a:ln>
        </p:spPr>
      </p:pic>
      <p:pic>
        <p:nvPicPr>
          <p:cNvPr id="10" name="droppedImage.png"/>
          <p:cNvPicPr/>
          <p:nvPr/>
        </p:nvPicPr>
        <p:blipFill>
          <a:blip r:embed="rId6">
            <a:extLst/>
          </a:blip>
          <a:stretch>
            <a:fillRect/>
          </a:stretch>
        </p:blipFill>
        <p:spPr>
          <a:xfrm>
            <a:off x="8014568" y="2944735"/>
            <a:ext cx="2042741" cy="1810090"/>
          </a:xfrm>
          <a:prstGeom prst="rect">
            <a:avLst/>
          </a:prstGeom>
          <a:ln w="12700">
            <a:miter lim="400000"/>
          </a:ln>
        </p:spPr>
      </p:pic>
      <p:pic>
        <p:nvPicPr>
          <p:cNvPr id="11" name="Picture 1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789541" y="5863207"/>
            <a:ext cx="1663328" cy="1663328"/>
          </a:xfrm>
          <a:prstGeom prst="rect">
            <a:avLst/>
          </a:prstGeom>
        </p:spPr>
      </p:pic>
      <p:pic>
        <p:nvPicPr>
          <p:cNvPr id="12" name="droppedImage.png"/>
          <p:cNvPicPr/>
          <p:nvPr/>
        </p:nvPicPr>
        <p:blipFill>
          <a:blip r:embed="rId8" cstate="screen">
            <a:extLst>
              <a:ext uri="{28A0092B-C50C-407E-A947-70E740481C1C}">
                <a14:useLocalDpi xmlns:a14="http://schemas.microsoft.com/office/drawing/2010/main"/>
              </a:ext>
            </a:extLst>
          </a:blip>
          <a:stretch>
            <a:fillRect/>
          </a:stretch>
        </p:blipFill>
        <p:spPr>
          <a:xfrm>
            <a:off x="8185038" y="5752727"/>
            <a:ext cx="1701800" cy="1701800"/>
          </a:xfrm>
          <a:prstGeom prst="rect">
            <a:avLst/>
          </a:prstGeom>
          <a:ln w="12700">
            <a:miter lim="400000"/>
          </a:ln>
        </p:spPr>
      </p:pic>
    </p:spTree>
    <p:extLst>
      <p:ext uri="{BB962C8B-B14F-4D97-AF65-F5344CB8AC3E}">
        <p14:creationId xmlns:p14="http://schemas.microsoft.com/office/powerpoint/2010/main" val="2326809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6150" y="6324600"/>
            <a:ext cx="31797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3906" name="Rectangle 3"/>
          <p:cNvSpPr>
            <a:spLocks/>
          </p:cNvSpPr>
          <p:nvPr/>
        </p:nvSpPr>
        <p:spPr bwMode="auto">
          <a:xfrm>
            <a:off x="647700" y="3498850"/>
            <a:ext cx="119253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863600" indent="-647700" algn="l">
              <a:spcBef>
                <a:spcPts val="2000"/>
              </a:spcBef>
              <a:buSzPct val="77000"/>
              <a:buFontTx/>
              <a:buBlip>
                <a:blip r:embed="rId4"/>
              </a:buBlip>
            </a:pPr>
            <a:r>
              <a:rPr lang="en-US" sz="3000">
                <a:solidFill>
                  <a:srgbClr val="005A7C"/>
                </a:solidFill>
                <a:latin typeface="Century Gothic" charset="0"/>
                <a:cs typeface="Century Gothic" charset="0"/>
                <a:sym typeface="Century Gothic" charset="0"/>
              </a:rPr>
              <a:t>Do you have any questions?</a:t>
            </a:r>
          </a:p>
          <a:p>
            <a:pPr marL="863600" indent="-647700" algn="l">
              <a:spcBef>
                <a:spcPts val="2000"/>
              </a:spcBef>
              <a:buSzPct val="77000"/>
              <a:buFontTx/>
              <a:buBlip>
                <a:blip r:embed="rId4"/>
              </a:buBlip>
            </a:pPr>
            <a:r>
              <a:rPr lang="en-US" sz="3000">
                <a:solidFill>
                  <a:srgbClr val="005A7C"/>
                </a:solidFill>
                <a:latin typeface="Century Gothic" charset="0"/>
                <a:cs typeface="Century Gothic" charset="0"/>
                <a:sym typeface="Century Gothic" charset="0"/>
              </a:rPr>
              <a:t>Do you understand the handout?</a:t>
            </a:r>
          </a:p>
          <a:p>
            <a:pPr marL="863600" indent="-647700" algn="l">
              <a:spcBef>
                <a:spcPts val="2000"/>
              </a:spcBef>
            </a:pPr>
            <a:endParaRPr lang="en-US" sz="3000">
              <a:solidFill>
                <a:srgbClr val="005A7C"/>
              </a:solidFill>
              <a:latin typeface="Century Gothic" charset="0"/>
              <a:cs typeface="Century Gothic" charset="0"/>
              <a:sym typeface="Century Gothic" charset="0"/>
            </a:endParaRPr>
          </a:p>
        </p:txBody>
      </p:sp>
      <p:pic>
        <p:nvPicPr>
          <p:cNvPr id="123907"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43400" y="6908800"/>
            <a:ext cx="4318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3908"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77300" y="4495800"/>
            <a:ext cx="330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3909"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760200" y="76200"/>
            <a:ext cx="1181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3910" name="Rectangle 2"/>
          <p:cNvSpPr>
            <a:spLocks/>
          </p:cNvSpPr>
          <p:nvPr/>
        </p:nvSpPr>
        <p:spPr bwMode="auto">
          <a:xfrm>
            <a:off x="1270000" y="908050"/>
            <a:ext cx="11734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marL="406400" indent="-406400" algn="l">
              <a:spcBef>
                <a:spcPts val="3200"/>
              </a:spcBef>
              <a:buSzPct val="77000"/>
              <a:buFontTx/>
              <a:buBlip>
                <a:blip r:embed="rId8"/>
              </a:buBlip>
            </a:pPr>
            <a:r>
              <a:rPr lang="en-US" sz="6000" b="1">
                <a:latin typeface="Century Gothic" charset="0"/>
                <a:cs typeface="Georgia" charset="0"/>
              </a:rPr>
              <a:t>Final Thoughts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97300" y="0"/>
            <a:ext cx="54102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873177" y="3868688"/>
            <a:ext cx="5661375" cy="3528392"/>
          </a:xfrm>
          <a:prstGeom prst="rect">
            <a:avLst/>
          </a:prstGeom>
        </p:spPr>
      </p:pic>
      <p:pic>
        <p:nvPicPr>
          <p:cNvPr id="4" name="Picture 3"/>
          <p:cNvPicPr>
            <a:picLocks noChangeAspect="1"/>
          </p:cNvPicPr>
          <p:nvPr/>
        </p:nvPicPr>
        <p:blipFill>
          <a:blip r:embed="rId5"/>
          <a:stretch>
            <a:fillRect/>
          </a:stretch>
        </p:blipFill>
        <p:spPr>
          <a:xfrm>
            <a:off x="6862440" y="3868688"/>
            <a:ext cx="5337512" cy="3551872"/>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p:cNvSpPr>
          <p:nvPr/>
        </p:nvSpPr>
        <p:spPr bwMode="auto">
          <a:xfrm>
            <a:off x="977900" y="1631950"/>
            <a:ext cx="119253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marL="863600" indent="-647700" algn="l">
              <a:spcBef>
                <a:spcPts val="2000"/>
              </a:spcBef>
              <a:buSzPct val="77000"/>
              <a:buFontTx/>
              <a:buBlip>
                <a:blip r:embed="rId3"/>
              </a:buBlip>
            </a:pPr>
            <a:endParaRPr lang="en-US" sz="3000" dirty="0">
              <a:solidFill>
                <a:srgbClr val="005A7C"/>
              </a:solidFill>
              <a:latin typeface="Century Gothic" charset="0"/>
              <a:cs typeface="Century Gothic" charset="0"/>
              <a:sym typeface="Century Gothic" charset="0"/>
            </a:endParaRPr>
          </a:p>
          <a:p>
            <a:pPr marL="863600" indent="-647700" algn="l">
              <a:spcBef>
                <a:spcPts val="2000"/>
              </a:spcBef>
              <a:buSzPct val="77000"/>
              <a:buFontTx/>
              <a:buBlip>
                <a:blip r:embed="rId3"/>
              </a:buBlip>
            </a:pPr>
            <a:r>
              <a:rPr lang="en-US" sz="3000" dirty="0">
                <a:solidFill>
                  <a:srgbClr val="005A7C"/>
                </a:solidFill>
                <a:latin typeface="Century Gothic" charset="0"/>
                <a:cs typeface="Century Gothic" charset="0"/>
                <a:sym typeface="Century Gothic" charset="0"/>
              </a:rPr>
              <a:t>Listen and read along with the </a:t>
            </a:r>
            <a:r>
              <a:rPr lang="en-US" sz="3000" dirty="0" smtClean="0">
                <a:solidFill>
                  <a:srgbClr val="005A7C"/>
                </a:solidFill>
                <a:latin typeface="Century Gothic" charset="0"/>
                <a:cs typeface="Century Gothic" charset="0"/>
                <a:sym typeface="Century Gothic" charset="0"/>
              </a:rPr>
              <a:t>‘Will You Marry Me’ song</a:t>
            </a:r>
            <a:endParaRPr lang="en-US" sz="3000" dirty="0">
              <a:solidFill>
                <a:srgbClr val="005A7C"/>
              </a:solidFill>
              <a:latin typeface="Century Gothic" charset="0"/>
              <a:cs typeface="Century Gothic" charset="0"/>
              <a:sym typeface="Century Gothic" charset="0"/>
            </a:endParaRPr>
          </a:p>
          <a:p>
            <a:pPr marL="863600" indent="-647700" algn="l">
              <a:spcBef>
                <a:spcPts val="2000"/>
              </a:spcBef>
              <a:buSzPct val="77000"/>
              <a:buFontTx/>
              <a:buBlip>
                <a:blip r:embed="rId3"/>
              </a:buBlip>
            </a:pPr>
            <a:r>
              <a:rPr lang="en-US" sz="3000" dirty="0">
                <a:solidFill>
                  <a:srgbClr val="005A7C"/>
                </a:solidFill>
                <a:latin typeface="Century Gothic" charset="0"/>
                <a:cs typeface="Century Gothic" charset="0"/>
                <a:sym typeface="Century Gothic" charset="0"/>
              </a:rPr>
              <a:t>Read book to yourself and to your family/friends</a:t>
            </a:r>
          </a:p>
          <a:p>
            <a:pPr marL="863600" indent="-647700" algn="l">
              <a:spcBef>
                <a:spcPts val="2000"/>
              </a:spcBef>
              <a:buSzPct val="77000"/>
              <a:buFontTx/>
              <a:buBlip>
                <a:blip r:embed="rId3"/>
              </a:buBlip>
            </a:pPr>
            <a:r>
              <a:rPr lang="en-US" sz="3000" dirty="0">
                <a:solidFill>
                  <a:srgbClr val="005A7C"/>
                </a:solidFill>
                <a:latin typeface="Century Gothic" charset="0"/>
                <a:cs typeface="Century Gothic" charset="0"/>
                <a:sym typeface="Century Gothic" charset="0"/>
              </a:rPr>
              <a:t>Complete the worksheet </a:t>
            </a:r>
          </a:p>
          <a:p>
            <a:pPr marL="863600" indent="-647700" algn="l">
              <a:spcBef>
                <a:spcPts val="2000"/>
              </a:spcBef>
              <a:buSzPct val="77000"/>
              <a:buFontTx/>
              <a:buBlip>
                <a:blip r:embed="rId3"/>
              </a:buBlip>
            </a:pPr>
            <a:r>
              <a:rPr lang="en-US" sz="3000" dirty="0">
                <a:solidFill>
                  <a:srgbClr val="005A7C"/>
                </a:solidFill>
                <a:latin typeface="Century Gothic" charset="0"/>
                <a:cs typeface="Century Gothic" charset="0"/>
                <a:sym typeface="Century Gothic" charset="0"/>
              </a:rPr>
              <a:t>Practice writing new vocabulary words</a:t>
            </a:r>
          </a:p>
          <a:p>
            <a:pPr marL="863600" indent="-647700" algn="l">
              <a:spcBef>
                <a:spcPts val="2000"/>
              </a:spcBef>
              <a:buSzPct val="77000"/>
              <a:buFontTx/>
              <a:buBlip>
                <a:blip r:embed="rId3"/>
              </a:buBlip>
            </a:pPr>
            <a:endParaRPr lang="en-US" sz="3000" dirty="0">
              <a:solidFill>
                <a:srgbClr val="005A7C"/>
              </a:solidFill>
              <a:latin typeface="Century Gothic" charset="0"/>
              <a:cs typeface="Century Gothic" charset="0"/>
              <a:sym typeface="Century Gothic" charset="0"/>
            </a:endParaRPr>
          </a:p>
          <a:p>
            <a:pPr marL="863600" indent="-647700" algn="l">
              <a:spcBef>
                <a:spcPts val="2000"/>
              </a:spcBef>
            </a:pPr>
            <a:endParaRPr lang="en-US" sz="3000" dirty="0">
              <a:solidFill>
                <a:srgbClr val="005A7C"/>
              </a:solidFill>
              <a:latin typeface="Century Gothic" charset="0"/>
              <a:cs typeface="Century Gothic" charset="0"/>
              <a:sym typeface="Century Gothic" charset="0"/>
            </a:endParaRPr>
          </a:p>
          <a:p>
            <a:pPr marL="863600" indent="-647700" algn="l">
              <a:spcBef>
                <a:spcPts val="2000"/>
              </a:spcBef>
            </a:pPr>
            <a:endParaRPr lang="en-US" sz="3000" dirty="0">
              <a:solidFill>
                <a:srgbClr val="005A7C"/>
              </a:solidFill>
              <a:latin typeface="Century Gothic" charset="0"/>
              <a:cs typeface="Century Gothic" charset="0"/>
              <a:sym typeface="Century Gothic" charset="0"/>
            </a:endParaRPr>
          </a:p>
        </p:txBody>
      </p:sp>
      <p:pic>
        <p:nvPicPr>
          <p:cNvPr id="125954"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760200" y="76200"/>
            <a:ext cx="1181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5955" name="Picture 4"/>
          <p:cNvSpPr>
            <a:spLocks noChangeAspect="1" noChangeArrowheads="1"/>
          </p:cNvSpPr>
          <p:nvPr/>
        </p:nvSpPr>
        <p:spPr bwMode="auto">
          <a:xfrm>
            <a:off x="1955800" y="6283325"/>
            <a:ext cx="93853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lstStyle/>
          <a:p>
            <a:endParaRPr lang="en-US"/>
          </a:p>
        </p:txBody>
      </p:sp>
      <p:sp>
        <p:nvSpPr>
          <p:cNvPr id="125956" name="Rectangle 2"/>
          <p:cNvSpPr>
            <a:spLocks/>
          </p:cNvSpPr>
          <p:nvPr/>
        </p:nvSpPr>
        <p:spPr bwMode="auto">
          <a:xfrm>
            <a:off x="1270000" y="908050"/>
            <a:ext cx="11734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marL="406400" indent="-406400" algn="l">
              <a:spcBef>
                <a:spcPts val="3200"/>
              </a:spcBef>
              <a:buSzPct val="77000"/>
              <a:buFontTx/>
              <a:buBlip>
                <a:blip r:embed="rId5"/>
              </a:buBlip>
            </a:pPr>
            <a:r>
              <a:rPr lang="en-US" sz="6000" b="1">
                <a:latin typeface="Century Gothic" charset="0"/>
                <a:cs typeface="Georgia" charset="0"/>
              </a:rPr>
              <a:t>Before the next class</a:t>
            </a:r>
          </a:p>
        </p:txBody>
      </p:sp>
      <p:pic>
        <p:nvPicPr>
          <p:cNvPr id="6" name="droppedImage.png"/>
          <p:cNvPicPr/>
          <p:nvPr/>
        </p:nvPicPr>
        <p:blipFill>
          <a:blip r:embed="rId6" cstate="screen">
            <a:extLst>
              <a:ext uri="{28A0092B-C50C-407E-A947-70E740481C1C}">
                <a14:useLocalDpi xmlns:a14="http://schemas.microsoft.com/office/drawing/2010/main"/>
              </a:ext>
            </a:extLst>
          </a:blip>
          <a:stretch>
            <a:fillRect/>
          </a:stretch>
        </p:blipFill>
        <p:spPr>
          <a:xfrm>
            <a:off x="1955800" y="6284584"/>
            <a:ext cx="9385301" cy="1868816"/>
          </a:xfrm>
          <a:prstGeom prst="rect">
            <a:avLst/>
          </a:prstGeom>
          <a:ln w="12700">
            <a:miter lim="400000"/>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4813" y="7429500"/>
            <a:ext cx="41529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993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52850" y="2667000"/>
            <a:ext cx="29400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9939"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232900" y="5778500"/>
            <a:ext cx="3479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9940"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00050" y="2667000"/>
            <a:ext cx="30543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9941"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00050" y="5002213"/>
            <a:ext cx="31305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942" name="Rectangle 6"/>
          <p:cNvSpPr>
            <a:spLocks/>
          </p:cNvSpPr>
          <p:nvPr/>
        </p:nvSpPr>
        <p:spPr bwMode="auto">
          <a:xfrm>
            <a:off x="977900" y="838200"/>
            <a:ext cx="110363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en-US" sz="6400" b="1">
                <a:solidFill>
                  <a:srgbClr val="FCFCFC"/>
                </a:solidFill>
                <a:latin typeface="Century Gothic" charset="0"/>
                <a:ea typeface="ヒラギノ角ゴ Pro W6" charset="0"/>
                <a:cs typeface="ヒラギノ角ゴ Pro W6" charset="0"/>
                <a:sym typeface="ヒラギノ角ゴ Pro W6" charset="0"/>
              </a:rPr>
              <a:t>Adventures</a:t>
            </a:r>
          </a:p>
        </p:txBody>
      </p:sp>
      <p:pic>
        <p:nvPicPr>
          <p:cNvPr id="39943" name="Picture 7"/>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162550" y="5435600"/>
            <a:ext cx="36385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9944" name="Picture 8"/>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902700" y="2717800"/>
            <a:ext cx="3810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9945" name="Picture 10"/>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732213" y="5435600"/>
            <a:ext cx="21780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9946" name="Picture 11"/>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1760200" y="76200"/>
            <a:ext cx="1181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9947" name="Picture 1" descr="04.jp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862763" y="2644775"/>
            <a:ext cx="187642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p:cNvSpPr>
          <p:nvPr/>
        </p:nvSpPr>
        <p:spPr bwMode="auto">
          <a:xfrm>
            <a:off x="1270000" y="908050"/>
            <a:ext cx="11734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marL="406400" indent="-406400" algn="l">
              <a:spcBef>
                <a:spcPts val="3200"/>
              </a:spcBef>
              <a:buSzPct val="77000"/>
              <a:buFontTx/>
              <a:buBlip>
                <a:blip r:embed="rId3"/>
              </a:buBlip>
            </a:pPr>
            <a:r>
              <a:rPr lang="en-US" sz="6000" b="1" dirty="0">
                <a:latin typeface="Century Gothic" charset="0"/>
                <a:cs typeface="Georgia" charset="0"/>
              </a:rPr>
              <a:t>What will I </a:t>
            </a:r>
            <a:r>
              <a:rPr lang="en-US" sz="6000" b="1" dirty="0" smtClean="0">
                <a:latin typeface="Century Gothic" charset="0"/>
                <a:cs typeface="Georgia" charset="0"/>
              </a:rPr>
              <a:t>learn today</a:t>
            </a:r>
            <a:r>
              <a:rPr lang="en-US" sz="6000" b="1" dirty="0">
                <a:latin typeface="Century Gothic" charset="0"/>
                <a:cs typeface="Georgia" charset="0"/>
              </a:rPr>
              <a:t>?</a:t>
            </a:r>
          </a:p>
        </p:txBody>
      </p:sp>
      <p:pic>
        <p:nvPicPr>
          <p:cNvPr id="4198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760200" y="76200"/>
            <a:ext cx="1181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1987" name="Picture 2" descr="10319-NME1S2.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97800" y="4713288"/>
            <a:ext cx="4916488"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3"/>
          <p:cNvSpPr>
            <a:spLocks/>
          </p:cNvSpPr>
          <p:nvPr/>
        </p:nvSpPr>
        <p:spPr bwMode="auto">
          <a:xfrm>
            <a:off x="1749425" y="2716213"/>
            <a:ext cx="1051361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863600" indent="-647700" algn="l">
              <a:spcBef>
                <a:spcPts val="2000"/>
              </a:spcBef>
              <a:buSzPct val="77000"/>
            </a:pPr>
            <a:r>
              <a:rPr lang="en-US" sz="3000" dirty="0" smtClean="0">
                <a:solidFill>
                  <a:srgbClr val="005A7C"/>
                </a:solidFill>
                <a:latin typeface="Century Gothic" charset="0"/>
                <a:cs typeface="Century Gothic" charset="0"/>
                <a:sym typeface="Century Gothic" charset="0"/>
              </a:rPr>
              <a:t>The sound of the letters ‘RR’</a:t>
            </a:r>
            <a:endParaRPr lang="en-US" sz="3000" dirty="0">
              <a:solidFill>
                <a:srgbClr val="005A7C"/>
              </a:solidFill>
              <a:latin typeface="Century Gothic" charset="0"/>
              <a:cs typeface="Century Gothic" charset="0"/>
              <a:sym typeface="Century Gothic" charset="0"/>
            </a:endParaRPr>
          </a:p>
          <a:p>
            <a:pPr marL="863600" indent="-647700" algn="l">
              <a:spcBef>
                <a:spcPts val="2000"/>
              </a:spcBef>
              <a:buSzPct val="77000"/>
            </a:pPr>
            <a:r>
              <a:rPr lang="en-US" sz="3000" dirty="0" smtClean="0">
                <a:solidFill>
                  <a:srgbClr val="005A7C"/>
                </a:solidFill>
                <a:latin typeface="Century Gothic" charset="0"/>
                <a:cs typeface="Century Gothic" charset="0"/>
                <a:sym typeface="Century Gothic" charset="0"/>
              </a:rPr>
              <a:t>Transition words (And, But, Then, Because)</a:t>
            </a:r>
            <a:endParaRPr lang="en-US" sz="3000" dirty="0">
              <a:solidFill>
                <a:srgbClr val="005A7C"/>
              </a:solidFill>
              <a:latin typeface="Century Gothic" charset="0"/>
              <a:cs typeface="Century Gothic" charset="0"/>
              <a:sym typeface="Century Gothic" charset="0"/>
            </a:endParaRPr>
          </a:p>
        </p:txBody>
      </p:sp>
      <p:pic>
        <p:nvPicPr>
          <p:cNvPr id="41989" name="Picture 9" descr="C:\Users\Admin\Desktop\checkmark.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50950" y="2719388"/>
            <a:ext cx="4984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9" descr="C:\Users\Admin\Desktop\checkmark.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50950" y="3409950"/>
            <a:ext cx="4984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p:cNvSpPr>
          <p:nvPr/>
        </p:nvSpPr>
        <p:spPr bwMode="auto">
          <a:xfrm>
            <a:off x="1257300" y="3136900"/>
            <a:ext cx="11785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spcBef>
                <a:spcPts val="2000"/>
              </a:spcBef>
            </a:pPr>
            <a:r>
              <a:rPr lang="en-US" sz="3000">
                <a:solidFill>
                  <a:srgbClr val="005A7C"/>
                </a:solidFill>
                <a:latin typeface="Century Gothic" charset="0"/>
                <a:cs typeface="Century Gothic" charset="0"/>
                <a:sym typeface="Century Gothic" charset="0"/>
              </a:rPr>
              <a:t>Listen closely and see if you know what the sound is!</a:t>
            </a:r>
          </a:p>
          <a:p>
            <a:pPr>
              <a:spcBef>
                <a:spcPts val="2000"/>
              </a:spcBef>
            </a:pPr>
            <a:endParaRPr lang="en-US">
              <a:solidFill>
                <a:schemeClr val="tx1"/>
              </a:solidFill>
              <a:cs typeface="Georgia" charset="0"/>
            </a:endParaRPr>
          </a:p>
        </p:txBody>
      </p:sp>
      <p:pic>
        <p:nvPicPr>
          <p:cNvPr id="10752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0200" y="76200"/>
            <a:ext cx="1181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7523" name="Rectangle 2"/>
          <p:cNvSpPr>
            <a:spLocks/>
          </p:cNvSpPr>
          <p:nvPr/>
        </p:nvSpPr>
        <p:spPr bwMode="auto">
          <a:xfrm>
            <a:off x="1270000" y="908050"/>
            <a:ext cx="11734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marL="406400" indent="-406400" algn="l">
              <a:spcBef>
                <a:spcPts val="3200"/>
              </a:spcBef>
              <a:buSzPct val="77000"/>
              <a:buFontTx/>
              <a:buBlip>
                <a:blip r:embed="rId4"/>
              </a:buBlip>
            </a:pPr>
            <a:r>
              <a:rPr lang="en-US" sz="6000" b="1">
                <a:latin typeface="Century Gothic" charset="0"/>
                <a:cs typeface="Georgia" charset="0"/>
              </a:rPr>
              <a:t>What is that sound?</a:t>
            </a:r>
          </a:p>
        </p:txBody>
      </p:sp>
      <p:pic>
        <p:nvPicPr>
          <p:cNvPr id="5" name="Picture 4" descr="12970-NOLCHV.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06056" y="3868688"/>
            <a:ext cx="5596880" cy="5114955"/>
          </a:xfrm>
          <a:prstGeom prst="roundRect">
            <a:avLst>
              <a:gd name="adj" fmla="val 14654"/>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7" descr="C:\Users\Admin\AppData\Local\Temp\_AZTMP30_\DragTemp\10235-NMFWVV.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Rectangle 2"/>
          <p:cNvSpPr>
            <a:spLocks/>
          </p:cNvSpPr>
          <p:nvPr/>
        </p:nvSpPr>
        <p:spPr bwMode="auto">
          <a:xfrm>
            <a:off x="0" y="555625"/>
            <a:ext cx="13004800" cy="1368425"/>
          </a:xfrm>
          <a:prstGeom prst="rect">
            <a:avLst/>
          </a:prstGeom>
          <a:solidFill>
            <a:srgbClr val="FEFF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spcBef>
                <a:spcPts val="3200"/>
              </a:spcBef>
              <a:buSzPct val="77000"/>
            </a:pPr>
            <a:r>
              <a:rPr lang="en-US" sz="6000" b="1">
                <a:latin typeface="Century Gothic" charset="0"/>
                <a:cs typeface="Georgia" charset="0"/>
              </a:rPr>
              <a:t>Where are we going today?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68610" name="Rectangle 11"/>
          <p:cNvSpPr>
            <a:spLocks noChangeArrowheads="1"/>
          </p:cNvSpPr>
          <p:nvPr/>
        </p:nvSpPr>
        <p:spPr bwMode="auto">
          <a:xfrm>
            <a:off x="0" y="0"/>
            <a:ext cx="13004800" cy="9753600"/>
          </a:xfrm>
          <a:prstGeom prst="rect">
            <a:avLst/>
          </a:prstGeom>
          <a:solidFill>
            <a:srgbClr val="FEFF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 name="Picture 3" descr="World_map_-_low_resolution.png"/>
          <p:cNvPicPr>
            <a:picLocks noChangeAspect="1"/>
          </p:cNvPicPr>
          <p:nvPr/>
        </p:nvPicPr>
        <p:blipFill rotWithShape="1">
          <a:blip r:embed="rId3" cstate="screen">
            <a:duotone>
              <a:prstClr val="black"/>
              <a:srgbClr val="FFF467">
                <a:tint val="45000"/>
                <a:satMod val="400000"/>
              </a:srgbClr>
            </a:duotone>
            <a:extLst>
              <a:ext uri="{28A0092B-C50C-407E-A947-70E740481C1C}">
                <a14:useLocalDpi xmlns:a14="http://schemas.microsoft.com/office/drawing/2010/main"/>
              </a:ext>
            </a:extLst>
          </a:blip>
          <a:srcRect b="12147"/>
          <a:stretch/>
        </p:blipFill>
        <p:spPr>
          <a:xfrm>
            <a:off x="741363" y="2716213"/>
            <a:ext cx="11522075" cy="6605587"/>
          </a:xfrm>
          <a:prstGeom prst="rect">
            <a:avLst/>
          </a:prstGeom>
        </p:spPr>
      </p:pic>
      <p:sp>
        <p:nvSpPr>
          <p:cNvPr id="68612" name="TextBox 5"/>
          <p:cNvSpPr txBox="1">
            <a:spLocks noChangeArrowheads="1"/>
          </p:cNvSpPr>
          <p:nvPr/>
        </p:nvSpPr>
        <p:spPr bwMode="auto">
          <a:xfrm>
            <a:off x="8439150" y="1466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rgbClr val="004E74"/>
                </a:solidFill>
                <a:latin typeface="Georgia" charset="0"/>
                <a:ea typeface="Songti SC Regular" charset="0"/>
                <a:cs typeface="Songti SC Regular" charset="0"/>
                <a:sym typeface="Georgia" charset="0"/>
              </a:defRPr>
            </a:lvl1pPr>
            <a:lvl2pPr marL="742950" indent="-285750" eaLnBrk="0" hangingPunct="0">
              <a:defRPr sz="3600">
                <a:solidFill>
                  <a:srgbClr val="004E74"/>
                </a:solidFill>
                <a:latin typeface="Georgia" charset="0"/>
                <a:ea typeface="Songti SC Regular" charset="0"/>
                <a:cs typeface="Songti SC Regular" charset="0"/>
                <a:sym typeface="Georgia" charset="0"/>
              </a:defRPr>
            </a:lvl2pPr>
            <a:lvl3pPr marL="1143000" indent="-228600" eaLnBrk="0" hangingPunct="0">
              <a:defRPr sz="3600">
                <a:solidFill>
                  <a:srgbClr val="004E74"/>
                </a:solidFill>
                <a:latin typeface="Georgia" charset="0"/>
                <a:ea typeface="Songti SC Regular" charset="0"/>
                <a:cs typeface="Songti SC Regular" charset="0"/>
                <a:sym typeface="Georgia" charset="0"/>
              </a:defRPr>
            </a:lvl3pPr>
            <a:lvl4pPr marL="1600200" indent="-228600" eaLnBrk="0" hangingPunct="0">
              <a:defRPr sz="3600">
                <a:solidFill>
                  <a:srgbClr val="004E74"/>
                </a:solidFill>
                <a:latin typeface="Georgia" charset="0"/>
                <a:ea typeface="Songti SC Regular" charset="0"/>
                <a:cs typeface="Songti SC Regular" charset="0"/>
                <a:sym typeface="Georgia" charset="0"/>
              </a:defRPr>
            </a:lvl4pPr>
            <a:lvl5pPr marL="2057400" indent="-228600" eaLnBrk="0" hangingPunct="0">
              <a:defRPr sz="3600">
                <a:solidFill>
                  <a:srgbClr val="004E74"/>
                </a:solidFill>
                <a:latin typeface="Georgia" charset="0"/>
                <a:ea typeface="Songti SC Regular" charset="0"/>
                <a:cs typeface="Songti SC Regular" charset="0"/>
                <a:sym typeface="Georgia" charset="0"/>
              </a:defRPr>
            </a:lvl5pPr>
            <a:lvl6pPr marL="2514600" indent="-228600" algn="ctr" eaLnBrk="0" fontAlgn="base" hangingPunct="0">
              <a:spcBef>
                <a:spcPct val="0"/>
              </a:spcBef>
              <a:spcAft>
                <a:spcPct val="0"/>
              </a:spcAft>
              <a:defRPr sz="3600">
                <a:solidFill>
                  <a:srgbClr val="004E74"/>
                </a:solidFill>
                <a:latin typeface="Georgia" charset="0"/>
                <a:ea typeface="Songti SC Regular" charset="0"/>
                <a:cs typeface="Songti SC Regular" charset="0"/>
                <a:sym typeface="Georgia" charset="0"/>
              </a:defRPr>
            </a:lvl6pPr>
            <a:lvl7pPr marL="2971800" indent="-228600" algn="ctr" eaLnBrk="0" fontAlgn="base" hangingPunct="0">
              <a:spcBef>
                <a:spcPct val="0"/>
              </a:spcBef>
              <a:spcAft>
                <a:spcPct val="0"/>
              </a:spcAft>
              <a:defRPr sz="3600">
                <a:solidFill>
                  <a:srgbClr val="004E74"/>
                </a:solidFill>
                <a:latin typeface="Georgia" charset="0"/>
                <a:ea typeface="Songti SC Regular" charset="0"/>
                <a:cs typeface="Songti SC Regular" charset="0"/>
                <a:sym typeface="Georgia" charset="0"/>
              </a:defRPr>
            </a:lvl7pPr>
            <a:lvl8pPr marL="3429000" indent="-228600" algn="ctr" eaLnBrk="0" fontAlgn="base" hangingPunct="0">
              <a:spcBef>
                <a:spcPct val="0"/>
              </a:spcBef>
              <a:spcAft>
                <a:spcPct val="0"/>
              </a:spcAft>
              <a:defRPr sz="3600">
                <a:solidFill>
                  <a:srgbClr val="004E74"/>
                </a:solidFill>
                <a:latin typeface="Georgia" charset="0"/>
                <a:ea typeface="Songti SC Regular" charset="0"/>
                <a:cs typeface="Songti SC Regular" charset="0"/>
                <a:sym typeface="Georgia" charset="0"/>
              </a:defRPr>
            </a:lvl8pPr>
            <a:lvl9pPr marL="3886200" indent="-228600" algn="ctr" eaLnBrk="0" fontAlgn="base" hangingPunct="0">
              <a:spcBef>
                <a:spcPct val="0"/>
              </a:spcBef>
              <a:spcAft>
                <a:spcPct val="0"/>
              </a:spcAft>
              <a:defRPr sz="3600">
                <a:solidFill>
                  <a:srgbClr val="004E74"/>
                </a:solidFill>
                <a:latin typeface="Georgia" charset="0"/>
                <a:ea typeface="Songti SC Regular" charset="0"/>
                <a:cs typeface="Songti SC Regular" charset="0"/>
                <a:sym typeface="Georgia" charset="0"/>
              </a:defRPr>
            </a:lvl9pPr>
          </a:lstStyle>
          <a:p>
            <a:pPr eaLnBrk="1" hangingPunct="1"/>
            <a:endParaRPr lang="en-US"/>
          </a:p>
        </p:txBody>
      </p:sp>
      <p:pic>
        <p:nvPicPr>
          <p:cNvPr id="68613" name="Picture 6" descr="startpin.png"/>
          <p:cNvPicPr>
            <a:picLocks noChangeAspect="1"/>
          </p:cNvPicPr>
          <p:nvPr/>
        </p:nvPicPr>
        <p:blipFill>
          <a:blip r:embed="rId4" cstate="screen">
            <a:extLst>
              <a:ext uri="{28A0092B-C50C-407E-A947-70E740481C1C}">
                <a14:useLocalDpi xmlns:a14="http://schemas.microsoft.com/office/drawing/2010/main"/>
              </a:ext>
            </a:extLst>
          </a:blip>
          <a:srcRect l="43063" t="37054" r="43187" b="37531"/>
          <a:stretch>
            <a:fillRect/>
          </a:stretch>
        </p:blipFill>
        <p:spPr bwMode="auto">
          <a:xfrm>
            <a:off x="9094788" y="3508375"/>
            <a:ext cx="118745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9" descr="endpin.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26336" y="3220616"/>
            <a:ext cx="1223963"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Rectangle 2"/>
          <p:cNvSpPr>
            <a:spLocks/>
          </p:cNvSpPr>
          <p:nvPr/>
        </p:nvSpPr>
        <p:spPr bwMode="auto">
          <a:xfrm>
            <a:off x="0" y="555625"/>
            <a:ext cx="13004800" cy="1368425"/>
          </a:xfrm>
          <a:prstGeom prst="rect">
            <a:avLst/>
          </a:prstGeom>
          <a:solidFill>
            <a:srgbClr val="FEFF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spcBef>
                <a:spcPts val="3200"/>
              </a:spcBef>
              <a:buSzPct val="77000"/>
            </a:pPr>
            <a:r>
              <a:rPr lang="en-US" sz="6000" b="1" dirty="0">
                <a:latin typeface="Century Gothic" charset="0"/>
                <a:cs typeface="Georgia" charset="0"/>
              </a:rPr>
              <a:t>We are going to </a:t>
            </a:r>
            <a:r>
              <a:rPr lang="en-CA" sz="6000" b="1" dirty="0" smtClean="0">
                <a:latin typeface="Century Gothic" charset="0"/>
                <a:cs typeface="Georgia" charset="0"/>
              </a:rPr>
              <a:t>Germany</a:t>
            </a:r>
            <a:r>
              <a:rPr lang="en-US" sz="6000" b="1" dirty="0" smtClean="0">
                <a:latin typeface="Century Gothic" charset="0"/>
                <a:cs typeface="Georgia" charset="0"/>
              </a:rPr>
              <a:t>!</a:t>
            </a:r>
            <a:endParaRPr lang="en-US" sz="6000" b="1" dirty="0">
              <a:latin typeface="Century Gothic" charset="0"/>
              <a:cs typeface="Georgia" charset="0"/>
            </a:endParaRPr>
          </a:p>
        </p:txBody>
      </p:sp>
      <p:cxnSp>
        <p:nvCxnSpPr>
          <p:cNvPr id="43" name="Straight Arrow Connector 42"/>
          <p:cNvCxnSpPr>
            <a:stCxn id="68613" idx="2"/>
            <a:endCxn id="68614" idx="2"/>
          </p:cNvCxnSpPr>
          <p:nvPr/>
        </p:nvCxnSpPr>
        <p:spPr bwMode="auto">
          <a:xfrm flipH="1" flipV="1">
            <a:off x="6538318" y="4835103"/>
            <a:ext cx="3150195" cy="370310"/>
          </a:xfrm>
          <a:prstGeom prst="straightConnector1">
            <a:avLst/>
          </a:prstGeom>
          <a:ln w="76200" cmpd="sng">
            <a:solidFill>
              <a:srgbClr val="D02175"/>
            </a:solidFill>
            <a:prstDash val="sysDash"/>
            <a:headEnd type="none" w="med" len="med"/>
            <a:tailEnd type="triangle" w="med" len="med"/>
          </a:ln>
          <a:extLst/>
        </p:spPr>
        <p:style>
          <a:lnRef idx="2">
            <a:schemeClr val="accent2"/>
          </a:lnRef>
          <a:fillRef idx="0">
            <a:schemeClr val="accent2"/>
          </a:fillRef>
          <a:effectRef idx="1">
            <a:schemeClr val="accent2"/>
          </a:effectRef>
          <a:fontRef idx="minor">
            <a:schemeClr val="tx1"/>
          </a:fontRef>
        </p:style>
      </p:cxnSp>
      <p:pic>
        <p:nvPicPr>
          <p:cNvPr id="10" name="droppedImage.png"/>
          <p:cNvPicPr/>
          <p:nvPr/>
        </p:nvPicPr>
        <p:blipFill>
          <a:blip r:embed="rId6">
            <a:extLst/>
          </a:blip>
          <a:stretch>
            <a:fillRect/>
          </a:stretch>
        </p:blipFill>
        <p:spPr>
          <a:xfrm flipH="1">
            <a:off x="813768" y="7397080"/>
            <a:ext cx="2125538" cy="1828800"/>
          </a:xfrm>
          <a:prstGeom prst="rect">
            <a:avLst/>
          </a:prstGeom>
          <a:ln w="12700">
            <a:miter lim="400000"/>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8751"/>
            <a:ext cx="13004800" cy="9772352"/>
          </a:xfrm>
          <a:prstGeom prst="rect">
            <a:avLst/>
          </a:prstGeom>
        </p:spPr>
      </p:pic>
      <p:sp>
        <p:nvSpPr>
          <p:cNvPr id="10" name="Rectangle 6"/>
          <p:cNvSpPr>
            <a:spLocks/>
          </p:cNvSpPr>
          <p:nvPr/>
        </p:nvSpPr>
        <p:spPr bwMode="auto">
          <a:xfrm>
            <a:off x="0" y="0"/>
            <a:ext cx="13004800" cy="1564432"/>
          </a:xfrm>
          <a:prstGeom prst="rect">
            <a:avLst/>
          </a:prstGeom>
          <a:solidFill>
            <a:srgbClr val="00702D">
              <a:alpha val="90000"/>
            </a:srgbClr>
          </a:solidFill>
          <a:ln>
            <a:noFill/>
          </a:ln>
          <a:extLst/>
        </p:spPr>
        <p:txBody>
          <a:bodyPr lIns="0" tIns="0" rIns="0" bIns="0" anchor="ctr"/>
          <a:lstStyle/>
          <a:p>
            <a:r>
              <a:rPr lang="en-US" sz="4800" b="1" dirty="0" smtClean="0">
                <a:solidFill>
                  <a:schemeClr val="bg1"/>
                </a:solidFill>
                <a:latin typeface="Century Gothic" charset="0"/>
                <a:ea typeface="ヒラギノ角ゴ Pro W6" charset="0"/>
                <a:cs typeface="ヒラギノ角ゴ Pro W6" charset="0"/>
                <a:sym typeface="ヒラギノ角ゴ Pro W6" charset="0"/>
              </a:rPr>
              <a:t>This is a map of the Berlin Zoo</a:t>
            </a:r>
            <a:endParaRPr lang="en-US" sz="4800" b="1" dirty="0">
              <a:solidFill>
                <a:schemeClr val="bg1"/>
              </a:solidFill>
              <a:latin typeface="Century Gothic" charset="0"/>
              <a:ea typeface="ヒラギノ角ゴ Pro W6" charset="0"/>
              <a:cs typeface="ヒラギノ角ゴ Pro W6" charset="0"/>
              <a:sym typeface="ヒラギノ角ゴ Pro W6" charset="0"/>
            </a:endParaRPr>
          </a:p>
        </p:txBody>
      </p:sp>
      <p:sp>
        <p:nvSpPr>
          <p:cNvPr id="11" name="Rounded Rectangle 10"/>
          <p:cNvSpPr/>
          <p:nvPr/>
        </p:nvSpPr>
        <p:spPr bwMode="auto">
          <a:xfrm>
            <a:off x="8950672" y="7613104"/>
            <a:ext cx="3850038" cy="1921992"/>
          </a:xfrm>
          <a:prstGeom prst="roundRect">
            <a:avLst/>
          </a:prstGeom>
          <a:solidFill>
            <a:srgbClr val="007072">
              <a:alpha val="93000"/>
            </a:srgbClr>
          </a:solidFill>
          <a:ln>
            <a:noFill/>
          </a:ln>
          <a:effectLst/>
          <a:extLst/>
        </p:spPr>
        <p:txBody>
          <a:bodyPr vert="horz" wrap="square" lIns="91440" tIns="45720" rIns="91440" bIns="45720" numCol="1" rtlCol="0" anchor="ctr" anchorCtr="0" compatLnSpc="1">
            <a:prstTxWarp prst="textNoShape">
              <a:avLst/>
            </a:prstTxWarp>
          </a:bodyPr>
          <a:lstStyle/>
          <a:p>
            <a:r>
              <a:rPr lang="en-US" dirty="0" smtClean="0">
                <a:solidFill>
                  <a:schemeClr val="bg1"/>
                </a:solidFill>
                <a:latin typeface="Century Gothic" charset="0"/>
                <a:ea typeface="ヒラギノ角ゴ Pro W6" charset="0"/>
                <a:cs typeface="ヒラギノ角ゴ Pro W6" charset="0"/>
                <a:sym typeface="ヒラギノ角ゴ Pro W6" charset="0"/>
              </a:rPr>
              <a:t>Look at all the animals!</a:t>
            </a:r>
            <a:endParaRPr lang="en-US" dirty="0">
              <a:solidFill>
                <a:schemeClr val="bg1"/>
              </a:solidFill>
              <a:latin typeface="Century Gothic" charset="0"/>
              <a:ea typeface="ヒラギノ角ゴ Pro W6" charset="0"/>
              <a:cs typeface="ヒラギノ角ゴ Pro W6" charset="0"/>
              <a:sym typeface="ヒラギノ角ゴ Pro W6" charset="0"/>
            </a:endParaRPr>
          </a:p>
        </p:txBody>
      </p:sp>
    </p:spTree>
    <p:extLst>
      <p:ext uri="{BB962C8B-B14F-4D97-AF65-F5344CB8AC3E}">
        <p14:creationId xmlns:p14="http://schemas.microsoft.com/office/powerpoint/2010/main" val="13876331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313"/>
          <p:cNvSpPr/>
          <p:nvPr/>
        </p:nvSpPr>
        <p:spPr>
          <a:xfrm>
            <a:off x="1245816" y="3580656"/>
            <a:ext cx="4619829" cy="324276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lnSpc>
                <a:spcPts val="6200"/>
              </a:lnSpc>
              <a:defRPr sz="1800"/>
            </a:pPr>
            <a:r>
              <a:rPr sz="3600" dirty="0">
                <a:latin typeface="Century Gothic"/>
                <a:ea typeface="Helvetica Neue Light"/>
                <a:cs typeface="Century Gothic"/>
                <a:sym typeface="Helvetica Neue Light"/>
              </a:rPr>
              <a:t>Will You Ma</a:t>
            </a:r>
            <a:r>
              <a:rPr sz="3600" dirty="0">
                <a:solidFill>
                  <a:srgbClr val="E32400"/>
                </a:solidFill>
                <a:latin typeface="Century Gothic"/>
                <a:ea typeface="Helvetica Neue Light"/>
                <a:cs typeface="Century Gothic"/>
                <a:sym typeface="Helvetica Neue Light"/>
              </a:rPr>
              <a:t>rr</a:t>
            </a:r>
            <a:r>
              <a:rPr sz="3600" dirty="0">
                <a:latin typeface="Century Gothic"/>
                <a:ea typeface="Helvetica Neue Light"/>
                <a:cs typeface="Century Gothic"/>
                <a:sym typeface="Helvetica Neue Light"/>
              </a:rPr>
              <a:t>y Me?</a:t>
            </a:r>
          </a:p>
          <a:p>
            <a:pPr lvl="0">
              <a:lnSpc>
                <a:spcPts val="6200"/>
              </a:lnSpc>
              <a:defRPr sz="1800"/>
            </a:pPr>
            <a:endParaRPr sz="3600" dirty="0">
              <a:latin typeface="Century Gothic"/>
              <a:ea typeface="Helvetica Neue Light"/>
              <a:cs typeface="Century Gothic"/>
              <a:sym typeface="Helvetica Neue Light"/>
            </a:endParaRPr>
          </a:p>
          <a:p>
            <a:pPr lvl="0">
              <a:lnSpc>
                <a:spcPts val="6200"/>
              </a:lnSpc>
              <a:defRPr sz="1800"/>
            </a:pPr>
            <a:r>
              <a:rPr sz="3600" dirty="0">
                <a:latin typeface="Century Gothic"/>
                <a:ea typeface="Helvetica Neue Light"/>
                <a:cs typeface="Century Gothic"/>
                <a:sym typeface="Helvetica Neue Light"/>
              </a:rPr>
              <a:t>Will, will, will, will, will, </a:t>
            </a:r>
          </a:p>
          <a:p>
            <a:pPr lvl="0">
              <a:lnSpc>
                <a:spcPts val="6200"/>
              </a:lnSpc>
              <a:defRPr sz="1800"/>
            </a:pPr>
            <a:r>
              <a:rPr sz="3600" dirty="0">
                <a:latin typeface="Century Gothic"/>
                <a:ea typeface="Helvetica Neue Light"/>
                <a:cs typeface="Century Gothic"/>
                <a:sym typeface="Helvetica Neue Light"/>
              </a:rPr>
              <a:t>will you marry me?</a:t>
            </a:r>
          </a:p>
        </p:txBody>
      </p:sp>
      <p:sp>
        <p:nvSpPr>
          <p:cNvPr id="11" name="Shape 314"/>
          <p:cNvSpPr/>
          <p:nvPr/>
        </p:nvSpPr>
        <p:spPr>
          <a:xfrm>
            <a:off x="1245816" y="1060376"/>
            <a:ext cx="7771458"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defTabSz="584200">
              <a:defRPr sz="1800"/>
            </a:pPr>
            <a:r>
              <a:rPr sz="4800" b="1" dirty="0">
                <a:latin typeface="Century Gothic"/>
                <a:ea typeface="Bodoni SvtyTwo ITC TT-Book"/>
                <a:cs typeface="Century Gothic"/>
                <a:sym typeface="Bodoni SvtyTwo ITC TT-Book"/>
              </a:rPr>
              <a:t>Song: Will You Ma</a:t>
            </a:r>
            <a:r>
              <a:rPr sz="4800" b="1" dirty="0">
                <a:solidFill>
                  <a:srgbClr val="E32400"/>
                </a:solidFill>
                <a:latin typeface="Century Gothic"/>
                <a:ea typeface="Bodoni SvtyTwo ITC TT-Book"/>
                <a:cs typeface="Century Gothic"/>
                <a:sym typeface="Bodoni SvtyTwo ITC TT-Book"/>
              </a:rPr>
              <a:t>rr</a:t>
            </a:r>
            <a:r>
              <a:rPr sz="4800" b="1" dirty="0">
                <a:latin typeface="Century Gothic"/>
                <a:ea typeface="Bodoni SvtyTwo ITC TT-Book"/>
                <a:cs typeface="Century Gothic"/>
                <a:sym typeface="Bodoni SvtyTwo ITC TT-Book"/>
              </a:rPr>
              <a:t>y Me ?</a:t>
            </a:r>
          </a:p>
        </p:txBody>
      </p:sp>
      <p:pic>
        <p:nvPicPr>
          <p:cNvPr id="12" name="droppedImage.png"/>
          <p:cNvPicPr/>
          <p:nvPr/>
        </p:nvPicPr>
        <p:blipFill>
          <a:blip r:embed="rId3">
            <a:extLst/>
          </a:blip>
          <a:stretch>
            <a:fillRect/>
          </a:stretch>
        </p:blipFill>
        <p:spPr>
          <a:xfrm>
            <a:off x="8158584" y="3580656"/>
            <a:ext cx="3495388" cy="3240360"/>
          </a:xfrm>
          <a:prstGeom prst="rect">
            <a:avLst/>
          </a:prstGeom>
          <a:ln w="12700">
            <a:miter lim="400000"/>
          </a:ln>
        </p:spPr>
      </p:pic>
      <p:pic>
        <p:nvPicPr>
          <p:cNvPr id="13" name="droppedImage.png"/>
          <p:cNvPicPr/>
          <p:nvPr/>
        </p:nvPicPr>
        <p:blipFill>
          <a:blip r:embed="rId4" cstate="screen">
            <a:extLst>
              <a:ext uri="{28A0092B-C50C-407E-A947-70E740481C1C}">
                <a14:useLocalDpi xmlns:a14="http://schemas.microsoft.com/office/drawing/2010/main"/>
              </a:ext>
            </a:extLst>
          </a:blip>
          <a:stretch>
            <a:fillRect/>
          </a:stretch>
        </p:blipFill>
        <p:spPr>
          <a:xfrm>
            <a:off x="9886776" y="700336"/>
            <a:ext cx="2304256" cy="1594297"/>
          </a:xfrm>
          <a:prstGeom prst="rect">
            <a:avLst/>
          </a:prstGeom>
          <a:ln w="12700">
            <a:miter lim="400000"/>
          </a:ln>
        </p:spPr>
      </p:pic>
    </p:spTree>
    <p:extLst>
      <p:ext uri="{BB962C8B-B14F-4D97-AF65-F5344CB8AC3E}">
        <p14:creationId xmlns:p14="http://schemas.microsoft.com/office/powerpoint/2010/main" val="11488467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15.xml.rels><?xml version="1.0" encoding="UTF-8" standalone="yes"?>
<Relationships xmlns="http://schemas.openxmlformats.org/package/2006/relationships"><Relationship Id="rId1" Type="http://schemas.openxmlformats.org/officeDocument/2006/relationships/image" Target="../media/image1.png"/></Relationships>
</file>

<file path=ppt/theme/_rels/theme16.xml.rels><?xml version="1.0" encoding="UTF-8" standalone="yes"?>
<Relationships xmlns="http://schemas.openxmlformats.org/package/2006/relationships"><Relationship Id="rId1" Type="http://schemas.openxmlformats.org/officeDocument/2006/relationships/image" Target="../media/image1.png"/></Relationships>
</file>

<file path=ppt/theme/_rels/theme17.xml.rels><?xml version="1.0" encoding="UTF-8" standalone="yes"?>
<Relationships xmlns="http://schemas.openxmlformats.org/package/2006/relationships"><Relationship Id="rId1" Type="http://schemas.openxmlformats.org/officeDocument/2006/relationships/image" Target="../media/image1.png"/></Relationships>
</file>

<file path=ppt/theme/_rels/theme18.xml.rels><?xml version="1.0" encoding="UTF-8" standalone="yes"?>
<Relationships xmlns="http://schemas.openxmlformats.org/package/2006/relationships"><Relationship Id="rId1" Type="http://schemas.openxmlformats.org/officeDocument/2006/relationships/image" Target="../media/image1.png"/></Relationships>
</file>

<file path=ppt/theme/_rels/theme19.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20.xml.rels><?xml version="1.0" encoding="UTF-8" standalone="yes"?>
<Relationships xmlns="http://schemas.openxmlformats.org/package/2006/relationships"><Relationship Id="rId1" Type="http://schemas.openxmlformats.org/officeDocument/2006/relationships/image" Target="../media/image1.png"/></Relationships>
</file>

<file path=ppt/theme/_rels/theme21.xml.rels><?xml version="1.0" encoding="UTF-8" standalone="yes"?>
<Relationships xmlns="http://schemas.openxmlformats.org/package/2006/relationships"><Relationship Id="rId1" Type="http://schemas.openxmlformats.org/officeDocument/2006/relationships/image" Target="../media/image1.png"/></Relationships>
</file>

<file path=ppt/theme/_rels/theme22.xml.rels><?xml version="1.0" encoding="UTF-8" standalone="yes"?>
<Relationships xmlns="http://schemas.openxmlformats.org/package/2006/relationships"><Relationship Id="rId1" Type="http://schemas.openxmlformats.org/officeDocument/2006/relationships/image" Target="../media/image1.png"/></Relationships>
</file>

<file path=ppt/theme/_rels/theme23.xml.rels><?xml version="1.0" encoding="UTF-8" standalone="yes"?>
<Relationships xmlns="http://schemas.openxmlformats.org/package/2006/relationships"><Relationship Id="rId1" Type="http://schemas.openxmlformats.org/officeDocument/2006/relationships/image" Target="../media/image1.png"/></Relationships>
</file>

<file path=ppt/theme/_rels/theme24.xml.rels><?xml version="1.0" encoding="UTF-8" standalone="yes"?>
<Relationships xmlns="http://schemas.openxmlformats.org/package/2006/relationships"><Relationship Id="rId1" Type="http://schemas.openxmlformats.org/officeDocument/2006/relationships/image" Target="../media/image1.png"/></Relationships>
</file>

<file path=ppt/theme/_rels/theme25.xml.rels><?xml version="1.0" encoding="UTF-8" standalone="yes"?>
<Relationships xmlns="http://schemas.openxmlformats.org/package/2006/relationships"><Relationship Id="rId1" Type="http://schemas.openxmlformats.org/officeDocument/2006/relationships/image" Target="../media/image1.png"/></Relationships>
</file>

<file path=ppt/theme/_rels/theme26.xml.rels><?xml version="1.0" encoding="UTF-8" standalone="yes"?>
<Relationships xmlns="http://schemas.openxmlformats.org/package/2006/relationships"><Relationship Id="rId1" Type="http://schemas.openxmlformats.org/officeDocument/2006/relationships/image" Target="../media/image1.png"/></Relationships>
</file>

<file path=ppt/theme/_rels/theme27.xml.rels><?xml version="1.0" encoding="UTF-8" standalone="yes"?>
<Relationships xmlns="http://schemas.openxmlformats.org/package/2006/relationships"><Relationship Id="rId1" Type="http://schemas.openxmlformats.org/officeDocument/2006/relationships/image" Target="../media/image1.png"/></Relationships>
</file>

<file path=ppt/theme/_rels/theme28.xml.rels><?xml version="1.0" encoding="UTF-8" standalone="yes"?>
<Relationships xmlns="http://schemas.openxmlformats.org/package/2006/relationships"><Relationship Id="rId1" Type="http://schemas.openxmlformats.org/officeDocument/2006/relationships/image" Target="../media/image1.png"/></Relationships>
</file>

<file path=ppt/theme/_rels/theme29.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30.xml.rels><?xml version="1.0" encoding="UTF-8" standalone="yes"?>
<Relationships xmlns="http://schemas.openxmlformats.org/package/2006/relationships"><Relationship Id="rId1" Type="http://schemas.openxmlformats.org/officeDocument/2006/relationships/image" Target="../media/image1.png"/></Relationships>
</file>

<file path=ppt/theme/_rels/theme31.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
      <a:dk1>
        <a:srgbClr val="004E74"/>
      </a:dk1>
      <a:lt1>
        <a:srgbClr val="FFB18B"/>
      </a:lt1>
      <a:dk2>
        <a:srgbClr val="000000"/>
      </a:dk2>
      <a:lt2>
        <a:srgbClr val="808080"/>
      </a:lt2>
      <a:accent1>
        <a:srgbClr val="BBE0E3"/>
      </a:accent1>
      <a:accent2>
        <a:srgbClr val="333399"/>
      </a:accent2>
      <a:accent3>
        <a:srgbClr val="FFD5C4"/>
      </a:accent3>
      <a:accent4>
        <a:srgbClr val="004162"/>
      </a:accent4>
      <a:accent5>
        <a:srgbClr val="DAEDEF"/>
      </a:accent5>
      <a:accent6>
        <a:srgbClr val="2D2D8A"/>
      </a:accent6>
      <a:hlink>
        <a:srgbClr val="009999"/>
      </a:hlink>
      <a:folHlink>
        <a:srgbClr val="99CC00"/>
      </a:folHlink>
    </a:clrScheme>
    <a:fontScheme name="Title &amp; Subtitle">
      <a:majorFont>
        <a:latin typeface="Georgia Italic"/>
        <a:ea typeface="Songti SC Regular"/>
        <a:cs typeface="Songti SC Regular"/>
      </a:majorFont>
      <a:minorFont>
        <a:latin typeface="Georgia Italic"/>
        <a:ea typeface="Songti SC Regular"/>
        <a:cs typeface="Songti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 Top">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Chalkboard"/>
        <a:ea typeface="Kaiti SC Regular"/>
        <a:cs typeface="Kaiti SC Regular"/>
      </a:majorFont>
      <a:minorFont>
        <a:latin typeface="Chalkboard"/>
        <a:ea typeface="Kaiti SC Regular"/>
        <a:cs typeface="Kaiti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_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3_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_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_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_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_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_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hoto - Horizontal">
  <a:themeElements>
    <a:clrScheme name="">
      <a:dk1>
        <a:srgbClr val="000000"/>
      </a:dk1>
      <a:lt1>
        <a:srgbClr val="FFFFFF"/>
      </a:lt1>
      <a:dk2>
        <a:srgbClr val="000000"/>
      </a:dk2>
      <a:lt2>
        <a:srgbClr val="000000"/>
      </a:lt2>
      <a:accent1>
        <a:srgbClr val="FFFF33"/>
      </a:accent1>
      <a:accent2>
        <a:srgbClr val="333399"/>
      </a:accent2>
      <a:accent3>
        <a:srgbClr val="FFFFFF"/>
      </a:accent3>
      <a:accent4>
        <a:srgbClr val="000000"/>
      </a:accent4>
      <a:accent5>
        <a:srgbClr val="FFFFAD"/>
      </a:accent5>
      <a:accent6>
        <a:srgbClr val="2D2D8A"/>
      </a:accent6>
      <a:hlink>
        <a:srgbClr val="009999"/>
      </a:hlink>
      <a:folHlink>
        <a:srgbClr val="99CC00"/>
      </a:folHlink>
    </a:clrScheme>
    <a:fontScheme name="Photo - Horizontal">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_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_Title, Bullets &amp; Photo">
  <a:themeElements>
    <a:clrScheme name="">
      <a:dk1>
        <a:srgbClr val="004E74"/>
      </a:dk1>
      <a:lt1>
        <a:srgbClr val="FFB18B"/>
      </a:lt1>
      <a:dk2>
        <a:srgbClr val="000000"/>
      </a:dk2>
      <a:lt2>
        <a:srgbClr val="808080"/>
      </a:lt2>
      <a:accent1>
        <a:srgbClr val="BBE0E3"/>
      </a:accent1>
      <a:accent2>
        <a:srgbClr val="333399"/>
      </a:accent2>
      <a:accent3>
        <a:srgbClr val="FFD5C4"/>
      </a:accent3>
      <a:accent4>
        <a:srgbClr val="004162"/>
      </a:accent4>
      <a:accent5>
        <a:srgbClr val="DAEDEF"/>
      </a:accent5>
      <a:accent6>
        <a:srgbClr val="2D2D8A"/>
      </a:accent6>
      <a:hlink>
        <a:srgbClr val="009999"/>
      </a:hlink>
      <a:folHlink>
        <a:srgbClr val="99CC00"/>
      </a:folHlink>
    </a:clrScheme>
    <a:fontScheme name="Title, Bullets &amp; Photo">
      <a:majorFont>
        <a:latin typeface="Marker Felt"/>
        <a:ea typeface="Kaiti SC Regular"/>
        <a:cs typeface="Kaiti SC Regular"/>
      </a:majorFont>
      <a:minorFont>
        <a:latin typeface="Georgia"/>
        <a:ea typeface="Songti SC Regular"/>
        <a:cs typeface="Songti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amp; Bullets - 2 Column">
  <a:themeElements>
    <a:clrScheme name="">
      <a:dk1>
        <a:srgbClr val="004E74"/>
      </a:dk1>
      <a:lt1>
        <a:srgbClr val="FFB18B"/>
      </a:lt1>
      <a:dk2>
        <a:srgbClr val="000000"/>
      </a:dk2>
      <a:lt2>
        <a:srgbClr val="808080"/>
      </a:lt2>
      <a:accent1>
        <a:srgbClr val="BBE0E3"/>
      </a:accent1>
      <a:accent2>
        <a:srgbClr val="333399"/>
      </a:accent2>
      <a:accent3>
        <a:srgbClr val="FFD5C4"/>
      </a:accent3>
      <a:accent4>
        <a:srgbClr val="004162"/>
      </a:accent4>
      <a:accent5>
        <a:srgbClr val="DAEDEF"/>
      </a:accent5>
      <a:accent6>
        <a:srgbClr val="2D2D8A"/>
      </a:accent6>
      <a:hlink>
        <a:srgbClr val="009999"/>
      </a:hlink>
      <a:folHlink>
        <a:srgbClr val="99CC00"/>
      </a:folHlink>
    </a:clrScheme>
    <a:fontScheme name="Title &amp; Bullets - 2 Column">
      <a:majorFont>
        <a:latin typeface="Marker Felt"/>
        <a:ea typeface="Kaiti SC Regular"/>
        <a:cs typeface="Kaiti SC Regular"/>
      </a:majorFont>
      <a:minorFont>
        <a:latin typeface="Georgia"/>
        <a:ea typeface="Songti SC Regular"/>
        <a:cs typeface="Songti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amp; Subtitle - Photo">
  <a:themeElements>
    <a:clrScheme name="">
      <a:dk1>
        <a:srgbClr val="004E74"/>
      </a:dk1>
      <a:lt1>
        <a:srgbClr val="FFB18B"/>
      </a:lt1>
      <a:dk2>
        <a:srgbClr val="000000"/>
      </a:dk2>
      <a:lt2>
        <a:srgbClr val="808080"/>
      </a:lt2>
      <a:accent1>
        <a:srgbClr val="BBE0E3"/>
      </a:accent1>
      <a:accent2>
        <a:srgbClr val="333399"/>
      </a:accent2>
      <a:accent3>
        <a:srgbClr val="FFD5C4"/>
      </a:accent3>
      <a:accent4>
        <a:srgbClr val="004162"/>
      </a:accent4>
      <a:accent5>
        <a:srgbClr val="DAEDEF"/>
      </a:accent5>
      <a:accent6>
        <a:srgbClr val="2D2D8A"/>
      </a:accent6>
      <a:hlink>
        <a:srgbClr val="009999"/>
      </a:hlink>
      <a:folHlink>
        <a:srgbClr val="99CC00"/>
      </a:folHlink>
    </a:clrScheme>
    <a:fontScheme name="Title &amp; Subtitle - Photo">
      <a:majorFont>
        <a:latin typeface="Georgia Italic"/>
        <a:ea typeface="Songti SC Regular"/>
        <a:cs typeface="Songti SC Regular"/>
      </a:majorFont>
      <a:minorFont>
        <a:latin typeface="Georgia Italic"/>
        <a:ea typeface="Songti SC Regular"/>
        <a:cs typeface="Songti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Subtitle -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2383</TotalTime>
  <Pages>0</Pages>
  <Words>662</Words>
  <Characters>0</Characters>
  <Application>Microsoft Macintosh PowerPoint</Application>
  <PresentationFormat>Custom</PresentationFormat>
  <Lines>0</Lines>
  <Paragraphs>83</Paragraphs>
  <Slides>20</Slides>
  <Notes>20</Notes>
  <HiddenSlides>0</HiddenSlides>
  <MMClips>0</MMClips>
  <ScaleCrop>false</ScaleCrop>
  <HeadingPairs>
    <vt:vector size="4" baseType="variant">
      <vt:variant>
        <vt:lpstr>Theme</vt:lpstr>
      </vt:variant>
      <vt:variant>
        <vt:i4>31</vt:i4>
      </vt:variant>
      <vt:variant>
        <vt:lpstr>Slide Titles</vt:lpstr>
      </vt:variant>
      <vt:variant>
        <vt:i4>20</vt:i4>
      </vt:variant>
    </vt:vector>
  </HeadingPairs>
  <TitlesOfParts>
    <vt:vector size="51" baseType="lpstr">
      <vt:lpstr>Title &amp; Subtitle</vt:lpstr>
      <vt:lpstr>Title - Top</vt:lpstr>
      <vt:lpstr>Photo - Horizontal</vt:lpstr>
      <vt:lpstr>Title &amp; Bullets - 2 Column</vt:lpstr>
      <vt:lpstr>Blank</vt:lpstr>
      <vt:lpstr>Title &amp; Subtitle - Photo</vt:lpstr>
      <vt:lpstr>1_Bullets</vt:lpstr>
      <vt:lpstr>1_Title &amp; Bullets</vt:lpstr>
      <vt:lpstr>1_Title - Center</vt:lpstr>
      <vt:lpstr>1_Title &amp; Subtitle</vt:lpstr>
      <vt:lpstr>2_Photo - Horizontal</vt:lpstr>
      <vt:lpstr>Photo - Horizontal Reflection</vt:lpstr>
      <vt:lpstr>1_Photo - Vertical</vt:lpstr>
      <vt:lpstr>Photo - Vertical Reflection</vt:lpstr>
      <vt:lpstr>2_Title - Top</vt:lpstr>
      <vt:lpstr>1_Title &amp; Bullets - Left</vt:lpstr>
      <vt:lpstr>1_Title &amp; Bullets - 2 Column</vt:lpstr>
      <vt:lpstr>Title &amp; Bullets - Right</vt:lpstr>
      <vt:lpstr>Title, Bullets &amp; Photo</vt:lpstr>
      <vt:lpstr>2_Title &amp; Subtitle</vt:lpstr>
      <vt:lpstr>2_Title - Center</vt:lpstr>
      <vt:lpstr>2_Title &amp; Bullets</vt:lpstr>
      <vt:lpstr>2_Blank</vt:lpstr>
      <vt:lpstr>3_Title - Top</vt:lpstr>
      <vt:lpstr>2_Title &amp; Bullets - Right</vt:lpstr>
      <vt:lpstr>2_Title &amp; Bullets - Left</vt:lpstr>
      <vt:lpstr>2_Title &amp; Bullets - 2 Column</vt:lpstr>
      <vt:lpstr>1_Title, Bullets &amp; Photo</vt:lpstr>
      <vt:lpstr>2_Photo - Vertical</vt:lpstr>
      <vt:lpstr>2_Bullets</vt:lpstr>
      <vt:lpstr>2_Title, Bullets &amp;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Joseph Park</cp:lastModifiedBy>
  <cp:revision>235</cp:revision>
  <dcterms:modified xsi:type="dcterms:W3CDTF">2016-04-27T20:21:00Z</dcterms:modified>
</cp:coreProperties>
</file>