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58"/>
  </p:notesMasterIdLst>
  <p:sldIdLst>
    <p:sldId id="256" r:id="rId32"/>
    <p:sldId id="263" r:id="rId33"/>
    <p:sldId id="295" r:id="rId34"/>
    <p:sldId id="258" r:id="rId35"/>
    <p:sldId id="304" r:id="rId36"/>
    <p:sldId id="345" r:id="rId37"/>
    <p:sldId id="293" r:id="rId38"/>
    <p:sldId id="335" r:id="rId39"/>
    <p:sldId id="392" r:id="rId40"/>
    <p:sldId id="504" r:id="rId41"/>
    <p:sldId id="505" r:id="rId42"/>
    <p:sldId id="506" r:id="rId43"/>
    <p:sldId id="507" r:id="rId44"/>
    <p:sldId id="508" r:id="rId45"/>
    <p:sldId id="509" r:id="rId46"/>
    <p:sldId id="510" r:id="rId47"/>
    <p:sldId id="511" r:id="rId48"/>
    <p:sldId id="527" r:id="rId49"/>
    <p:sldId id="536" r:id="rId50"/>
    <p:sldId id="537" r:id="rId51"/>
    <p:sldId id="486" r:id="rId52"/>
    <p:sldId id="489" r:id="rId53"/>
    <p:sldId id="528" r:id="rId54"/>
    <p:sldId id="503" r:id="rId55"/>
    <p:sldId id="288" r:id="rId56"/>
    <p:sldId id="279" r:id="rId57"/>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FF"/>
    <a:srgbClr val="6B4BCF"/>
    <a:srgbClr val="FF0080"/>
    <a:srgbClr val="007072"/>
    <a:srgbClr val="00702D"/>
    <a:srgbClr val="2A295E"/>
    <a:srgbClr val="E4DC32"/>
    <a:srgbClr val="FFF467"/>
    <a:srgbClr val="CF4C82"/>
    <a:srgbClr val="D021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590"/>
  </p:normalViewPr>
  <p:slideViewPr>
    <p:cSldViewPr>
      <p:cViewPr>
        <p:scale>
          <a:sx n="60" d="100"/>
          <a:sy n="60" d="100"/>
        </p:scale>
        <p:origin x="744" y="24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NUL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8469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4971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2652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3357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7638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52227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5831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06294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068209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smtClean="0">
                <a:hlinkClick r:id="rId3" invalidUrl="http://www.englishmedialab.com/GrammarGames/fling the teacher/actionverbs/present progressive multiple choice.html"/>
              </a:rPr>
              <a:t>http://www.englishmedialab.com/GrammarGames/fling%20the%20teacher/actionverbs/present%20progressive%20multiple%20choice.html</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74672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8095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extLst>
      <p:ext uri="{BB962C8B-B14F-4D97-AF65-F5344CB8AC3E}">
        <p14:creationId xmlns:p14="http://schemas.microsoft.com/office/powerpoint/2010/main" val="17052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66169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9600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31253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142143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4172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115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55590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786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9341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79600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altLang="ja-JP" sz="2200" smtClean="0">
                <a:latin typeface="Lucida Grande" charset="0"/>
                <a:cs typeface="Lucida Grande" charset="0"/>
                <a:sym typeface="Lucida Grande" charset="0"/>
              </a:rPr>
              <a:t>wave</a:t>
            </a:r>
            <a:r>
              <a:rPr lang="ja-JP" altLang="en-US" sz="220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79698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3883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Talk about how far Africa is from China, talk about the different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of the flags.  You can even see how long of a plane ride it is from China to Africa!</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1205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8491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iming>
    <p:tnLst>
      <p:par>
        <p:cT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gbg.png"/>
          <p:cNvPicPr>
            <a:picLocks noChangeAspect="1"/>
          </p:cNvPicPr>
          <p:nvPr userDrawn="1"/>
        </p:nvPicPr>
        <p:blipFill rotWithShape="1">
          <a:blip r:embed="rId13" cstate="screen">
            <a:extLst>
              <a:ext uri="{28A0092B-C50C-407E-A947-70E740481C1C}">
                <a14:useLocalDpi xmlns:a14="http://schemas.microsoft.com/office/drawing/2010/main"/>
              </a:ext>
            </a:extLst>
          </a:blip>
          <a:srcRect b="2941"/>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nLst>
      <p:par>
        <p:cT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5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4.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5.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6.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57.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58.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59.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0.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2.tiff"/><Relationship Id="rId5" Type="http://schemas.openxmlformats.org/officeDocument/2006/relationships/image" Target="../media/image63.tiff"/><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4.tif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5.pn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0.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69.pn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31.png"/><Relationship Id="rId8"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78.pn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4.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45.png"/><Relationship Id="rId6"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6.jpe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5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p:nvPr/>
        </p:nvPicPr>
        <p:blipFill rotWithShape="1">
          <a:blip r:embed="rId3" cstate="screen">
            <a:extLst>
              <a:ext uri="{28A0092B-C50C-407E-A947-70E740481C1C}">
                <a14:useLocalDpi xmlns:a14="http://schemas.microsoft.com/office/drawing/2010/main"/>
              </a:ext>
            </a:extLst>
          </a:blip>
          <a:srcRect/>
          <a:stretch/>
        </p:blipFill>
        <p:spPr>
          <a:xfrm>
            <a:off x="0" y="0"/>
            <a:ext cx="13080486" cy="9753600"/>
          </a:xfrm>
          <a:prstGeom prst="rect">
            <a:avLst/>
          </a:prstGeom>
          <a:ln w="12700">
            <a:miter lim="400000"/>
          </a:ln>
        </p:spPr>
      </p:pic>
    </p:spTree>
    <p:extLst>
      <p:ext uri="{BB962C8B-B14F-4D97-AF65-F5344CB8AC3E}">
        <p14:creationId xmlns:p14="http://schemas.microsoft.com/office/powerpoint/2010/main" val="390360895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844352"/>
            <a:ext cx="13041771" cy="7758390"/>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628328"/>
            <a:ext cx="12996939" cy="8740497"/>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a:picLocks noChangeAspect="1"/>
          </p:cNvPicPr>
          <p:nvPr/>
        </p:nvPicPr>
        <p:blipFill>
          <a:blip r:embed="rId3">
            <a:extLst/>
          </a:blip>
          <a:stretch>
            <a:fillRect/>
          </a:stretch>
        </p:blipFill>
        <p:spPr>
          <a:xfrm>
            <a:off x="-63200" y="988368"/>
            <a:ext cx="13068000" cy="7720173"/>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8126" y="1060376"/>
            <a:ext cx="13068000" cy="7786055"/>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32122" y="916360"/>
            <a:ext cx="13068000" cy="7877727"/>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0" y="1132384"/>
            <a:ext cx="13068000" cy="7840801"/>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63200" y="988368"/>
            <a:ext cx="13068000" cy="7834680"/>
          </a:xfrm>
          <a:prstGeom prst="rect">
            <a:avLst/>
          </a:prstGeom>
          <a:ln w="12700">
            <a:miter lim="400000"/>
          </a:ln>
        </p:spPr>
      </p:pic>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ppedImage.png"/>
          <p:cNvPicPr/>
          <p:nvPr/>
        </p:nvPicPr>
        <p:blipFill>
          <a:blip r:embed="rId3">
            <a:extLst/>
          </a:blip>
          <a:stretch>
            <a:fillRect/>
          </a:stretch>
        </p:blipFill>
        <p:spPr>
          <a:xfrm>
            <a:off x="1244600" y="2644552"/>
            <a:ext cx="10502901" cy="4343524"/>
          </a:xfrm>
          <a:prstGeom prst="rect">
            <a:avLst/>
          </a:prstGeom>
          <a:ln w="12700">
            <a:miter lim="400000"/>
          </a:ln>
        </p:spPr>
      </p:pic>
      <p:sp>
        <p:nvSpPr>
          <p:cNvPr id="5" name="Shape 399"/>
          <p:cNvSpPr/>
          <p:nvPr/>
        </p:nvSpPr>
        <p:spPr>
          <a:xfrm>
            <a:off x="309711" y="853644"/>
            <a:ext cx="12457385"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smtClean="0">
                <a:solidFill>
                  <a:schemeClr val="accent2">
                    <a:lumMod val="75000"/>
                  </a:schemeClr>
                </a:solidFill>
              </a:rPr>
              <a:t>Fling the Teacher Game</a:t>
            </a:r>
          </a:p>
        </p:txBody>
      </p:sp>
    </p:spTree>
    <p:extLst>
      <p:ext uri="{BB962C8B-B14F-4D97-AF65-F5344CB8AC3E}">
        <p14:creationId xmlns:p14="http://schemas.microsoft.com/office/powerpoint/2010/main" val="20822031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CA" sz="6000" b="1" dirty="0" smtClean="0">
                <a:latin typeface="Century Gothic" charset="0"/>
                <a:cs typeface="Georgia" charset="0"/>
              </a:rPr>
              <a:t>Bubble Poem</a:t>
            </a:r>
            <a:endParaRPr lang="en-US" sz="6000" b="1" dirty="0">
              <a:latin typeface="Century Gothic" charset="0"/>
              <a:cs typeface="Georgia" charset="0"/>
            </a:endParaRPr>
          </a:p>
        </p:txBody>
      </p:sp>
      <p:pic>
        <p:nvPicPr>
          <p:cNvPr id="3" name="Picture 2"/>
          <p:cNvPicPr>
            <a:picLocks noChangeAspect="1"/>
          </p:cNvPicPr>
          <p:nvPr/>
        </p:nvPicPr>
        <p:blipFill>
          <a:blip r:embed="rId4"/>
          <a:stretch>
            <a:fillRect/>
          </a:stretch>
        </p:blipFill>
        <p:spPr>
          <a:xfrm>
            <a:off x="5701636" y="5308848"/>
            <a:ext cx="6188516" cy="3424312"/>
          </a:xfrm>
          <a:prstGeom prst="rect">
            <a:avLst/>
          </a:prstGeom>
        </p:spPr>
      </p:pic>
      <p:pic>
        <p:nvPicPr>
          <p:cNvPr id="4" name="Picture 3"/>
          <p:cNvPicPr>
            <a:picLocks noChangeAspect="1"/>
          </p:cNvPicPr>
          <p:nvPr/>
        </p:nvPicPr>
        <p:blipFill>
          <a:blip r:embed="rId5"/>
          <a:stretch>
            <a:fillRect/>
          </a:stretch>
        </p:blipFill>
        <p:spPr>
          <a:xfrm>
            <a:off x="1270000" y="2680370"/>
            <a:ext cx="3791634" cy="6052790"/>
          </a:xfrm>
          <a:prstGeom prst="rect">
            <a:avLst/>
          </a:prstGeom>
        </p:spPr>
      </p:pic>
    </p:spTree>
    <p:extLst>
      <p:ext uri="{BB962C8B-B14F-4D97-AF65-F5344CB8AC3E}">
        <p14:creationId xmlns:p14="http://schemas.microsoft.com/office/powerpoint/2010/main" val="20998826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 name="droppedImage.png"/>
          <p:cNvPicPr/>
          <p:nvPr/>
        </p:nvPicPr>
        <p:blipFill>
          <a:blip r:embed="rId4">
            <a:extLst/>
          </a:blip>
          <a:stretch>
            <a:fillRect/>
          </a:stretch>
        </p:blipFill>
        <p:spPr>
          <a:xfrm>
            <a:off x="1689100" y="3881173"/>
            <a:ext cx="9613900" cy="4958027"/>
          </a:xfrm>
          <a:prstGeom prst="rect">
            <a:avLst/>
          </a:prstGeom>
          <a:ln w="12700">
            <a:miter lim="400000"/>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2892" y="0"/>
            <a:ext cx="7439015" cy="9753600"/>
          </a:xfrm>
          <a:prstGeom prst="rect">
            <a:avLst/>
          </a:prstGeom>
        </p:spPr>
      </p:pic>
    </p:spTree>
    <p:extLst>
      <p:ext uri="{BB962C8B-B14F-4D97-AF65-F5344CB8AC3E}">
        <p14:creationId xmlns:p14="http://schemas.microsoft.com/office/powerpoint/2010/main" val="2987730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a:t>
            </a:r>
            <a:r>
              <a:rPr lang="en-CA" sz="6000" b="1" dirty="0" smtClean="0">
                <a:latin typeface="Century Gothic" charset="0"/>
                <a:cs typeface="Georgia" charset="0"/>
              </a:rPr>
              <a:t>BB</a:t>
            </a:r>
            <a:r>
              <a:rPr lang="en-US" sz="6000" b="1" dirty="0" smtClean="0">
                <a:latin typeface="Century Gothic" charset="0"/>
                <a:cs typeface="Georgia" charset="0"/>
              </a:rPr>
              <a:t>’</a:t>
            </a:r>
            <a:endParaRPr lang="en-US" sz="6000" b="1" dirty="0">
              <a:latin typeface="Century Gothic" charset="0"/>
              <a:cs typeface="Georgia" charset="0"/>
            </a:endParaRPr>
          </a:p>
        </p:txBody>
      </p:sp>
      <p:pic>
        <p:nvPicPr>
          <p:cNvPr id="16" name="droppedImage.png"/>
          <p:cNvPicPr/>
          <p:nvPr/>
        </p:nvPicPr>
        <p:blipFill>
          <a:blip r:embed="rId4">
            <a:extLst/>
          </a:blip>
          <a:stretch>
            <a:fillRect/>
          </a:stretch>
        </p:blipFill>
        <p:spPr>
          <a:xfrm>
            <a:off x="3975100" y="3378200"/>
            <a:ext cx="5042297" cy="4889501"/>
          </a:xfrm>
          <a:prstGeom prst="rect">
            <a:avLst/>
          </a:prstGeom>
          <a:ln w="12700">
            <a:miter lim="400000"/>
          </a:ln>
        </p:spPr>
      </p:pic>
    </p:spTree>
    <p:extLst>
      <p:ext uri="{BB962C8B-B14F-4D97-AF65-F5344CB8AC3E}">
        <p14:creationId xmlns:p14="http://schemas.microsoft.com/office/powerpoint/2010/main" val="42276756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5350272" y="4444752"/>
            <a:ext cx="2367136" cy="2367136"/>
          </a:xfrm>
          <a:prstGeom prst="rect">
            <a:avLst/>
          </a:prstGeom>
          <a:ln w="12700">
            <a:miter lim="400000"/>
          </a:ln>
        </p:spPr>
      </p:pic>
      <p:pic>
        <p:nvPicPr>
          <p:cNvPr id="17" name="droppedImage.png"/>
          <p:cNvPicPr/>
          <p:nvPr/>
        </p:nvPicPr>
        <p:blipFill>
          <a:blip r:embed="rId5">
            <a:extLst/>
          </a:blip>
          <a:stretch>
            <a:fillRect/>
          </a:stretch>
        </p:blipFill>
        <p:spPr>
          <a:xfrm>
            <a:off x="1029792" y="4012704"/>
            <a:ext cx="3212773" cy="3162796"/>
          </a:xfrm>
          <a:prstGeom prst="rect">
            <a:avLst/>
          </a:prstGeom>
          <a:ln w="12700">
            <a:miter lim="400000"/>
          </a:ln>
        </p:spPr>
      </p:pic>
      <p:pic>
        <p:nvPicPr>
          <p:cNvPr id="19" name="Picture 18"/>
          <p:cNvPicPr/>
          <p:nvPr/>
        </p:nvPicPr>
        <p:blipFill>
          <a:blip r:embed="rId6">
            <a:alphaModFix amt="70300"/>
            <a:extLst/>
          </a:blip>
          <a:stretch>
            <a:fillRect/>
          </a:stretch>
        </p:blipFill>
        <p:spPr>
          <a:xfrm>
            <a:off x="1259185" y="8372723"/>
            <a:ext cx="2766716" cy="110894"/>
          </a:xfrm>
          <a:prstGeom prst="rect">
            <a:avLst/>
          </a:prstGeom>
        </p:spPr>
      </p:pic>
      <p:pic>
        <p:nvPicPr>
          <p:cNvPr id="20" name="Picture 19"/>
          <p:cNvPicPr/>
          <p:nvPr/>
        </p:nvPicPr>
        <p:blipFill>
          <a:blip r:embed="rId6">
            <a:alphaModFix amt="70300"/>
            <a:extLst/>
          </a:blip>
          <a:stretch>
            <a:fillRect/>
          </a:stretch>
        </p:blipFill>
        <p:spPr>
          <a:xfrm>
            <a:off x="8978899" y="8369299"/>
            <a:ext cx="2766716" cy="110895"/>
          </a:xfrm>
          <a:prstGeom prst="rect">
            <a:avLst/>
          </a:prstGeom>
        </p:spPr>
      </p:pic>
      <p:pic>
        <p:nvPicPr>
          <p:cNvPr id="24" name="Picture 23"/>
          <p:cNvPicPr/>
          <p:nvPr/>
        </p:nvPicPr>
        <p:blipFill>
          <a:blip r:embed="rId6">
            <a:alphaModFix amt="70300"/>
            <a:extLst/>
          </a:blip>
          <a:stretch>
            <a:fillRect/>
          </a:stretch>
        </p:blipFill>
        <p:spPr>
          <a:xfrm>
            <a:off x="5118099" y="8369299"/>
            <a:ext cx="2766716" cy="110895"/>
          </a:xfrm>
          <a:prstGeom prst="rect">
            <a:avLst/>
          </a:prstGeom>
        </p:spPr>
      </p:pic>
      <p:pic>
        <p:nvPicPr>
          <p:cNvPr id="25" name="Picture 24"/>
          <p:cNvPicPr>
            <a:picLocks noChangeAspect="1"/>
          </p:cNvPicPr>
          <p:nvPr/>
        </p:nvPicPr>
        <p:blipFill>
          <a:blip r:embed="rId7"/>
          <a:stretch>
            <a:fillRect/>
          </a:stretch>
        </p:blipFill>
        <p:spPr>
          <a:xfrm>
            <a:off x="9094688" y="4228728"/>
            <a:ext cx="2592288" cy="2592288"/>
          </a:xfrm>
          <a:prstGeom prst="rect">
            <a:avLst/>
          </a:prstGeom>
        </p:spPr>
      </p:pic>
    </p:spTree>
    <p:extLst>
      <p:ext uri="{BB962C8B-B14F-4D97-AF65-F5344CB8AC3E}">
        <p14:creationId xmlns:p14="http://schemas.microsoft.com/office/powerpoint/2010/main" val="25739865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The sounds of the letters ‘BB’</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414079254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23" name="Rectangle 20"/>
          <p:cNvSpPr>
            <a:spLocks/>
          </p:cNvSpPr>
          <p:nvPr/>
        </p:nvSpPr>
        <p:spPr bwMode="auto">
          <a:xfrm>
            <a:off x="3845272" y="7719367"/>
            <a:ext cx="12621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Hawaii</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4" name="Rectangle 21"/>
          <p:cNvSpPr>
            <a:spLocks/>
          </p:cNvSpPr>
          <p:nvPr/>
        </p:nvSpPr>
        <p:spPr bwMode="auto">
          <a:xfrm>
            <a:off x="8002602" y="4804792"/>
            <a:ext cx="18082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cabbage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5" name="Rectangle 22"/>
          <p:cNvSpPr>
            <a:spLocks/>
          </p:cNvSpPr>
          <p:nvPr/>
        </p:nvSpPr>
        <p:spPr bwMode="auto">
          <a:xfrm>
            <a:off x="8121352" y="7757120"/>
            <a:ext cx="15403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volcano</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6" name="Rectangle 23"/>
          <p:cNvSpPr>
            <a:spLocks/>
          </p:cNvSpPr>
          <p:nvPr/>
        </p:nvSpPr>
        <p:spPr bwMode="auto">
          <a:xfrm>
            <a:off x="3911807" y="4804792"/>
            <a:ext cx="11143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drone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10" name="droppedImage.png"/>
          <p:cNvPicPr/>
          <p:nvPr/>
        </p:nvPicPr>
        <p:blipFill>
          <a:blip r:embed="rId5">
            <a:extLst/>
          </a:blip>
          <a:stretch>
            <a:fillRect/>
          </a:stretch>
        </p:blipFill>
        <p:spPr>
          <a:xfrm>
            <a:off x="3118024" y="2932584"/>
            <a:ext cx="2417683" cy="1816101"/>
          </a:xfrm>
          <a:prstGeom prst="rect">
            <a:avLst/>
          </a:prstGeom>
          <a:ln w="12700">
            <a:miter lim="400000"/>
          </a:ln>
        </p:spPr>
      </p:pic>
      <p:pic>
        <p:nvPicPr>
          <p:cNvPr id="11" name="droppedImage.png"/>
          <p:cNvPicPr/>
          <p:nvPr/>
        </p:nvPicPr>
        <p:blipFill>
          <a:blip r:embed="rId6" cstate="screen">
            <a:extLst>
              <a:ext uri="{28A0092B-C50C-407E-A947-70E740481C1C}">
                <a14:useLocalDpi xmlns:a14="http://schemas.microsoft.com/office/drawing/2010/main"/>
              </a:ext>
            </a:extLst>
          </a:blip>
          <a:stretch>
            <a:fillRect/>
          </a:stretch>
        </p:blipFill>
        <p:spPr>
          <a:xfrm>
            <a:off x="7726536" y="6028928"/>
            <a:ext cx="2222501" cy="1590756"/>
          </a:xfrm>
          <a:prstGeom prst="rect">
            <a:avLst/>
          </a:prstGeom>
          <a:ln w="12700">
            <a:miter lim="400000"/>
          </a:ln>
        </p:spPr>
      </p:pic>
      <p:pic>
        <p:nvPicPr>
          <p:cNvPr id="12" name="droppedImage.png"/>
          <p:cNvPicPr/>
          <p:nvPr/>
        </p:nvPicPr>
        <p:blipFill>
          <a:blip r:embed="rId7" cstate="screen">
            <a:extLst>
              <a:ext uri="{28A0092B-C50C-407E-A947-70E740481C1C}">
                <a14:useLocalDpi xmlns:a14="http://schemas.microsoft.com/office/drawing/2010/main"/>
              </a:ext>
            </a:extLst>
          </a:blip>
          <a:stretch>
            <a:fillRect/>
          </a:stretch>
        </p:blipFill>
        <p:spPr>
          <a:xfrm>
            <a:off x="3334048" y="5884912"/>
            <a:ext cx="2246284" cy="1689101"/>
          </a:xfrm>
          <a:prstGeom prst="rect">
            <a:avLst/>
          </a:prstGeom>
          <a:ln w="12700">
            <a:miter lim="400000"/>
          </a:ln>
        </p:spPr>
      </p:pic>
      <p:pic>
        <p:nvPicPr>
          <p:cNvPr id="14" name="Picture 13"/>
          <p:cNvPicPr>
            <a:picLocks noChangeAspect="1"/>
          </p:cNvPicPr>
          <p:nvPr/>
        </p:nvPicPr>
        <p:blipFill>
          <a:blip r:embed="rId8"/>
          <a:stretch>
            <a:fillRect/>
          </a:stretch>
        </p:blipFill>
        <p:spPr>
          <a:xfrm>
            <a:off x="7870552" y="2932584"/>
            <a:ext cx="1872208" cy="1872208"/>
          </a:xfrm>
          <a:prstGeom prst="rect">
            <a:avLst/>
          </a:prstGeom>
        </p:spPr>
      </p:pic>
    </p:spTree>
    <p:extLst>
      <p:ext uri="{BB962C8B-B14F-4D97-AF65-F5344CB8AC3E}">
        <p14:creationId xmlns:p14="http://schemas.microsoft.com/office/powerpoint/2010/main" val="23268099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‘’Slippers in Hawaii’ book</a:t>
            </a:r>
          </a:p>
          <a:p>
            <a:pPr marL="863600" indent="-647700" algn="l">
              <a:spcBef>
                <a:spcPts val="2000"/>
              </a:spcBef>
              <a:buSzPct val="77000"/>
              <a:buFontTx/>
              <a:buBlip>
                <a:blip r:embed="rId3"/>
              </a:buBlip>
            </a:pPr>
            <a:r>
              <a:rPr lang="en-US" sz="3000" dirty="0" smtClean="0">
                <a:solidFill>
                  <a:srgbClr val="005A7C"/>
                </a:solidFill>
                <a:latin typeface="Century Gothic" charset="0"/>
                <a:cs typeface="Century Gothic" charset="0"/>
                <a:sym typeface="Century Gothic" charset="0"/>
              </a:rPr>
              <a:t>Read </a:t>
            </a:r>
            <a:r>
              <a:rPr lang="en-US" sz="3000" dirty="0">
                <a:solidFill>
                  <a:srgbClr val="005A7C"/>
                </a:solidFill>
                <a:latin typeface="Century Gothic" charset="0"/>
                <a:cs typeface="Century Gothic" charset="0"/>
                <a:sym typeface="Century Gothic" charset="0"/>
              </a:rPr>
              <a:t>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pic>
        <p:nvPicPr>
          <p:cNvPr id="6" name="droppedImage.png"/>
          <p:cNvPicPr/>
          <p:nvPr/>
        </p:nvPicPr>
        <p:blipFill>
          <a:blip r:embed="rId6" cstate="screen">
            <a:extLst>
              <a:ext uri="{28A0092B-C50C-407E-A947-70E740481C1C}">
                <a14:useLocalDpi xmlns:a14="http://schemas.microsoft.com/office/drawing/2010/main"/>
              </a:ext>
            </a:extLst>
          </a:blip>
          <a:stretch>
            <a:fillRect/>
          </a:stretch>
        </p:blipFill>
        <p:spPr>
          <a:xfrm>
            <a:off x="1955800" y="6284584"/>
            <a:ext cx="9385301" cy="1868816"/>
          </a:xfrm>
          <a:prstGeom prst="rect">
            <a:avLst/>
          </a:prstGeom>
          <a:ln w="12700">
            <a:miter lim="400000"/>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sound of the letters ‘RR’</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Transition words (And, But, Then, Because)</a:t>
            </a:r>
          </a:p>
          <a:p>
            <a:pPr marL="863600" indent="-647700" algn="l">
              <a:spcBef>
                <a:spcPts val="2000"/>
              </a:spcBef>
              <a:buSzPct val="77000"/>
            </a:pP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a:t>
            </a:r>
            <a:r>
              <a:rPr lang="en-US" sz="6000" b="1" dirty="0" smtClean="0">
                <a:latin typeface="Century Gothic" charset="0"/>
                <a:cs typeface="Georgia" charset="0"/>
              </a:rPr>
              <a:t>learn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The sound of the letters ‘BB’</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Writing short sentences</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38904" y="3436640"/>
            <a:ext cx="1223963"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Hawaii</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V="1">
            <a:off x="9688513" y="5051127"/>
            <a:ext cx="1962373" cy="154286"/>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1" name="droppedImage.png"/>
          <p:cNvPicPr/>
          <p:nvPr/>
        </p:nvPicPr>
        <p:blipFill>
          <a:blip r:embed="rId6">
            <a:extLst/>
          </a:blip>
          <a:stretch>
            <a:fillRect/>
          </a:stretch>
        </p:blipFill>
        <p:spPr>
          <a:xfrm>
            <a:off x="309713" y="7613104"/>
            <a:ext cx="3228980" cy="1911896"/>
          </a:xfrm>
          <a:prstGeom prst="rect">
            <a:avLst/>
          </a:prstGeom>
          <a:ln w="12700">
            <a:miter lim="400000"/>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tiff"/>
          <p:cNvPicPr/>
          <p:nvPr/>
        </p:nvPicPr>
        <p:blipFill>
          <a:blip r:embed="rId3">
            <a:extLst/>
          </a:blip>
          <a:stretch>
            <a:fillRect/>
          </a:stretch>
        </p:blipFill>
        <p:spPr>
          <a:xfrm>
            <a:off x="3453733" y="1130300"/>
            <a:ext cx="6096668" cy="7493001"/>
          </a:xfrm>
          <a:prstGeom prst="rect">
            <a:avLst/>
          </a:prstGeom>
          <a:ln w="12700">
            <a:miter lim="400000"/>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3268</TotalTime>
  <Pages>0</Pages>
  <Words>514</Words>
  <Characters>0</Characters>
  <Application>Microsoft Macintosh PowerPoint</Application>
  <PresentationFormat>Custom</PresentationFormat>
  <Lines>0</Lines>
  <Paragraphs>50</Paragraphs>
  <Slides>26</Slides>
  <Notes>26</Notes>
  <HiddenSlides>0</HiddenSlides>
  <MMClips>0</MMClips>
  <ScaleCrop>false</ScaleCrop>
  <HeadingPairs>
    <vt:vector size="6" baseType="variant">
      <vt:variant>
        <vt:lpstr>Fonts Used</vt:lpstr>
      </vt:variant>
      <vt:variant>
        <vt:i4>18</vt:i4>
      </vt:variant>
      <vt:variant>
        <vt:lpstr>Theme</vt:lpstr>
      </vt:variant>
      <vt:variant>
        <vt:i4>31</vt:i4>
      </vt:variant>
      <vt:variant>
        <vt:lpstr>Slide Titles</vt:lpstr>
      </vt:variant>
      <vt:variant>
        <vt:i4>26</vt:i4>
      </vt:variant>
    </vt:vector>
  </HeadingPairs>
  <TitlesOfParts>
    <vt:vector size="75" baseType="lpstr">
      <vt:lpstr>Al Bayan</vt:lpstr>
      <vt:lpstr>Century Gothic</vt:lpstr>
      <vt:lpstr>Chalkboard</vt:lpstr>
      <vt:lpstr>Georgia</vt:lpstr>
      <vt:lpstr>Georgia Italic</vt:lpstr>
      <vt:lpstr>Gill Sans</vt:lpstr>
      <vt:lpstr>Kaiti SC Regular</vt:lpstr>
      <vt:lpstr>Lucida Grande</vt:lpstr>
      <vt:lpstr>Marker Felt</vt:lpstr>
      <vt:lpstr>ＭＳ Ｐゴシック</vt:lpstr>
      <vt:lpstr>Party LET</vt:lpstr>
      <vt:lpstr>PingFang SC Regular</vt:lpstr>
      <vt:lpstr>Savoye LET Plain:1.0</vt:lpstr>
      <vt:lpstr>Songti SC Light</vt:lpstr>
      <vt:lpstr>Songti SC Regular</vt:lpstr>
      <vt:lpstr>System Font Regular</vt:lpstr>
      <vt:lpstr>ヒラギノ角ゴ Pro W6</vt:lpstr>
      <vt:lpstr>Arial</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Vanessa Bielecki</cp:lastModifiedBy>
  <cp:revision>251</cp:revision>
  <dcterms:modified xsi:type="dcterms:W3CDTF">2016-04-26T22:33:42Z</dcterms:modified>
</cp:coreProperties>
</file>