
<file path=[Content_Types].xml><?xml version="1.0" encoding="utf-8"?>
<Types xmlns="http://schemas.openxmlformats.org/package/2006/content-types">
  <Default Extension="xml" ContentType="application/xml"/>
  <Default Extension="jpeg" ContentType="image/jpeg"/>
  <Default Extension="tif" ContentType="image/tif"/>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1" r:id="rId3"/>
    <p:sldMasterId id="2147483652" r:id="rId4"/>
    <p:sldMasterId id="2147483654" r:id="rId5"/>
    <p:sldMasterId id="2147483659" r:id="rId6"/>
    <p:sldMasterId id="2147483662" r:id="rId7"/>
    <p:sldMasterId id="2147483663" r:id="rId8"/>
    <p:sldMasterId id="2147483664" r:id="rId9"/>
    <p:sldMasterId id="2147483665" r:id="rId10"/>
    <p:sldMasterId id="2147483666" r:id="rId11"/>
    <p:sldMasterId id="2147483667" r:id="rId12"/>
    <p:sldMasterId id="2147483668" r:id="rId13"/>
    <p:sldMasterId id="2147483669" r:id="rId14"/>
    <p:sldMasterId id="2147483670" r:id="rId15"/>
    <p:sldMasterId id="2147483672" r:id="rId16"/>
    <p:sldMasterId id="2147483673" r:id="rId17"/>
    <p:sldMasterId id="2147483674" r:id="rId18"/>
    <p:sldMasterId id="2147483675" r:id="rId19"/>
    <p:sldMasterId id="2147483677" r:id="rId20"/>
    <p:sldMasterId id="2147483678" r:id="rId21"/>
    <p:sldMasterId id="2147483679" r:id="rId22"/>
    <p:sldMasterId id="2147483680" r:id="rId23"/>
    <p:sldMasterId id="2147483681" r:id="rId24"/>
    <p:sldMasterId id="2147483682" r:id="rId25"/>
    <p:sldMasterId id="2147483683" r:id="rId26"/>
    <p:sldMasterId id="2147483684" r:id="rId27"/>
    <p:sldMasterId id="2147483685" r:id="rId28"/>
    <p:sldMasterId id="2147483686" r:id="rId29"/>
    <p:sldMasterId id="2147483687" r:id="rId30"/>
    <p:sldMasterId id="2147483688" r:id="rId31"/>
  </p:sldMasterIdLst>
  <p:notesMasterIdLst>
    <p:notesMasterId r:id="rId86"/>
  </p:notesMasterIdLst>
  <p:sldIdLst>
    <p:sldId id="256" r:id="rId32"/>
    <p:sldId id="263" r:id="rId33"/>
    <p:sldId id="295" r:id="rId34"/>
    <p:sldId id="258" r:id="rId35"/>
    <p:sldId id="304" r:id="rId36"/>
    <p:sldId id="345" r:id="rId37"/>
    <p:sldId id="346" r:id="rId38"/>
    <p:sldId id="347" r:id="rId39"/>
    <p:sldId id="293" r:id="rId40"/>
    <p:sldId id="335" r:id="rId41"/>
    <p:sldId id="392" r:id="rId42"/>
    <p:sldId id="504" r:id="rId43"/>
    <p:sldId id="505" r:id="rId44"/>
    <p:sldId id="506" r:id="rId45"/>
    <p:sldId id="507" r:id="rId46"/>
    <p:sldId id="508" r:id="rId47"/>
    <p:sldId id="509" r:id="rId48"/>
    <p:sldId id="510" r:id="rId49"/>
    <p:sldId id="511" r:id="rId50"/>
    <p:sldId id="512" r:id="rId51"/>
    <p:sldId id="513" r:id="rId52"/>
    <p:sldId id="514" r:id="rId53"/>
    <p:sldId id="515" r:id="rId54"/>
    <p:sldId id="516" r:id="rId55"/>
    <p:sldId id="517" r:id="rId56"/>
    <p:sldId id="518" r:id="rId57"/>
    <p:sldId id="519" r:id="rId58"/>
    <p:sldId id="520" r:id="rId59"/>
    <p:sldId id="521" r:id="rId60"/>
    <p:sldId id="522" r:id="rId61"/>
    <p:sldId id="523" r:id="rId62"/>
    <p:sldId id="484" r:id="rId63"/>
    <p:sldId id="524" r:id="rId64"/>
    <p:sldId id="525" r:id="rId65"/>
    <p:sldId id="526" r:id="rId66"/>
    <p:sldId id="527" r:id="rId67"/>
    <p:sldId id="490" r:id="rId68"/>
    <p:sldId id="536" r:id="rId69"/>
    <p:sldId id="537" r:id="rId70"/>
    <p:sldId id="486" r:id="rId71"/>
    <p:sldId id="529" r:id="rId72"/>
    <p:sldId id="531" r:id="rId73"/>
    <p:sldId id="532" r:id="rId74"/>
    <p:sldId id="530" r:id="rId75"/>
    <p:sldId id="533" r:id="rId76"/>
    <p:sldId id="534" r:id="rId77"/>
    <p:sldId id="489" r:id="rId78"/>
    <p:sldId id="528" r:id="rId79"/>
    <p:sldId id="503" r:id="rId80"/>
    <p:sldId id="288" r:id="rId81"/>
    <p:sldId id="279" r:id="rId82"/>
    <p:sldId id="477" r:id="rId83"/>
    <p:sldId id="535" r:id="rId84"/>
    <p:sldId id="445" r:id="rId85"/>
  </p:sldIdLst>
  <p:sldSz cx="13004800" cy="9753600"/>
  <p:notesSz cx="6858000" cy="9144000"/>
  <p:defaultTextStyle>
    <a:defPPr>
      <a:defRPr lang="en-US"/>
    </a:defPPr>
    <a:lvl1pPr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1pPr>
    <a:lvl2pPr marL="4572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2pPr>
    <a:lvl3pPr marL="9144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3pPr>
    <a:lvl4pPr marL="13716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4pPr>
    <a:lvl5pPr marL="18288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5pPr>
    <a:lvl6pPr marL="22860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6pPr>
    <a:lvl7pPr marL="27432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7pPr>
    <a:lvl8pPr marL="32004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8pPr>
    <a:lvl9pPr marL="36576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9pPr>
  </p:defaultTextStyle>
  <p:extLst>
    <p:ext uri="{EFAFB233-063F-42B5-8137-9DF3F51BA10A}">
      <p15:sldGuideLst xmlns:p15="http://schemas.microsoft.com/office/powerpoint/2012/main">
        <p15:guide id="1" orient="horz" pos="3027">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A4FF"/>
    <a:srgbClr val="6B4BCF"/>
    <a:srgbClr val="FF0080"/>
    <a:srgbClr val="007072"/>
    <a:srgbClr val="00702D"/>
    <a:srgbClr val="2A295E"/>
    <a:srgbClr val="E4DC32"/>
    <a:srgbClr val="FFF467"/>
    <a:srgbClr val="CF4C82"/>
    <a:srgbClr val="D0217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590"/>
  </p:normalViewPr>
  <p:slideViewPr>
    <p:cSldViewPr>
      <p:cViewPr>
        <p:scale>
          <a:sx n="60" d="100"/>
          <a:sy n="60" d="100"/>
        </p:scale>
        <p:origin x="1760" y="240"/>
      </p:cViewPr>
      <p:guideLst>
        <p:guide orient="horz" pos="3027"/>
        <p:guide pos="4096"/>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 Target="slides/slide1.xml"/><Relationship Id="rId33" Type="http://schemas.openxmlformats.org/officeDocument/2006/relationships/slide" Target="slides/slide2.xml"/><Relationship Id="rId34" Type="http://schemas.openxmlformats.org/officeDocument/2006/relationships/slide" Target="slides/slide3.xml"/><Relationship Id="rId35" Type="http://schemas.openxmlformats.org/officeDocument/2006/relationships/slide" Target="slides/slide4.xml"/><Relationship Id="rId36" Type="http://schemas.openxmlformats.org/officeDocument/2006/relationships/slide" Target="slides/slide5.xml"/><Relationship Id="rId37" Type="http://schemas.openxmlformats.org/officeDocument/2006/relationships/slide" Target="slides/slide6.xml"/><Relationship Id="rId38" Type="http://schemas.openxmlformats.org/officeDocument/2006/relationships/slide" Target="slides/slide7.xml"/><Relationship Id="rId39" Type="http://schemas.openxmlformats.org/officeDocument/2006/relationships/slide" Target="slides/slide8.xml"/><Relationship Id="rId50" Type="http://schemas.openxmlformats.org/officeDocument/2006/relationships/slide" Target="slides/slide19.xml"/><Relationship Id="rId51" Type="http://schemas.openxmlformats.org/officeDocument/2006/relationships/slide" Target="slides/slide20.xml"/><Relationship Id="rId52" Type="http://schemas.openxmlformats.org/officeDocument/2006/relationships/slide" Target="slides/slide21.xml"/><Relationship Id="rId53" Type="http://schemas.openxmlformats.org/officeDocument/2006/relationships/slide" Target="slides/slide22.xml"/><Relationship Id="rId54" Type="http://schemas.openxmlformats.org/officeDocument/2006/relationships/slide" Target="slides/slide23.xml"/><Relationship Id="rId55" Type="http://schemas.openxmlformats.org/officeDocument/2006/relationships/slide" Target="slides/slide24.xml"/><Relationship Id="rId56" Type="http://schemas.openxmlformats.org/officeDocument/2006/relationships/slide" Target="slides/slide25.xml"/><Relationship Id="rId57" Type="http://schemas.openxmlformats.org/officeDocument/2006/relationships/slide" Target="slides/slide26.xml"/><Relationship Id="rId58" Type="http://schemas.openxmlformats.org/officeDocument/2006/relationships/slide" Target="slides/slide27.xml"/><Relationship Id="rId59" Type="http://schemas.openxmlformats.org/officeDocument/2006/relationships/slide" Target="slides/slide28.xml"/><Relationship Id="rId70" Type="http://schemas.openxmlformats.org/officeDocument/2006/relationships/slide" Target="slides/slide39.xml"/><Relationship Id="rId71" Type="http://schemas.openxmlformats.org/officeDocument/2006/relationships/slide" Target="slides/slide40.xml"/><Relationship Id="rId72" Type="http://schemas.openxmlformats.org/officeDocument/2006/relationships/slide" Target="slides/slide41.xml"/><Relationship Id="rId73" Type="http://schemas.openxmlformats.org/officeDocument/2006/relationships/slide" Target="slides/slide42.xml"/><Relationship Id="rId74" Type="http://schemas.openxmlformats.org/officeDocument/2006/relationships/slide" Target="slides/slide43.xml"/><Relationship Id="rId75" Type="http://schemas.openxmlformats.org/officeDocument/2006/relationships/slide" Target="slides/slide44.xml"/><Relationship Id="rId76" Type="http://schemas.openxmlformats.org/officeDocument/2006/relationships/slide" Target="slides/slide45.xml"/><Relationship Id="rId77" Type="http://schemas.openxmlformats.org/officeDocument/2006/relationships/slide" Target="slides/slide46.xml"/><Relationship Id="rId78" Type="http://schemas.openxmlformats.org/officeDocument/2006/relationships/slide" Target="slides/slide47.xml"/><Relationship Id="rId79" Type="http://schemas.openxmlformats.org/officeDocument/2006/relationships/slide" Target="slides/slide48.xml"/><Relationship Id="rId90"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40" Type="http://schemas.openxmlformats.org/officeDocument/2006/relationships/slide" Target="slides/slide9.xml"/><Relationship Id="rId41" Type="http://schemas.openxmlformats.org/officeDocument/2006/relationships/slide" Target="slides/slide10.xml"/><Relationship Id="rId42" Type="http://schemas.openxmlformats.org/officeDocument/2006/relationships/slide" Target="slides/slide11.xml"/><Relationship Id="rId43" Type="http://schemas.openxmlformats.org/officeDocument/2006/relationships/slide" Target="slides/slide12.xml"/><Relationship Id="rId44" Type="http://schemas.openxmlformats.org/officeDocument/2006/relationships/slide" Target="slides/slide13.xml"/><Relationship Id="rId45" Type="http://schemas.openxmlformats.org/officeDocument/2006/relationships/slide" Target="slides/slide14.xml"/><Relationship Id="rId46" Type="http://schemas.openxmlformats.org/officeDocument/2006/relationships/slide" Target="slides/slide15.xml"/><Relationship Id="rId47" Type="http://schemas.openxmlformats.org/officeDocument/2006/relationships/slide" Target="slides/slide16.xml"/><Relationship Id="rId48" Type="http://schemas.openxmlformats.org/officeDocument/2006/relationships/slide" Target="slides/slide17.xml"/><Relationship Id="rId49" Type="http://schemas.openxmlformats.org/officeDocument/2006/relationships/slide" Target="slides/slide18.xml"/><Relationship Id="rId60" Type="http://schemas.openxmlformats.org/officeDocument/2006/relationships/slide" Target="slides/slide29.xml"/><Relationship Id="rId61" Type="http://schemas.openxmlformats.org/officeDocument/2006/relationships/slide" Target="slides/slide30.xml"/><Relationship Id="rId62" Type="http://schemas.openxmlformats.org/officeDocument/2006/relationships/slide" Target="slides/slide31.xml"/><Relationship Id="rId63" Type="http://schemas.openxmlformats.org/officeDocument/2006/relationships/slide" Target="slides/slide32.xml"/><Relationship Id="rId64" Type="http://schemas.openxmlformats.org/officeDocument/2006/relationships/slide" Target="slides/slide33.xml"/><Relationship Id="rId65" Type="http://schemas.openxmlformats.org/officeDocument/2006/relationships/slide" Target="slides/slide34.xml"/><Relationship Id="rId66" Type="http://schemas.openxmlformats.org/officeDocument/2006/relationships/slide" Target="slides/slide35.xml"/><Relationship Id="rId67" Type="http://schemas.openxmlformats.org/officeDocument/2006/relationships/slide" Target="slides/slide36.xml"/><Relationship Id="rId68" Type="http://schemas.openxmlformats.org/officeDocument/2006/relationships/slide" Target="slides/slide37.xml"/><Relationship Id="rId69" Type="http://schemas.openxmlformats.org/officeDocument/2006/relationships/slide" Target="slides/slide38.xml"/><Relationship Id="rId80" Type="http://schemas.openxmlformats.org/officeDocument/2006/relationships/slide" Target="slides/slide49.xml"/><Relationship Id="rId81" Type="http://schemas.openxmlformats.org/officeDocument/2006/relationships/slide" Target="slides/slide50.xml"/><Relationship Id="rId82" Type="http://schemas.openxmlformats.org/officeDocument/2006/relationships/slide" Target="slides/slide51.xml"/><Relationship Id="rId83" Type="http://schemas.openxmlformats.org/officeDocument/2006/relationships/slide" Target="slides/slide52.xml"/><Relationship Id="rId84" Type="http://schemas.openxmlformats.org/officeDocument/2006/relationships/slide" Target="slides/slide53.xml"/><Relationship Id="rId85" Type="http://schemas.openxmlformats.org/officeDocument/2006/relationships/slide" Target="slides/slide54.xml"/><Relationship Id="rId86" Type="http://schemas.openxmlformats.org/officeDocument/2006/relationships/notesMaster" Target="notesMasters/notesMaster1.xml"/><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44034"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Tree>
    <p:extLst>
      <p:ext uri="{BB962C8B-B14F-4D97-AF65-F5344CB8AC3E}">
        <p14:creationId xmlns:p14="http://schemas.microsoft.com/office/powerpoint/2010/main" val="4018560264"/>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eorgia"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Georgia"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Georgia"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Georgia"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Georgia"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 Id="rId3" Type="http://schemas.openxmlformats.org/officeDocument/2006/relationships/hyperlink" Target="NULL"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Grp="1" noRot="1" noChangeAspect="1" noChangeArrowheads="1" noTextEdit="1"/>
          </p:cNvSpPr>
          <p:nvPr>
            <p:ph type="sldImg"/>
          </p:nvPr>
        </p:nvSpPr>
        <p:spPr>
          <a:solidFill>
            <a:srgbClr val="FFFFFF"/>
          </a:solidFill>
          <a:ln/>
        </p:spPr>
      </p:sp>
      <p:sp>
        <p:nvSpPr>
          <p:cNvPr id="89091"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484697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smtClean="0">
                <a:latin typeface="Lucida Grande" charset="0"/>
                <a:cs typeface="Lucida Grande" charset="0"/>
                <a:sym typeface="Lucida Grande" charset="0"/>
              </a:rPr>
              <a:t>Talk about how far Africa is from China, talk about the different </a:t>
            </a:r>
            <a:r>
              <a:rPr lang="en-US" sz="2200" dirty="0" err="1" smtClean="0">
                <a:latin typeface="Lucida Grande" charset="0"/>
                <a:cs typeface="Lucida Grande" charset="0"/>
                <a:sym typeface="Lucida Grande" charset="0"/>
              </a:rPr>
              <a:t>colours</a:t>
            </a:r>
            <a:r>
              <a:rPr lang="en-US" sz="2200" dirty="0" smtClean="0">
                <a:latin typeface="Lucida Grande" charset="0"/>
                <a:cs typeface="Lucida Grande" charset="0"/>
                <a:sym typeface="Lucida Grande" charset="0"/>
              </a:rPr>
              <a:t> of the flags.  You can even see how long of a plane ride it is from China to Africa!</a:t>
            </a: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412050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484919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349713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2126528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2133578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376382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522278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958314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062940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2068209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Grp="1" noRot="1" noChangeAspect="1" noChangeArrowheads="1" noTextEdit="1"/>
          </p:cNvSpPr>
          <p:nvPr>
            <p:ph type="sldImg"/>
          </p:nvPr>
        </p:nvSpPr>
        <p:spPr>
          <a:solidFill>
            <a:srgbClr val="FFFFFF"/>
          </a:solidFill>
          <a:ln/>
        </p:spPr>
      </p:sp>
      <p:sp>
        <p:nvSpPr>
          <p:cNvPr id="901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800" dirty="0" smtClean="0">
                <a:latin typeface="Lucida Grande" charset="0"/>
                <a:cs typeface="Lucida Grande" charset="0"/>
                <a:sym typeface="Lucida Grande" charset="0"/>
              </a:rPr>
              <a:t>What</a:t>
            </a:r>
            <a:r>
              <a:rPr lang="ja-JP" altLang="en-US" sz="1800" dirty="0" smtClean="0">
                <a:latin typeface="Arial"/>
                <a:cs typeface="Lucida Grande" charset="0"/>
                <a:sym typeface="Lucida Grande" charset="0"/>
              </a:rPr>
              <a:t>’</a:t>
            </a:r>
            <a:r>
              <a:rPr lang="en-US" sz="1800" dirty="0" smtClean="0">
                <a:latin typeface="Lucida Grande" charset="0"/>
                <a:cs typeface="Lucida Grande" charset="0"/>
                <a:sym typeface="Lucida Grande" charset="0"/>
              </a:rPr>
              <a:t>s going on?</a:t>
            </a:r>
            <a:r>
              <a:rPr lang="ja-JP" altLang="en-US" sz="1800" dirty="0" smtClean="0">
                <a:latin typeface="Arial"/>
                <a:cs typeface="Lucida Grande" charset="0"/>
                <a:sym typeface="Lucida Grande" charset="0"/>
              </a:rPr>
              <a:t>”</a:t>
            </a:r>
            <a:r>
              <a:rPr lang="en-US" sz="1800" dirty="0" smtClean="0">
                <a:latin typeface="Lucida Grande" charset="0"/>
                <a:cs typeface="Lucida Grande" charset="0"/>
                <a:sym typeface="Lucida Grande" charset="0"/>
              </a:rPr>
              <a:t>  &lt;- each lesson in this unit will have a section called </a:t>
            </a:r>
            <a:r>
              <a:rPr lang="en-US" sz="1800" dirty="0" err="1" smtClean="0">
                <a:latin typeface="Lucida Grande" charset="0"/>
                <a:cs typeface="Lucida Grande" charset="0"/>
                <a:sym typeface="Lucida Grande" charset="0"/>
              </a:rPr>
              <a:t>Whats</a:t>
            </a:r>
            <a:r>
              <a:rPr lang="en-US" sz="1800" dirty="0" smtClean="0">
                <a:latin typeface="Lucida Grande" charset="0"/>
                <a:cs typeface="Lucida Grande" charset="0"/>
                <a:sym typeface="Lucida Grande" charset="0"/>
              </a:rPr>
              <a:t> going on in the beginning to stimulate conversation and break the ice before class begins!  Make your pen </a:t>
            </a:r>
            <a:r>
              <a:rPr lang="en-US" sz="1800" dirty="0" err="1" smtClean="0">
                <a:latin typeface="Lucida Grande" charset="0"/>
                <a:cs typeface="Lucida Grande" charset="0"/>
                <a:sym typeface="Lucida Grande" charset="0"/>
              </a:rPr>
              <a:t>colour</a:t>
            </a:r>
            <a:r>
              <a:rPr lang="en-US" sz="1800" dirty="0" smtClean="0">
                <a:latin typeface="Lucida Grande" charset="0"/>
                <a:cs typeface="Lucida Grande" charset="0"/>
                <a:sym typeface="Lucida Grande" charset="0"/>
              </a:rPr>
              <a:t> white and draw all of the key words on the board that the students come up with when they are describing or talking about the picture. </a:t>
            </a:r>
            <a:endParaRPr lang="en-US" sz="1800" dirty="0">
              <a:latin typeface="Lucida Grande" charset="0"/>
              <a:cs typeface="Lucida Grande" charset="0"/>
              <a:sym typeface="Lucida Grande" charset="0"/>
            </a:endParaRPr>
          </a:p>
        </p:txBody>
      </p:sp>
    </p:spTree>
    <p:extLst>
      <p:ext uri="{BB962C8B-B14F-4D97-AF65-F5344CB8AC3E}">
        <p14:creationId xmlns:p14="http://schemas.microsoft.com/office/powerpoint/2010/main" val="1705245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224604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450642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925964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672407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096070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535261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337033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604564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969665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701455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200" dirty="0" smtClean="0">
                <a:latin typeface="Lucida Grande" charset="0"/>
                <a:cs typeface="Lucida Grande" charset="0"/>
                <a:sym typeface="Lucida Grande" charset="0"/>
              </a:rPr>
              <a:t>Have the students read out what they have just completed and have them recap the content as well. Congratulate them!</a:t>
            </a:r>
            <a:endParaRPr lang="en-US" sz="1200" dirty="0">
              <a:latin typeface="Lucida Grande" charset="0"/>
              <a:cs typeface="Lucida Grande" charset="0"/>
              <a:sym typeface="Lucida Grande" charset="0"/>
            </a:endParaRPr>
          </a:p>
        </p:txBody>
      </p:sp>
    </p:spTree>
    <p:extLst>
      <p:ext uri="{BB962C8B-B14F-4D97-AF65-F5344CB8AC3E}">
        <p14:creationId xmlns:p14="http://schemas.microsoft.com/office/powerpoint/2010/main" val="18878660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816765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3776766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latin typeface="Lucida Grande" charset="0"/>
                <a:cs typeface="Lucida Grande" charset="0"/>
                <a:sym typeface="Lucida Grande" charset="0"/>
              </a:rPr>
              <a:t>Have the students read out what they have just completed and have them recap the content as well. Congratulate them!</a:t>
            </a:r>
          </a:p>
          <a:p>
            <a:pPr>
              <a:defRPr/>
            </a:pPr>
            <a:endParaRPr lang="en-US" dirty="0">
              <a:solidFill>
                <a:srgbClr val="000000"/>
              </a:solidFill>
              <a:latin typeface="System Font Regular" charset="0"/>
              <a:cs typeface="System Font Regular" charset="0"/>
              <a:sym typeface="System Font Regular" charset="0"/>
            </a:endParaRPr>
          </a:p>
        </p:txBody>
      </p:sp>
    </p:spTree>
    <p:extLst>
      <p:ext uri="{BB962C8B-B14F-4D97-AF65-F5344CB8AC3E}">
        <p14:creationId xmlns:p14="http://schemas.microsoft.com/office/powerpoint/2010/main" val="4423712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3448430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8667995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564256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u="sng" dirty="0" smtClean="0">
                <a:hlinkClick r:id="rId3" invalidUrl="http://www.englishmedialab.com/GrammarGames/fling the teacher/actionverbs/present progressive multiple choice.html"/>
              </a:rPr>
              <a:t>http://www.englishmedialab.com/GrammarGames/fling%20the%20teacher/actionverbs/present%20progressive%20multiple%20choice.html</a:t>
            </a:r>
          </a:p>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746725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latin typeface="Lucida Grande" charset="0"/>
                <a:cs typeface="Lucida Grande" charset="0"/>
                <a:sym typeface="Lucida Grande" charset="0"/>
              </a:rPr>
              <a:t>Have the students read out what they have just completed and have them recap the content as well. Congratulate them!</a:t>
            </a:r>
          </a:p>
          <a:p>
            <a:pPr>
              <a:defRPr/>
            </a:pPr>
            <a:endParaRPr lang="en-US" dirty="0">
              <a:solidFill>
                <a:srgbClr val="000000"/>
              </a:solidFill>
              <a:latin typeface="System Font Regular" charset="0"/>
              <a:cs typeface="System Font Regular" charset="0"/>
              <a:sym typeface="System Font Regular" charset="0"/>
            </a:endParaRPr>
          </a:p>
        </p:txBody>
      </p:sp>
    </p:spTree>
    <p:extLst>
      <p:ext uri="{BB962C8B-B14F-4D97-AF65-F5344CB8AC3E}">
        <p14:creationId xmlns:p14="http://schemas.microsoft.com/office/powerpoint/2010/main" val="1120746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9809563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661699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Grp="1" noRot="1" noChangeAspect="1" noChangeArrowheads="1" noTextEdit="1"/>
          </p:cNvSpPr>
          <p:nvPr>
            <p:ph type="sldImg"/>
          </p:nvPr>
        </p:nvSpPr>
        <p:spPr>
          <a:solidFill>
            <a:srgbClr val="FFFFFF"/>
          </a:solidFill>
          <a:ln/>
        </p:spPr>
      </p:sp>
      <p:sp>
        <p:nvSpPr>
          <p:cNvPr id="91139"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endParaRPr lang="en-US" dirty="0">
              <a:solidFill>
                <a:srgbClr val="000000"/>
              </a:solidFill>
              <a:latin typeface="System Font Regular" charset="0"/>
              <a:cs typeface="System Font Regular" charset="0"/>
              <a:sym typeface="System Font Regular" charset="0"/>
            </a:endParaRPr>
          </a:p>
        </p:txBody>
      </p:sp>
    </p:spTree>
    <p:extLst>
      <p:ext uri="{BB962C8B-B14F-4D97-AF65-F5344CB8AC3E}">
        <p14:creationId xmlns:p14="http://schemas.microsoft.com/office/powerpoint/2010/main" val="2934145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2960051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3863959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9597331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20610265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7623694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2566476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21229697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3125328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latin typeface="Lucida Grande" charset="0"/>
                <a:cs typeface="Lucida Grande" charset="0"/>
                <a:sym typeface="Lucida Grande" charset="0"/>
              </a:rPr>
              <a:t>Have the students read out what they have just completed and have them recap the content as well. Congratulate them!</a:t>
            </a:r>
          </a:p>
          <a:p>
            <a:pPr>
              <a:defRPr/>
            </a:pPr>
            <a:endParaRPr lang="en-US" dirty="0">
              <a:solidFill>
                <a:srgbClr val="000000"/>
              </a:solidFill>
              <a:latin typeface="System Font Regular" charset="0"/>
              <a:cs typeface="System Font Regular" charset="0"/>
              <a:sym typeface="System Font Regular" charset="0"/>
            </a:endParaRPr>
          </a:p>
        </p:txBody>
      </p:sp>
    </p:spTree>
    <p:extLst>
      <p:ext uri="{BB962C8B-B14F-4D97-AF65-F5344CB8AC3E}">
        <p14:creationId xmlns:p14="http://schemas.microsoft.com/office/powerpoint/2010/main" val="21421434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
          <p:cNvSpPr>
            <a:spLocks noGrp="1" noRot="1" noChangeAspect="1" noChangeArrowheads="1" noTextEdit="1"/>
          </p:cNvSpPr>
          <p:nvPr>
            <p:ph type="sldImg"/>
          </p:nvPr>
        </p:nvSpPr>
        <p:spPr>
          <a:solidFill>
            <a:srgbClr val="FFFFFF"/>
          </a:solidFill>
          <a:ln/>
        </p:spPr>
      </p:sp>
      <p:sp>
        <p:nvSpPr>
          <p:cNvPr id="12083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pPr>
            <a:r>
              <a:rPr lang="en-US" dirty="0" smtClean="0">
                <a:solidFill>
                  <a:srgbClr val="000000"/>
                </a:solidFill>
                <a:latin typeface="System Font Regular" charset="0"/>
                <a:cs typeface="System Font Regular" charset="0"/>
                <a:sym typeface="System Font Regular" charset="0"/>
              </a:rPr>
              <a:t>Have the students read the goal that they just completed.</a:t>
            </a:r>
          </a:p>
          <a:p>
            <a:pPr marL="171450" indent="-171450">
              <a:buClr>
                <a:srgbClr val="000000"/>
              </a:buClr>
              <a:buFont typeface="Arial" charset="0"/>
              <a:buChar char="•"/>
            </a:pPr>
            <a:r>
              <a:rPr lang="en-US" dirty="0" smtClean="0">
                <a:solidFill>
                  <a:srgbClr val="000000"/>
                </a:solidFill>
                <a:latin typeface="System Font Regular" charset="0"/>
                <a:cs typeface="System Font Regular" charset="0"/>
                <a:sym typeface="System Font Regular" charset="0"/>
              </a:rPr>
              <a:t>Explain what they learned if needed.</a:t>
            </a:r>
          </a:p>
          <a:p>
            <a:pPr marL="171450" indent="-171450">
              <a:buClr>
                <a:srgbClr val="000000"/>
              </a:buClr>
              <a:buFont typeface="Arial" charset="0"/>
              <a:buChar char="•"/>
            </a:pPr>
            <a:r>
              <a:rPr lang="en-US" dirty="0" smtClean="0">
                <a:solidFill>
                  <a:srgbClr val="000000"/>
                </a:solidFill>
                <a:latin typeface="System Font Regular" charset="0"/>
                <a:cs typeface="System Font Regular" charset="0"/>
                <a:sym typeface="System Font Regular" charset="0"/>
              </a:rPr>
              <a:t>Congratulate them.</a:t>
            </a:r>
          </a:p>
          <a:p>
            <a:pPr marL="171450" indent="-171450">
              <a:defRPr/>
            </a:pPr>
            <a:endParaRPr lang="en-US" dirty="0" smtClean="0">
              <a:solidFill>
                <a:srgbClr val="000000"/>
              </a:solidFill>
              <a:latin typeface="System Font Regular" charset="0"/>
              <a:cs typeface="System Font Regular" charset="0"/>
              <a:sym typeface="System Font Regular" charset="0"/>
            </a:endParaRPr>
          </a:p>
          <a:p>
            <a:pPr marL="171450" indent="-171450">
              <a:defRPr/>
            </a:pPr>
            <a:r>
              <a:rPr lang="en-US" dirty="0" smtClean="0">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a:t>
            </a:r>
            <a:r>
              <a:rPr lang="ja-JP" altLang="en-US" dirty="0" smtClean="0">
                <a:solidFill>
                  <a:srgbClr val="000000"/>
                </a:solidFill>
                <a:latin typeface="Arial"/>
                <a:cs typeface="System Font Regular" charset="0"/>
                <a:sym typeface="System Font Regular" charset="0"/>
              </a:rPr>
              <a:t>“</a:t>
            </a:r>
            <a:r>
              <a:rPr lang="en-US" dirty="0" smtClean="0">
                <a:solidFill>
                  <a:srgbClr val="000000"/>
                </a:solidFill>
                <a:latin typeface="System Font Regular" charset="0"/>
                <a:cs typeface="System Font Regular" charset="0"/>
                <a:sym typeface="System Font Regular" charset="0"/>
              </a:rPr>
              <a:t>Vocabulary</a:t>
            </a:r>
            <a:r>
              <a:rPr lang="ja-JP" altLang="en-US" dirty="0" smtClean="0">
                <a:solidFill>
                  <a:srgbClr val="000000"/>
                </a:solidFill>
                <a:latin typeface="Arial"/>
                <a:cs typeface="System Font Regular" charset="0"/>
                <a:sym typeface="System Font Regular" charset="0"/>
              </a:rPr>
              <a:t>”</a:t>
            </a:r>
            <a:r>
              <a:rPr lang="en-US" dirty="0" smtClean="0">
                <a:solidFill>
                  <a:srgbClr val="000000"/>
                </a:solidFill>
                <a:latin typeface="System Font Regular" charset="0"/>
                <a:cs typeface="System Font Regular" charset="0"/>
                <a:sym typeface="System Font Regular" charset="0"/>
              </a:rPr>
              <a:t>. These are the words that the students should be practicing! </a:t>
            </a:r>
            <a:endParaRPr lang="en-US" dirty="0">
              <a:solidFill>
                <a:srgbClr val="000000"/>
              </a:solidFill>
              <a:latin typeface="System Font Regular" charset="0"/>
              <a:cs typeface="System Font Regular" charset="0"/>
              <a:sym typeface="System Font Regular" charset="0"/>
            </a:endParaRPr>
          </a:p>
        </p:txBody>
      </p:sp>
    </p:spTree>
    <p:extLst>
      <p:ext uri="{BB962C8B-B14F-4D97-AF65-F5344CB8AC3E}">
        <p14:creationId xmlns:p14="http://schemas.microsoft.com/office/powerpoint/2010/main" val="441723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200" dirty="0" smtClean="0">
                <a:latin typeface="Lucida Grande" charset="0"/>
                <a:cs typeface="Lucida Grande" charset="0"/>
                <a:sym typeface="Lucida Grande" charset="0"/>
              </a:rPr>
              <a:t>Have the students read out the learning goals for the day.</a:t>
            </a:r>
            <a:endParaRPr lang="en-US" sz="1200" dirty="0">
              <a:latin typeface="Lucida Grande" charset="0"/>
              <a:cs typeface="Lucida Grande" charset="0"/>
              <a:sym typeface="Lucida Grande" charset="0"/>
            </a:endParaRPr>
          </a:p>
        </p:txBody>
      </p:sp>
    </p:spTree>
    <p:extLst>
      <p:ext uri="{BB962C8B-B14F-4D97-AF65-F5344CB8AC3E}">
        <p14:creationId xmlns:p14="http://schemas.microsoft.com/office/powerpoint/2010/main" val="7960059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Grp="1" noRot="1" noChangeAspect="1" noChangeArrowheads="1" noTextEdit="1"/>
          </p:cNvSpPr>
          <p:nvPr>
            <p:ph type="sldImg"/>
          </p:nvPr>
        </p:nvSpPr>
        <p:spPr>
          <a:solidFill>
            <a:srgbClr val="FFFFFF"/>
          </a:solidFill>
          <a:ln/>
        </p:spPr>
      </p:sp>
      <p:sp>
        <p:nvSpPr>
          <p:cNvPr id="121859"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smtClean="0">
                <a:latin typeface="Lucida Grande" charset="0"/>
                <a:cs typeface="Lucida Grande" charset="0"/>
                <a:sym typeface="Lucida Grande" charset="0"/>
              </a:rPr>
              <a:t>Take this time to see if the students have any questions and if they would like to go over the handout and fill in some of the questions they had difficulty with.</a:t>
            </a: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881151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Grp="1" noRot="1" noChangeAspect="1" noChangeArrowheads="1" noTextEdit="1"/>
          </p:cNvSpPr>
          <p:nvPr>
            <p:ph type="sldImg"/>
          </p:nvPr>
        </p:nvSpPr>
        <p:spPr>
          <a:solidFill>
            <a:srgbClr val="FFFFFF"/>
          </a:solidFill>
          <a:ln/>
        </p:spPr>
      </p:sp>
      <p:sp>
        <p:nvSpPr>
          <p:cNvPr id="122883"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pPr>
            <a:r>
              <a:rPr lang="en-US" dirty="0" smtClean="0">
                <a:solidFill>
                  <a:srgbClr val="000000"/>
                </a:solidFill>
                <a:latin typeface="System Font Regular" charset="0"/>
                <a:cs typeface="System Font Regular" charset="0"/>
                <a:sym typeface="System Font Regular" charset="0"/>
              </a:rPr>
              <a:t>You can read these goals to them or have them read the goals if they can. </a:t>
            </a:r>
          </a:p>
          <a:p>
            <a:pPr marL="171450" indent="-171450">
              <a:buClr>
                <a:srgbClr val="000000"/>
              </a:buClr>
              <a:buFont typeface="Arial" charset="0"/>
              <a:buChar char="•"/>
            </a:pPr>
            <a:r>
              <a:rPr lang="en-US" dirty="0" smtClean="0">
                <a:solidFill>
                  <a:srgbClr val="000000"/>
                </a:solidFill>
                <a:latin typeface="System Font Regular" charset="0"/>
                <a:cs typeface="System Font Regular" charset="0"/>
                <a:sym typeface="System Font Regular" charset="0"/>
              </a:rPr>
              <a:t>Underlining sentences and asking students to read one sentence at a time works well.</a:t>
            </a:r>
          </a:p>
          <a:p>
            <a:pPr marL="171450" indent="-171450">
              <a:buClr>
                <a:srgbClr val="000000"/>
              </a:buClr>
              <a:buFont typeface="Arial" charset="0"/>
              <a:buChar char="•"/>
              <a:defRPr/>
            </a:pPr>
            <a:endParaRPr lang="en-US" dirty="0">
              <a:solidFill>
                <a:srgbClr val="000000"/>
              </a:solidFill>
              <a:latin typeface="System Font Regular" charset="0"/>
              <a:cs typeface="System Font Regular" charset="0"/>
              <a:sym typeface="System Font Regular" charset="0"/>
            </a:endParaRPr>
          </a:p>
        </p:txBody>
      </p:sp>
    </p:spTree>
    <p:extLst>
      <p:ext uri="{BB962C8B-B14F-4D97-AF65-F5344CB8AC3E}">
        <p14:creationId xmlns:p14="http://schemas.microsoft.com/office/powerpoint/2010/main" val="5559018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4889654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4159174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265865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smtClean="0">
                <a:latin typeface="Lucida Grande" charset="0"/>
                <a:cs typeface="Lucida Grande" charset="0"/>
                <a:sym typeface="Lucida Grande" charset="0"/>
              </a:rPr>
              <a:t>Find the movie clip </a:t>
            </a:r>
            <a:r>
              <a:rPr lang="ja-JP" altLang="en-US" sz="2200" dirty="0" smtClean="0">
                <a:latin typeface="Arial"/>
                <a:cs typeface="Lucida Grande" charset="0"/>
                <a:sym typeface="Lucida Grande" charset="0"/>
              </a:rPr>
              <a:t>“</a:t>
            </a:r>
            <a:r>
              <a:rPr lang="en-US" altLang="ja-JP" sz="2200" smtClean="0">
                <a:latin typeface="Lucida Grande" charset="0"/>
                <a:cs typeface="Lucida Grande" charset="0"/>
                <a:sym typeface="Lucida Grande" charset="0"/>
              </a:rPr>
              <a:t>wave</a:t>
            </a:r>
            <a:r>
              <a:rPr lang="ja-JP" altLang="en-US" sz="2200" smtClean="0">
                <a:latin typeface="Arial"/>
                <a:cs typeface="Lucida Grande" charset="0"/>
                <a:sym typeface="Lucida Grande" charset="0"/>
              </a:rPr>
              <a:t>”</a:t>
            </a:r>
            <a:r>
              <a:rPr lang="en-US" sz="2200" dirty="0" smtClean="0">
                <a:latin typeface="Lucida Grande" charset="0"/>
                <a:cs typeface="Lucida Grande" charset="0"/>
                <a:sym typeface="Lucida Grande" charset="0"/>
              </a:rPr>
              <a:t> and play it for the students.  It is a blank image so that the students can only hear the lion roaring and not see it.  Have the students guess before showing them the next slide.</a:t>
            </a: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796986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2200" dirty="0" smtClean="0">
                <a:latin typeface="Lucida Grande" charset="0"/>
                <a:cs typeface="Lucida Grande" charset="0"/>
                <a:sym typeface="Lucida Grande" charset="0"/>
              </a:rPr>
              <a:t>Have them circle the what they thought the sound was.  You can write the words down underneath so that the students can visualize the vocabulary.  </a:t>
            </a:r>
          </a:p>
          <a:p>
            <a:pPr>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886989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Read out the description for bears.  See if they have ever seen a bear in a zoo before, ask them to tell you what it looked like, where it lived etc.. </a:t>
            </a: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593372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smtClean="0">
                <a:latin typeface="Lucida Grande" charset="0"/>
                <a:cs typeface="Lucida Grande" charset="0"/>
                <a:sym typeface="Lucida Grande" charset="0"/>
              </a:rPr>
              <a:t>Play the </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Where are we going today?</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video and have the students guess where they are going today.</a:t>
            </a: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2038832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28937064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44426384"/>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977278720"/>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53570014"/>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49479535"/>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0451046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5096255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435620512"/>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17623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8301909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17545305"/>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9132258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69585685"/>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8539168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258963332"/>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5776787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150343"/>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500177947"/>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4766355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32672234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023099"/>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1270669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6408823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652862860"/>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474300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0006795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03620568"/>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91828941"/>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60783544"/>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73865631"/>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00848795"/>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214435703"/>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4505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310673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29102357"/>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584255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496052433"/>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32546460"/>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716488781"/>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5834239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05459698"/>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18520755"/>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5540751"/>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629494146"/>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52966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35035643"/>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6949958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4185866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9362351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5940297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638444184"/>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6367145"/>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5192829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983503167"/>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56723776"/>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74928443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8679053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516596"/>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230567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9572329"/>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8348203"/>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31129532"/>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667911743"/>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1259181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87362208"/>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72401921"/>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6495377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78158051"/>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219915582"/>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032568"/>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28942930"/>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8260356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51784910"/>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334886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567728611"/>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23948053"/>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70006303"/>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684787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57852449"/>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4471988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619666771"/>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86438"/>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3239832"/>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25086781"/>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48821133"/>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4740093"/>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468401954"/>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23090820"/>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7258662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718750"/>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8434683"/>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94333273"/>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721506495"/>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143167"/>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8712799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4664712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10697825"/>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19693736"/>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71187910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5083321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67389361"/>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09471495"/>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88883973"/>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9549039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806296580"/>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211033"/>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41580930"/>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1657077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9127405"/>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87423329"/>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53896532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5671695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Chalkboard"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15154816"/>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8634088"/>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74394613"/>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85409184"/>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05881481"/>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440697927"/>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753591"/>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74820380"/>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86171015"/>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04376415"/>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6768893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28200662"/>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953889721"/>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7745330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16568033"/>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3970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9243604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88672646"/>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1714794"/>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37102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53065447"/>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7407443"/>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911482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03200"/>
            <a:ext cx="2925762" cy="85090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03200"/>
            <a:ext cx="8624888" cy="85090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61735147"/>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3850" y="1320800"/>
            <a:ext cx="2711450" cy="64770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079500" y="1320800"/>
            <a:ext cx="798195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2137842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957588282"/>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4959042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8655633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76264507"/>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47574572"/>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048953581"/>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36511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71221995"/>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6417107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755194999"/>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3776027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34436813"/>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085207623"/>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40187254"/>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75325876"/>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2191311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06471562"/>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730610798"/>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249381"/>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2787811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45225576"/>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03325869"/>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27517869"/>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53749205"/>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266311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2805859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86030119"/>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91163319"/>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44998701"/>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1732092922"/>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63108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63138469"/>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46826946"/>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69652157"/>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695819065"/>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28758534"/>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784517807"/>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4948131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29578492"/>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91684101"/>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94506441"/>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5625913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42371271"/>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646562"/>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6075317"/>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2585762"/>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61384434"/>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800100"/>
            <a:ext cx="2925762" cy="7912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800100"/>
            <a:ext cx="8624888" cy="7912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94189670"/>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767870292"/>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9200277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7432144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786130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956945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00927204"/>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4629262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19385046"/>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264924834"/>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501717"/>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48606965"/>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26504749"/>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52345108"/>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20598522"/>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882323986"/>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47243242"/>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34037007"/>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8895239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072695415"/>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21394853"/>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72005546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286207"/>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6462019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5304791"/>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52828361"/>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8089690"/>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364551008"/>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60638718"/>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1979010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650021"/>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60231046"/>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0181444"/>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408851000"/>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761"/>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87679929"/>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63556598"/>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4651541"/>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6294029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74795676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4657671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3123515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59372968"/>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25629441"/>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74867820"/>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09319652"/>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40970964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959418"/>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60482200"/>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7983308"/>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11016301"/>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22593718"/>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57040594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3600708"/>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38594963"/>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33961466"/>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1920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12115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64468026"/>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8635852"/>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523235309"/>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39176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29268348"/>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58689578"/>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92002653"/>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30850" y="1854200"/>
            <a:ext cx="1479550" cy="5130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092200" y="1854200"/>
            <a:ext cx="4286250" cy="513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0948203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76009326"/>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903126614"/>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80931450"/>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33666987"/>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39676729"/>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55111231"/>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2805266656"/>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414037"/>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5395553"/>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68607000"/>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187904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47405676"/>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4961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7496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45460389"/>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814792938"/>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583528848"/>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03526928"/>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227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31874362"/>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8683870"/>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651860000"/>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751081"/>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06963246"/>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5040381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626703453"/>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28498231"/>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2886008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398922912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9366702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8775602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157256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13492685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59995799"/>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90416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1851167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9057443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623775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8739882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08186914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6575016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9254964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3939605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0457204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2579833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125995797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70846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3183768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2427429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84038833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5168816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43770806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4809346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4746833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5778894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51179803"/>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8387293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63615575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42379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0065491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1971051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8480771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5246026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76828364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9225435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5105947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206939"/>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5429791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9720433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168885322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655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6024739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37187954"/>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1832789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105165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32864321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5386949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6822998"/>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1525125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8459455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8218218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89387390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64394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94671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479974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9116419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3259005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4033223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531817"/>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73228742"/>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8388476"/>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1159032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2809125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542432578"/>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87295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4440944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196016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52723074"/>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02605837"/>
      </p:ext>
    </p:extLst>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8" Type="http://schemas.openxmlformats.org/officeDocument/2006/relationships/image" Target="../media/image7.png"/><Relationship Id="rId19"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6" Type="http://schemas.openxmlformats.org/officeDocument/2006/relationships/image" Target="../media/image24.png"/><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31.xml"/><Relationship Id="rId13" Type="http://schemas.openxmlformats.org/officeDocument/2006/relationships/image" Target="../media/image2.jpeg"/><Relationship Id="rId14" Type="http://schemas.openxmlformats.org/officeDocument/2006/relationships/image" Target="../media/image25.png"/><Relationship Id="rId15" Type="http://schemas.openxmlformats.org/officeDocument/2006/relationships/image" Target="../media/image26.png"/><Relationship Id="rId16" Type="http://schemas.openxmlformats.org/officeDocument/2006/relationships/image" Target="../media/image27.png"/><Relationship Id="rId17" Type="http://schemas.openxmlformats.org/officeDocument/2006/relationships/image" Target="../media/image28.png"/><Relationship Id="rId18" Type="http://schemas.openxmlformats.org/officeDocument/2006/relationships/image" Target="../media/image29.png"/><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2.jpe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22.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20" Type="http://schemas.openxmlformats.org/officeDocument/2006/relationships/image" Target="../media/image23.png"/><Relationship Id="rId10" Type="http://schemas.openxmlformats.org/officeDocument/2006/relationships/slideLayout" Target="../slideLayouts/slideLayout65.xml"/><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8" Type="http://schemas.openxmlformats.org/officeDocument/2006/relationships/image" Target="../media/image7.png"/><Relationship Id="rId19" Type="http://schemas.openxmlformats.org/officeDocument/2006/relationships/image" Target="../media/image8.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5"/>
          <p:cNvGrpSpPr>
            <a:grpSpLocks/>
          </p:cNvGrpSpPr>
          <p:nvPr/>
        </p:nvGrpSpPr>
        <p:grpSpPr bwMode="auto">
          <a:xfrm>
            <a:off x="184150" y="0"/>
            <a:ext cx="12820650" cy="9753600"/>
            <a:chOff x="0" y="432"/>
            <a:chExt cx="8075" cy="6144"/>
          </a:xfrm>
        </p:grpSpPr>
        <p:pic>
          <p:nvPicPr>
            <p:cNvPr id="1031" name="Picture 1"/>
            <p:cNvPicPr>
              <a:picLocks noChangeAspect="1" noChangeArrowheads="1"/>
            </p:cNvPicPr>
            <p:nvPr/>
          </p:nvPicPr>
          <p:blipFill>
            <a:blip r:embed="rId14">
              <a:alphaModFix amt="75000"/>
              <a:extLst>
                <a:ext uri="{28A0092B-C50C-407E-A947-70E740481C1C}">
                  <a14:useLocalDpi xmlns:a14="http://schemas.microsoft.com/office/drawing/2010/main"/>
                </a:ext>
              </a:extLst>
            </a:blip>
            <a:srcRect/>
            <a:stretch>
              <a:fillRect/>
            </a:stretch>
          </p:blipFill>
          <p:spPr bwMode="auto">
            <a:xfrm>
              <a:off x="3107" y="1267"/>
              <a:ext cx="3756" cy="2303"/>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1032" name="Picture 2"/>
            <p:cNvPicPr>
              <a:picLocks noChangeAspect="1" noChangeArrowheads="1"/>
            </p:cNvPicPr>
            <p:nvPr/>
          </p:nvPicPr>
          <p:blipFill>
            <a:blip r:embed="rId15" cstate="screen">
              <a:alphaModFix amt="75000"/>
              <a:extLst>
                <a:ext uri="{28A0092B-C50C-407E-A947-70E740481C1C}">
                  <a14:useLocalDpi xmlns:a14="http://schemas.microsoft.com/office/drawing/2010/main"/>
                </a:ext>
              </a:extLst>
            </a:blip>
            <a:srcRect b="7584"/>
            <a:stretch>
              <a:fillRect/>
            </a:stretch>
          </p:blipFill>
          <p:spPr bwMode="auto">
            <a:xfrm>
              <a:off x="0" y="4553"/>
              <a:ext cx="1935" cy="2023"/>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1033" name="Picture 3"/>
            <p:cNvPicPr>
              <a:picLocks noChangeAspect="1" noChangeArrowheads="1"/>
            </p:cNvPicPr>
            <p:nvPr/>
          </p:nvPicPr>
          <p:blipFill>
            <a:blip r:embed="rId16" cstate="screen">
              <a:alphaModFix amt="75000"/>
              <a:extLst>
                <a:ext uri="{28A0092B-C50C-407E-A947-70E740481C1C}">
                  <a14:useLocalDpi xmlns:a14="http://schemas.microsoft.com/office/drawing/2010/main"/>
                </a:ext>
              </a:extLst>
            </a:blip>
            <a:srcRect t="19234"/>
            <a:stretch>
              <a:fillRect/>
            </a:stretch>
          </p:blipFill>
          <p:spPr bwMode="auto">
            <a:xfrm>
              <a:off x="227" y="432"/>
              <a:ext cx="1206" cy="1814"/>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1034" name="Picture 4"/>
            <p:cNvPicPr>
              <a:picLocks noChangeAspect="1" noChangeArrowheads="1"/>
            </p:cNvPicPr>
            <p:nvPr/>
          </p:nvPicPr>
          <p:blipFill>
            <a:blip r:embed="rId17">
              <a:alphaModFix amt="75000"/>
              <a:extLst>
                <a:ext uri="{28A0092B-C50C-407E-A947-70E740481C1C}">
                  <a14:useLocalDpi xmlns:a14="http://schemas.microsoft.com/office/drawing/2010/main"/>
                </a:ext>
              </a:extLst>
            </a:blip>
            <a:srcRect/>
            <a:stretch>
              <a:fillRect/>
            </a:stretch>
          </p:blipFill>
          <p:spPr bwMode="auto">
            <a:xfrm>
              <a:off x="6192" y="4548"/>
              <a:ext cx="1883" cy="1814"/>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grpSp>
      <p:pic>
        <p:nvPicPr>
          <p:cNvPr id="1027" name="Picture 6"/>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028" name="Picture 7"/>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622300" y="2349500"/>
            <a:ext cx="117602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029" name="Rectangle 8"/>
          <p:cNvSpPr>
            <a:spLocks noGrp="1" noChangeArrowheads="1"/>
          </p:cNvSpPr>
          <p:nvPr>
            <p:ph type="body" idx="1"/>
          </p:nvPr>
        </p:nvSpPr>
        <p:spPr bwMode="auto">
          <a:xfrm>
            <a:off x="1270000" y="4978400"/>
            <a:ext cx="10464800" cy="13335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030" name="Rectangle 9"/>
          <p:cNvSpPr>
            <a:spLocks noGrp="1" noChangeArrowheads="1"/>
          </p:cNvSpPr>
          <p:nvPr>
            <p:ph type="title"/>
          </p:nvPr>
        </p:nvSpPr>
        <p:spPr bwMode="auto">
          <a:xfrm>
            <a:off x="1270000" y="2590800"/>
            <a:ext cx="10464800" cy="23495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
          <p:cNvSpPr>
            <a:spLocks noGrp="1" noChangeArrowheads="1"/>
          </p:cNvSpPr>
          <p:nvPr>
            <p:ph type="body" idx="1"/>
          </p:nvPr>
        </p:nvSpPr>
        <p:spPr bwMode="auto">
          <a:xfrm>
            <a:off x="1270000" y="5029200"/>
            <a:ext cx="10464800" cy="11303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7411" name="Rectangle 2"/>
          <p:cNvSpPr>
            <a:spLocks noGrp="1" noChangeArrowheads="1"/>
          </p:cNvSpPr>
          <p:nvPr>
            <p:ph type="title"/>
          </p:nvPr>
        </p:nvSpPr>
        <p:spPr bwMode="auto">
          <a:xfrm>
            <a:off x="1270000" y="1638300"/>
            <a:ext cx="10464800" cy="3302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bwMode="auto">
          <a:xfrm>
            <a:off x="1270000" y="7366000"/>
            <a:ext cx="10464800" cy="1701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bwMode="auto">
          <a:xfrm>
            <a:off x="1270000" y="7366000"/>
            <a:ext cx="10464800" cy="1701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1"/>
          <p:cNvSpPr>
            <a:spLocks noGrp="1" noChangeArrowheads="1"/>
          </p:cNvSpPr>
          <p:nvPr>
            <p:ph type="body" idx="1"/>
          </p:nvPr>
        </p:nvSpPr>
        <p:spPr bwMode="auto">
          <a:xfrm>
            <a:off x="635000" y="4787900"/>
            <a:ext cx="5867400" cy="3302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0483" name="Rectangle 2"/>
          <p:cNvSpPr>
            <a:spLocks noGrp="1" noChangeArrowheads="1"/>
          </p:cNvSpPr>
          <p:nvPr>
            <p:ph type="title"/>
          </p:nvPr>
        </p:nvSpPr>
        <p:spPr bwMode="auto">
          <a:xfrm>
            <a:off x="635000" y="1409700"/>
            <a:ext cx="5867400" cy="3302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ransitio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1"/>
          <p:cNvSpPr>
            <a:spLocks noGrp="1" noChangeArrowheads="1"/>
          </p:cNvSpPr>
          <p:nvPr>
            <p:ph type="body" idx="1"/>
          </p:nvPr>
        </p:nvSpPr>
        <p:spPr bwMode="auto">
          <a:xfrm>
            <a:off x="635000" y="4787900"/>
            <a:ext cx="5867400" cy="3302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1507" name="Rectangle 2"/>
          <p:cNvSpPr>
            <a:spLocks noGrp="1" noChangeArrowheads="1"/>
          </p:cNvSpPr>
          <p:nvPr>
            <p:ph type="title"/>
          </p:nvPr>
        </p:nvSpPr>
        <p:spPr bwMode="auto">
          <a:xfrm>
            <a:off x="635000" y="1409700"/>
            <a:ext cx="5867400" cy="3302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4579" name="Rectangle 2"/>
          <p:cNvSpPr>
            <a:spLocks noGrp="1" noChangeArrowheads="1"/>
          </p:cNvSpPr>
          <p:nvPr>
            <p:ph type="body" idx="1"/>
          </p:nvPr>
        </p:nvSpPr>
        <p:spPr bwMode="auto">
          <a:xfrm>
            <a:off x="1270000" y="2768600"/>
            <a:ext cx="5041900" cy="571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5603" name="Rectangle 2"/>
          <p:cNvSpPr>
            <a:spLocks noGrp="1" noChangeArrowheads="1"/>
          </p:cNvSpPr>
          <p:nvPr>
            <p:ph type="body" idx="1"/>
          </p:nvPr>
        </p:nvSpPr>
        <p:spPr bwMode="auto">
          <a:xfrm>
            <a:off x="1270000" y="2768600"/>
            <a:ext cx="10464800" cy="571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6627" name="Rectangle 2"/>
          <p:cNvSpPr>
            <a:spLocks noGrp="1" noChangeArrowheads="1"/>
          </p:cNvSpPr>
          <p:nvPr>
            <p:ph type="body" idx="1"/>
          </p:nvPr>
        </p:nvSpPr>
        <p:spPr bwMode="auto">
          <a:xfrm>
            <a:off x="7772400" y="2768600"/>
            <a:ext cx="3962400" cy="571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7651" name="Rectangle 2"/>
          <p:cNvSpPr>
            <a:spLocks noGrp="1" noChangeArrowheads="1"/>
          </p:cNvSpPr>
          <p:nvPr>
            <p:ph type="body" idx="1"/>
          </p:nvPr>
        </p:nvSpPr>
        <p:spPr bwMode="auto">
          <a:xfrm>
            <a:off x="1270000" y="2768600"/>
            <a:ext cx="5041900" cy="571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1270000" y="203200"/>
            <a:ext cx="10464800" cy="2540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title style</a:t>
            </a:r>
          </a:p>
        </p:txBody>
      </p:sp>
    </p:spTree>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p:txStyles>
    <p:titleStyle>
      <a:lvl1pPr algn="ctr" rtl="0" eaLnBrk="0" fontAlgn="base" hangingPunct="0">
        <a:spcBef>
          <a:spcPct val="0"/>
        </a:spcBef>
        <a:spcAft>
          <a:spcPct val="0"/>
        </a:spcAft>
        <a:defRPr sz="7200">
          <a:solidFill>
            <a:schemeClr val="tx1"/>
          </a:solidFill>
          <a:latin typeface="+mj-lt"/>
          <a:ea typeface="+mj-ea"/>
          <a:cs typeface="+mj-cs"/>
          <a:sym typeface="Chalkboard" charset="0"/>
        </a:defRPr>
      </a:lvl1pPr>
      <a:lvl2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2pPr>
      <a:lvl3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3pPr>
      <a:lvl4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4pPr>
      <a:lvl5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5pPr>
      <a:lvl6pPr marL="4572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6pPr>
      <a:lvl7pPr marL="9144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7pPr>
      <a:lvl8pPr marL="13716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8pPr>
      <a:lvl9pPr marL="18288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9pPr>
    </p:titleStyle>
    <p:bodyStyle>
      <a:lvl1pPr marL="892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1pPr>
      <a:lvl2pPr marL="14382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2pPr>
      <a:lvl3pPr marL="19716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3pPr>
      <a:lvl4pPr marL="2543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4pPr>
      <a:lvl5pPr marL="31273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5pPr>
      <a:lvl6pPr marL="35845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6pPr>
      <a:lvl7pPr marL="40417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7pPr>
      <a:lvl8pPr marL="44989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8pPr>
      <a:lvl9pPr marL="49561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bwMode="auto">
          <a:xfrm>
            <a:off x="1079500" y="1320800"/>
            <a:ext cx="10845800" cy="444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pic>
        <p:nvPicPr>
          <p:cNvPr id="20483"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0484"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29701" name="Rectangle 4"/>
          <p:cNvSpPr>
            <a:spLocks noGrp="1" noChangeArrowheads="1"/>
          </p:cNvSpPr>
          <p:nvPr>
            <p:ph type="body" idx="1"/>
          </p:nvPr>
        </p:nvSpPr>
        <p:spPr bwMode="auto">
          <a:xfrm>
            <a:off x="1397000" y="5765800"/>
            <a:ext cx="10210800" cy="2032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ransitio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bwMode="auto">
          <a:xfrm>
            <a:off x="1879600" y="2527300"/>
            <a:ext cx="9245600" cy="444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pic>
        <p:nvPicPr>
          <p:cNvPr id="21507"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1508"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ransitio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2531"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31748" name="Rectangle 3"/>
          <p:cNvSpPr>
            <a:spLocks noGrp="1" noChangeArrowheads="1"/>
          </p:cNvSpPr>
          <p:nvPr>
            <p:ph type="title"/>
          </p:nvPr>
        </p:nvSpPr>
        <p:spPr bwMode="auto">
          <a:xfrm>
            <a:off x="1879600" y="800100"/>
            <a:ext cx="9245600" cy="15113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1749" name="Rectangle 4"/>
          <p:cNvSpPr>
            <a:spLocks noGrp="1" noChangeArrowheads="1"/>
          </p:cNvSpPr>
          <p:nvPr>
            <p:ph type="body" idx="1"/>
          </p:nvPr>
        </p:nvSpPr>
        <p:spPr bwMode="auto">
          <a:xfrm>
            <a:off x="1879600" y="2628900"/>
            <a:ext cx="9245600" cy="5257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3555"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4579"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33796" name="Rectangle 3"/>
          <p:cNvSpPr>
            <a:spLocks noGrp="1" noChangeArrowheads="1"/>
          </p:cNvSpPr>
          <p:nvPr>
            <p:ph type="title"/>
          </p:nvPr>
        </p:nvSpPr>
        <p:spPr bwMode="auto">
          <a:xfrm>
            <a:off x="1879600" y="800100"/>
            <a:ext cx="9245600" cy="15113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Tree>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818" name="Rectangle 1"/>
          <p:cNvSpPr>
            <a:spLocks noGrp="1" noChangeArrowheads="1"/>
          </p:cNvSpPr>
          <p:nvPr>
            <p:ph type="title"/>
          </p:nvPr>
        </p:nvSpPr>
        <p:spPr bwMode="auto">
          <a:xfrm>
            <a:off x="1879600" y="800100"/>
            <a:ext cx="9245600" cy="15113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4819" name="Rectangle 2"/>
          <p:cNvSpPr>
            <a:spLocks noGrp="1" noChangeArrowheads="1"/>
          </p:cNvSpPr>
          <p:nvPr>
            <p:ph type="body" idx="1"/>
          </p:nvPr>
        </p:nvSpPr>
        <p:spPr bwMode="auto">
          <a:xfrm>
            <a:off x="7861300" y="2628900"/>
            <a:ext cx="3263900" cy="5257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5604"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5605"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2" name="Rectangle 1"/>
          <p:cNvSpPr>
            <a:spLocks noGrp="1" noChangeArrowheads="1"/>
          </p:cNvSpPr>
          <p:nvPr>
            <p:ph type="title"/>
          </p:nvPr>
        </p:nvSpPr>
        <p:spPr bwMode="auto">
          <a:xfrm>
            <a:off x="1879600" y="800100"/>
            <a:ext cx="9245600" cy="15113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5843" name="Rectangle 2"/>
          <p:cNvSpPr>
            <a:spLocks noGrp="1" noChangeArrowheads="1"/>
          </p:cNvSpPr>
          <p:nvPr>
            <p:ph type="body" idx="1"/>
          </p:nvPr>
        </p:nvSpPr>
        <p:spPr bwMode="auto">
          <a:xfrm>
            <a:off x="1879600" y="2628900"/>
            <a:ext cx="4495800" cy="5257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6628"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6629"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866" name="Rectangle 1"/>
          <p:cNvSpPr>
            <a:spLocks noGrp="1" noChangeArrowheads="1"/>
          </p:cNvSpPr>
          <p:nvPr>
            <p:ph type="title"/>
          </p:nvPr>
        </p:nvSpPr>
        <p:spPr bwMode="auto">
          <a:xfrm>
            <a:off x="1879600" y="800100"/>
            <a:ext cx="9245600" cy="15113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6867" name="Rectangle 2"/>
          <p:cNvSpPr>
            <a:spLocks noGrp="1" noChangeArrowheads="1"/>
          </p:cNvSpPr>
          <p:nvPr>
            <p:ph type="body" idx="1"/>
          </p:nvPr>
        </p:nvSpPr>
        <p:spPr bwMode="auto">
          <a:xfrm>
            <a:off x="1879600" y="2628900"/>
            <a:ext cx="9245600" cy="5257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7652"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7653"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1879600" y="800100"/>
            <a:ext cx="9245600" cy="15113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7891" name="Rectangle 2"/>
          <p:cNvSpPr>
            <a:spLocks noGrp="1" noChangeArrowheads="1"/>
          </p:cNvSpPr>
          <p:nvPr>
            <p:ph type="body" idx="1"/>
          </p:nvPr>
        </p:nvSpPr>
        <p:spPr bwMode="auto">
          <a:xfrm>
            <a:off x="1879600" y="2628900"/>
            <a:ext cx="4495800" cy="5257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8676"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8677"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4" name="Rectangle 1"/>
          <p:cNvSpPr>
            <a:spLocks noGrp="1" noChangeArrowheads="1"/>
          </p:cNvSpPr>
          <p:nvPr>
            <p:ph type="title"/>
          </p:nvPr>
        </p:nvSpPr>
        <p:spPr bwMode="auto">
          <a:xfrm>
            <a:off x="1092200" y="1854200"/>
            <a:ext cx="5918200" cy="30226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sp>
        <p:nvSpPr>
          <p:cNvPr id="38915" name="Rectangle 2"/>
          <p:cNvSpPr>
            <a:spLocks noGrp="1" noChangeArrowheads="1"/>
          </p:cNvSpPr>
          <p:nvPr>
            <p:ph type="body" idx="1"/>
          </p:nvPr>
        </p:nvSpPr>
        <p:spPr bwMode="auto">
          <a:xfrm>
            <a:off x="1219200" y="5549900"/>
            <a:ext cx="5651500" cy="14351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9700"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9701"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9702" name="Picture 5"/>
          <p:cNvPicPr>
            <a:picLocks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409700" y="4775200"/>
            <a:ext cx="52832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2057400" y="6426200"/>
            <a:ext cx="8890000" cy="1600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Party LET" charset="0"/>
              </a:rPr>
              <a:t>Click to edit Master title style</a:t>
            </a:r>
          </a:p>
        </p:txBody>
      </p:sp>
      <p:pic>
        <p:nvPicPr>
          <p:cNvPr id="3075"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3076"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
          <p:cNvSpPr>
            <a:spLocks noGrp="1" noChangeArrowheads="1"/>
          </p:cNvSpPr>
          <p:nvPr>
            <p:ph type="body" idx="1"/>
          </p:nvPr>
        </p:nvSpPr>
        <p:spPr bwMode="auto">
          <a:xfrm>
            <a:off x="1879600" y="1600200"/>
            <a:ext cx="9245600" cy="62865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0" tIns="0" rIns="0" bIns="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30723"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30724"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27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27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31746" name="Group 6"/>
          <p:cNvGrpSpPr>
            <a:grpSpLocks/>
          </p:cNvGrpSpPr>
          <p:nvPr/>
        </p:nvGrpSpPr>
        <p:grpSpPr bwMode="auto">
          <a:xfrm>
            <a:off x="-11113" y="-50800"/>
            <a:ext cx="13015913" cy="9804400"/>
            <a:chOff x="12601" y="0"/>
            <a:chExt cx="8199" cy="6176"/>
          </a:xfrm>
        </p:grpSpPr>
        <p:pic>
          <p:nvPicPr>
            <p:cNvPr id="31750" name="Picture 1"/>
            <p:cNvPicPr>
              <a:picLocks noChangeAspect="1" noChangeArrowheads="1"/>
            </p:cNvPicPr>
            <p:nvPr/>
          </p:nvPicPr>
          <p:blipFill>
            <a:blip r:embed="rId14">
              <a:alphaModFix amt="70000"/>
              <a:extLst>
                <a:ext uri="{28A0092B-C50C-407E-A947-70E740481C1C}">
                  <a14:useLocalDpi xmlns:a14="http://schemas.microsoft.com/office/drawing/2010/main"/>
                </a:ext>
              </a:extLst>
            </a:blip>
            <a:srcRect/>
            <a:stretch>
              <a:fillRect/>
            </a:stretch>
          </p:blipFill>
          <p:spPr bwMode="auto">
            <a:xfrm>
              <a:off x="12601" y="5689"/>
              <a:ext cx="8199" cy="117"/>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31751" name="Picture 3"/>
            <p:cNvPicPr>
              <a:picLocks noChangeAspect="1" noChangeArrowheads="1"/>
            </p:cNvPicPr>
            <p:nvPr/>
          </p:nvPicPr>
          <p:blipFill>
            <a:blip r:embed="rId15">
              <a:alphaModFix amt="70000"/>
              <a:extLst>
                <a:ext uri="{28A0092B-C50C-407E-A947-70E740481C1C}">
                  <a14:useLocalDpi xmlns:a14="http://schemas.microsoft.com/office/drawing/2010/main"/>
                </a:ext>
              </a:extLst>
            </a:blip>
            <a:srcRect/>
            <a:stretch>
              <a:fillRect/>
            </a:stretch>
          </p:blipFill>
          <p:spPr bwMode="auto">
            <a:xfrm>
              <a:off x="13032" y="1344"/>
              <a:ext cx="7440" cy="160"/>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31752" name="Picture 4"/>
            <p:cNvPicPr>
              <a:picLocks noChangeAspect="1" noChangeArrowheads="1"/>
            </p:cNvPicPr>
            <p:nvPr/>
          </p:nvPicPr>
          <p:blipFill>
            <a:blip r:embed="rId16">
              <a:alphaModFix amt="70000"/>
              <a:extLst>
                <a:ext uri="{28A0092B-C50C-407E-A947-70E740481C1C}">
                  <a14:useLocalDpi xmlns:a14="http://schemas.microsoft.com/office/drawing/2010/main"/>
                </a:ext>
              </a:extLst>
            </a:blip>
            <a:srcRect/>
            <a:stretch>
              <a:fillRect/>
            </a:stretch>
          </p:blipFill>
          <p:spPr bwMode="auto">
            <a:xfrm rot="-5400000">
              <a:off x="9918" y="3014"/>
              <a:ext cx="6176" cy="148"/>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31753" name="Picture 5"/>
            <p:cNvPicPr>
              <a:picLocks noChangeAspect="1" noChangeArrowheads="1"/>
            </p:cNvPicPr>
            <p:nvPr/>
          </p:nvPicPr>
          <p:blipFill>
            <a:blip r:embed="rId17">
              <a:alphaModFix amt="70000"/>
              <a:extLst>
                <a:ext uri="{28A0092B-C50C-407E-A947-70E740481C1C}">
                  <a14:useLocalDpi xmlns:a14="http://schemas.microsoft.com/office/drawing/2010/main"/>
                </a:ext>
              </a:extLst>
            </a:blip>
            <a:srcRect/>
            <a:stretch>
              <a:fillRect/>
            </a:stretch>
          </p:blipFill>
          <p:spPr bwMode="auto">
            <a:xfrm rot="-5400000">
              <a:off x="18304" y="3488"/>
              <a:ext cx="4272" cy="160"/>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grpSp>
      <p:sp>
        <p:nvSpPr>
          <p:cNvPr id="40963" name="Rectangle 7"/>
          <p:cNvSpPr>
            <a:spLocks noGrp="1" noChangeArrowheads="1"/>
          </p:cNvSpPr>
          <p:nvPr>
            <p:ph type="body" idx="1"/>
          </p:nvPr>
        </p:nvSpPr>
        <p:spPr bwMode="auto">
          <a:xfrm>
            <a:off x="1270000" y="2971800"/>
            <a:ext cx="4953000" cy="571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31748" name="Picture 8"/>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774700" y="127000"/>
            <a:ext cx="11442700" cy="261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0965" name="Rectangle 9"/>
          <p:cNvSpPr>
            <a:spLocks noGrp="1" noChangeArrowheads="1"/>
          </p:cNvSpPr>
          <p:nvPr>
            <p:ph type="title"/>
          </p:nvPr>
        </p:nvSpPr>
        <p:spPr bwMode="auto">
          <a:xfrm>
            <a:off x="1270000" y="254000"/>
            <a:ext cx="10464800" cy="23495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p:txStyles>
    <p:titleStyle>
      <a:lvl1pPr algn="ctr" rtl="0" eaLnBrk="0" fontAlgn="base" hangingPunct="0">
        <a:spcBef>
          <a:spcPct val="0"/>
        </a:spcBef>
        <a:spcAft>
          <a:spcPct val="0"/>
        </a:spcAft>
        <a:defRPr sz="7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4098" name="Group 9"/>
          <p:cNvGrpSpPr>
            <a:grpSpLocks/>
          </p:cNvGrpSpPr>
          <p:nvPr/>
        </p:nvGrpSpPr>
        <p:grpSpPr bwMode="auto">
          <a:xfrm>
            <a:off x="0" y="0"/>
            <a:ext cx="13004800" cy="9753600"/>
            <a:chOff x="392" y="364"/>
            <a:chExt cx="8192" cy="6144"/>
          </a:xfrm>
        </p:grpSpPr>
        <p:pic>
          <p:nvPicPr>
            <p:cNvPr id="4102" name="Picture 1"/>
            <p:cNvPicPr>
              <a:picLocks noChangeAspect="1" noChangeArrowheads="1"/>
            </p:cNvPicPr>
            <p:nvPr/>
          </p:nvPicPr>
          <p:blipFill>
            <a:blip r:embed="rId14">
              <a:alphaModFix amt="70000"/>
              <a:extLst>
                <a:ext uri="{28A0092B-C50C-407E-A947-70E740481C1C}">
                  <a14:useLocalDpi xmlns:a14="http://schemas.microsoft.com/office/drawing/2010/main"/>
                </a:ext>
              </a:extLst>
            </a:blip>
            <a:srcRect/>
            <a:stretch>
              <a:fillRect/>
            </a:stretch>
          </p:blipFill>
          <p:spPr bwMode="auto">
            <a:xfrm>
              <a:off x="392" y="6044"/>
              <a:ext cx="8192" cy="72"/>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4103" name="Picture 2"/>
            <p:cNvPicPr>
              <a:picLocks noChangeAspect="1" noChangeArrowheads="1"/>
            </p:cNvPicPr>
            <p:nvPr/>
          </p:nvPicPr>
          <p:blipFill>
            <a:blip r:embed="rId15">
              <a:alphaModFix amt="70000"/>
              <a:extLst>
                <a:ext uri="{28A0092B-C50C-407E-A947-70E740481C1C}">
                  <a14:useLocalDpi xmlns:a14="http://schemas.microsoft.com/office/drawing/2010/main"/>
                </a:ext>
              </a:extLst>
            </a:blip>
            <a:srcRect/>
            <a:stretch>
              <a:fillRect/>
            </a:stretch>
          </p:blipFill>
          <p:spPr bwMode="auto">
            <a:xfrm>
              <a:off x="640" y="1596"/>
              <a:ext cx="7631" cy="144"/>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4104" name="Picture 3"/>
            <p:cNvPicPr>
              <a:picLocks noChangeAspect="1" noChangeArrowheads="1"/>
            </p:cNvPicPr>
            <p:nvPr/>
          </p:nvPicPr>
          <p:blipFill>
            <a:blip r:embed="rId16">
              <a:alphaModFix amt="70000"/>
              <a:extLst>
                <a:ext uri="{28A0092B-C50C-407E-A947-70E740481C1C}">
                  <a14:useLocalDpi xmlns:a14="http://schemas.microsoft.com/office/drawing/2010/main"/>
                </a:ext>
              </a:extLst>
            </a:blip>
            <a:srcRect/>
            <a:stretch>
              <a:fillRect/>
            </a:stretch>
          </p:blipFill>
          <p:spPr bwMode="auto">
            <a:xfrm>
              <a:off x="8104" y="1508"/>
              <a:ext cx="144" cy="4656"/>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4105" name="Picture 4"/>
            <p:cNvPicPr>
              <a:picLocks noChangeAspect="1" noChangeArrowheads="1"/>
            </p:cNvPicPr>
            <p:nvPr/>
          </p:nvPicPr>
          <p:blipFill>
            <a:blip r:embed="rId17" cstate="screen">
              <a:alphaModFix amt="70000"/>
              <a:extLst>
                <a:ext uri="{28A0092B-C50C-407E-A947-70E740481C1C}">
                  <a14:useLocalDpi xmlns:a14="http://schemas.microsoft.com/office/drawing/2010/main"/>
                </a:ext>
              </a:extLst>
            </a:blip>
            <a:srcRect/>
            <a:stretch>
              <a:fillRect/>
            </a:stretch>
          </p:blipFill>
          <p:spPr bwMode="auto">
            <a:xfrm rot="-5400000">
              <a:off x="-2307" y="3372"/>
              <a:ext cx="6144" cy="127"/>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4106" name="Picture 5"/>
            <p:cNvPicPr>
              <a:picLocks noChangeAspect="1" noChangeArrowheads="1"/>
            </p:cNvPicPr>
            <p:nvPr/>
          </p:nvPicPr>
          <p:blipFill>
            <a:blip r:embed="rId18">
              <a:alphaModFix amt="50000"/>
              <a:extLst>
                <a:ext uri="{28A0092B-C50C-407E-A947-70E740481C1C}">
                  <a14:useLocalDpi xmlns:a14="http://schemas.microsoft.com/office/drawing/2010/main"/>
                </a:ext>
              </a:extLst>
            </a:blip>
            <a:srcRect/>
            <a:stretch>
              <a:fillRect/>
            </a:stretch>
          </p:blipFill>
          <p:spPr bwMode="auto">
            <a:xfrm>
              <a:off x="928" y="1684"/>
              <a:ext cx="7232" cy="144"/>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pic>
          <p:nvPicPr>
            <p:cNvPr id="4107" name="Picture 6"/>
            <p:cNvPicPr>
              <a:picLocks noChangeAspect="1" noChangeArrowheads="1"/>
            </p:cNvPicPr>
            <p:nvPr/>
          </p:nvPicPr>
          <p:blipFill>
            <a:blip r:embed="rId19">
              <a:alphaModFix amt="50000"/>
              <a:extLst>
                <a:ext uri="{28A0092B-C50C-407E-A947-70E740481C1C}">
                  <a14:useLocalDpi xmlns:a14="http://schemas.microsoft.com/office/drawing/2010/main"/>
                </a:ext>
              </a:extLst>
            </a:blip>
            <a:srcRect/>
            <a:stretch>
              <a:fillRect/>
            </a:stretch>
          </p:blipFill>
          <p:spPr bwMode="auto">
            <a:xfrm>
              <a:off x="928" y="5980"/>
              <a:ext cx="7232" cy="144"/>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pic>
          <p:nvPicPr>
            <p:cNvPr id="4108" name="Picture 7"/>
            <p:cNvPicPr>
              <a:picLocks noChangeAspect="1" noChangeArrowheads="1"/>
            </p:cNvPicPr>
            <p:nvPr/>
          </p:nvPicPr>
          <p:blipFill>
            <a:blip r:embed="rId20">
              <a:alphaModFix amt="50000"/>
              <a:extLst>
                <a:ext uri="{28A0092B-C50C-407E-A947-70E740481C1C}">
                  <a14:useLocalDpi xmlns:a14="http://schemas.microsoft.com/office/drawing/2010/main"/>
                </a:ext>
              </a:extLst>
            </a:blip>
            <a:srcRect/>
            <a:stretch>
              <a:fillRect/>
            </a:stretch>
          </p:blipFill>
          <p:spPr bwMode="auto">
            <a:xfrm rot="-5400000">
              <a:off x="-1325" y="3800"/>
              <a:ext cx="4407" cy="144"/>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pic>
          <p:nvPicPr>
            <p:cNvPr id="4109" name="Picture 8"/>
            <p:cNvPicPr>
              <a:picLocks noChangeAspect="1" noChangeArrowheads="1"/>
            </p:cNvPicPr>
            <p:nvPr/>
          </p:nvPicPr>
          <p:blipFill>
            <a:blip r:embed="rId21">
              <a:alphaModFix amt="50000"/>
              <a:extLst>
                <a:ext uri="{28A0092B-C50C-407E-A947-70E740481C1C}">
                  <a14:useLocalDpi xmlns:a14="http://schemas.microsoft.com/office/drawing/2010/main"/>
                </a:ext>
              </a:extLst>
            </a:blip>
            <a:srcRect/>
            <a:stretch>
              <a:fillRect/>
            </a:stretch>
          </p:blipFill>
          <p:spPr bwMode="auto">
            <a:xfrm rot="-5400000">
              <a:off x="6066" y="3841"/>
              <a:ext cx="4184" cy="142"/>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grpSp>
      <p:sp>
        <p:nvSpPr>
          <p:cNvPr id="5123" name="Rectangle 10"/>
          <p:cNvSpPr>
            <a:spLocks noGrp="1" noChangeArrowheads="1"/>
          </p:cNvSpPr>
          <p:nvPr>
            <p:ph type="body" idx="1"/>
          </p:nvPr>
        </p:nvSpPr>
        <p:spPr bwMode="auto">
          <a:xfrm>
            <a:off x="1270000" y="2971800"/>
            <a:ext cx="10464800" cy="571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4100" name="Picture 11"/>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990600" y="254000"/>
            <a:ext cx="11010900" cy="234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125" name="Rectangle 12"/>
          <p:cNvSpPr>
            <a:spLocks noGrp="1" noChangeArrowheads="1"/>
          </p:cNvSpPr>
          <p:nvPr>
            <p:ph type="title"/>
          </p:nvPr>
        </p:nvSpPr>
        <p:spPr bwMode="auto">
          <a:xfrm>
            <a:off x="1270000" y="254000"/>
            <a:ext cx="10464800" cy="23495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timing>
    <p:tnLst>
      <p:par>
        <p:cTn id="1" dur="indefinite" restart="never" nodeType="tmRoot"/>
      </p:par>
    </p:tnLst>
  </p:timing>
  <p:txStyles>
    <p:titleStyle>
      <a:lvl1pPr algn="ctr" rtl="0" eaLnBrk="0" fontAlgn="base" hangingPunct="0">
        <a:spcBef>
          <a:spcPct val="0"/>
        </a:spcBef>
        <a:spcAft>
          <a:spcPct val="0"/>
        </a:spcAft>
        <a:defRPr sz="7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pgbg.png"/>
          <p:cNvPicPr>
            <a:picLocks noChangeAspect="1"/>
          </p:cNvPicPr>
          <p:nvPr userDrawn="1"/>
        </p:nvPicPr>
        <p:blipFill rotWithShape="1">
          <a:blip r:embed="rId13" cstate="screen">
            <a:extLst>
              <a:ext uri="{28A0092B-C50C-407E-A947-70E740481C1C}">
                <a14:useLocalDpi xmlns:a14="http://schemas.microsoft.com/office/drawing/2010/main"/>
              </a:ext>
            </a:extLst>
          </a:blip>
          <a:srcRect b="2941"/>
          <a:stretch/>
        </p:blipFill>
        <p:spPr>
          <a:xfrm>
            <a:off x="0" y="0"/>
            <a:ext cx="13004800" cy="9753600"/>
          </a:xfrm>
          <a:prstGeom prst="rect">
            <a:avLst/>
          </a:prstGeom>
        </p:spPr>
      </p:pic>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timing>
    <p:tnLst>
      <p:par>
        <p:cTn id="1" dur="indefinite" restart="never" nodeType="tmRoot"/>
      </p:par>
    </p:tnLst>
  </p:timing>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6146" name="Group 5"/>
          <p:cNvGrpSpPr>
            <a:grpSpLocks/>
          </p:cNvGrpSpPr>
          <p:nvPr/>
        </p:nvGrpSpPr>
        <p:grpSpPr bwMode="auto">
          <a:xfrm>
            <a:off x="184150" y="0"/>
            <a:ext cx="12820650" cy="9753600"/>
            <a:chOff x="0" y="432"/>
            <a:chExt cx="8075" cy="6144"/>
          </a:xfrm>
        </p:grpSpPr>
        <p:pic>
          <p:nvPicPr>
            <p:cNvPr id="6152" name="Picture 1"/>
            <p:cNvPicPr>
              <a:picLocks noChangeAspect="1" noChangeArrowheads="1"/>
            </p:cNvPicPr>
            <p:nvPr/>
          </p:nvPicPr>
          <p:blipFill>
            <a:blip r:embed="rId14">
              <a:alphaModFix amt="75000"/>
              <a:extLst>
                <a:ext uri="{28A0092B-C50C-407E-A947-70E740481C1C}">
                  <a14:useLocalDpi xmlns:a14="http://schemas.microsoft.com/office/drawing/2010/main"/>
                </a:ext>
              </a:extLst>
            </a:blip>
            <a:srcRect/>
            <a:stretch>
              <a:fillRect/>
            </a:stretch>
          </p:blipFill>
          <p:spPr bwMode="auto">
            <a:xfrm>
              <a:off x="3107" y="1267"/>
              <a:ext cx="3756" cy="2303"/>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6153" name="Picture 2"/>
            <p:cNvPicPr>
              <a:picLocks noChangeAspect="1" noChangeArrowheads="1"/>
            </p:cNvPicPr>
            <p:nvPr/>
          </p:nvPicPr>
          <p:blipFill>
            <a:blip r:embed="rId15" cstate="screen">
              <a:alphaModFix amt="75000"/>
              <a:extLst>
                <a:ext uri="{28A0092B-C50C-407E-A947-70E740481C1C}">
                  <a14:useLocalDpi xmlns:a14="http://schemas.microsoft.com/office/drawing/2010/main"/>
                </a:ext>
              </a:extLst>
            </a:blip>
            <a:srcRect b="7584"/>
            <a:stretch>
              <a:fillRect/>
            </a:stretch>
          </p:blipFill>
          <p:spPr bwMode="auto">
            <a:xfrm>
              <a:off x="0" y="4553"/>
              <a:ext cx="1935" cy="2023"/>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6154" name="Picture 3"/>
            <p:cNvPicPr>
              <a:picLocks noChangeAspect="1" noChangeArrowheads="1"/>
            </p:cNvPicPr>
            <p:nvPr/>
          </p:nvPicPr>
          <p:blipFill>
            <a:blip r:embed="rId16" cstate="screen">
              <a:alphaModFix amt="75000"/>
              <a:extLst>
                <a:ext uri="{28A0092B-C50C-407E-A947-70E740481C1C}">
                  <a14:useLocalDpi xmlns:a14="http://schemas.microsoft.com/office/drawing/2010/main"/>
                </a:ext>
              </a:extLst>
            </a:blip>
            <a:srcRect t="19234"/>
            <a:stretch>
              <a:fillRect/>
            </a:stretch>
          </p:blipFill>
          <p:spPr bwMode="auto">
            <a:xfrm>
              <a:off x="227" y="432"/>
              <a:ext cx="1206" cy="1814"/>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6155" name="Picture 4"/>
            <p:cNvPicPr>
              <a:picLocks noChangeAspect="1" noChangeArrowheads="1"/>
            </p:cNvPicPr>
            <p:nvPr/>
          </p:nvPicPr>
          <p:blipFill>
            <a:blip r:embed="rId17">
              <a:alphaModFix amt="75000"/>
              <a:extLst>
                <a:ext uri="{28A0092B-C50C-407E-A947-70E740481C1C}">
                  <a14:useLocalDpi xmlns:a14="http://schemas.microsoft.com/office/drawing/2010/main"/>
                </a:ext>
              </a:extLst>
            </a:blip>
            <a:srcRect/>
            <a:stretch>
              <a:fillRect/>
            </a:stretch>
          </p:blipFill>
          <p:spPr bwMode="auto">
            <a:xfrm>
              <a:off x="6192" y="4548"/>
              <a:ext cx="1883" cy="1814"/>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grpSp>
      <p:pic>
        <p:nvPicPr>
          <p:cNvPr id="6147" name="Picture 6"/>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6148" name="Picture 7"/>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622300" y="2349500"/>
            <a:ext cx="117602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6149" name="Picture 8"/>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1384300" y="927100"/>
            <a:ext cx="6451600" cy="199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1270" name="Rectangle 9"/>
          <p:cNvSpPr>
            <a:spLocks noGrp="1" noChangeArrowheads="1"/>
          </p:cNvSpPr>
          <p:nvPr>
            <p:ph type="body" idx="1"/>
          </p:nvPr>
        </p:nvSpPr>
        <p:spPr bwMode="auto">
          <a:xfrm>
            <a:off x="1270000" y="4978400"/>
            <a:ext cx="10464800" cy="13335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1271" name="Rectangle 10"/>
          <p:cNvSpPr>
            <a:spLocks noGrp="1" noChangeArrowheads="1"/>
          </p:cNvSpPr>
          <p:nvPr>
            <p:ph type="title"/>
          </p:nvPr>
        </p:nvSpPr>
        <p:spPr bwMode="auto">
          <a:xfrm>
            <a:off x="1270000" y="2590800"/>
            <a:ext cx="10464800" cy="23495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
          <p:cNvSpPr>
            <a:spLocks noGrp="1" noChangeArrowheads="1"/>
          </p:cNvSpPr>
          <p:nvPr>
            <p:ph type="body" idx="1"/>
          </p:nvPr>
        </p:nvSpPr>
        <p:spPr bwMode="auto">
          <a:xfrm>
            <a:off x="1270000" y="1270000"/>
            <a:ext cx="10464800" cy="72136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48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5363" name="Rectangle 2"/>
          <p:cNvSpPr>
            <a:spLocks noGrp="1" noChangeArrowheads="1"/>
          </p:cNvSpPr>
          <p:nvPr>
            <p:ph type="body" idx="1"/>
          </p:nvPr>
        </p:nvSpPr>
        <p:spPr bwMode="auto">
          <a:xfrm>
            <a:off x="1270000" y="2768600"/>
            <a:ext cx="10464800" cy="571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bwMode="auto">
          <a:xfrm>
            <a:off x="1270000" y="2971800"/>
            <a:ext cx="10464800" cy="3810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3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xml"/><Relationship Id="rId3" Type="http://schemas.openxmlformats.org/officeDocument/2006/relationships/image" Target="../media/image57.t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xml"/><Relationship Id="rId3" Type="http://schemas.openxmlformats.org/officeDocument/2006/relationships/image" Target="../media/image58.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3.xml"/><Relationship Id="rId3" Type="http://schemas.openxmlformats.org/officeDocument/2006/relationships/image" Target="../media/image59.t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4.xml"/><Relationship Id="rId3" Type="http://schemas.openxmlformats.org/officeDocument/2006/relationships/image" Target="../media/image60.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5.xml"/><Relationship Id="rId3" Type="http://schemas.openxmlformats.org/officeDocument/2006/relationships/image" Target="../media/image61.t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6.xml"/><Relationship Id="rId3" Type="http://schemas.openxmlformats.org/officeDocument/2006/relationships/image" Target="../media/image62.t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7.xml"/><Relationship Id="rId3" Type="http://schemas.openxmlformats.org/officeDocument/2006/relationships/image" Target="../media/image63.t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8.xml"/><Relationship Id="rId3" Type="http://schemas.openxmlformats.org/officeDocument/2006/relationships/image" Target="../media/image64.t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9.xml"/><Relationship Id="rId3" Type="http://schemas.openxmlformats.org/officeDocument/2006/relationships/image" Target="../media/image65.tif"/></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0.xml"/><Relationship Id="rId3" Type="http://schemas.openxmlformats.org/officeDocument/2006/relationships/image" Target="../media/image66.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1.xml"/><Relationship Id="rId3" Type="http://schemas.openxmlformats.org/officeDocument/2006/relationships/image" Target="../media/image66.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2.xml"/><Relationship Id="rId3" Type="http://schemas.openxmlformats.org/officeDocument/2006/relationships/image" Target="../media/image67.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3.xml"/><Relationship Id="rId3" Type="http://schemas.openxmlformats.org/officeDocument/2006/relationships/image" Target="../media/image67.tiff"/></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4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4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4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4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1.png"/><Relationship Id="rId1" Type="http://schemas.openxmlformats.org/officeDocument/2006/relationships/slideLayout" Target="../slideLayouts/slideLayout4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1.png"/><Relationship Id="rId1" Type="http://schemas.openxmlformats.org/officeDocument/2006/relationships/slideLayout" Target="../slideLayouts/slideLayout4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1.png"/><Relationship Id="rId5" Type="http://schemas.openxmlformats.org/officeDocument/2006/relationships/image" Target="../media/image35.png"/><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4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4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75.png"/><Relationship Id="rId5" Type="http://schemas.openxmlformats.org/officeDocument/2006/relationships/image" Target="../media/image31.png"/><Relationship Id="rId6" Type="http://schemas.openxmlformats.org/officeDocument/2006/relationships/image" Target="../media/image35.png"/><Relationship Id="rId7" Type="http://schemas.openxmlformats.org/officeDocument/2006/relationships/image" Target="../media/image76.png"/><Relationship Id="rId1" Type="http://schemas.openxmlformats.org/officeDocument/2006/relationships/slideLayout" Target="../slideLayouts/slideLayout2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3.xml"/><Relationship Id="rId3"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4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5.xml"/><Relationship Id="rId3" Type="http://schemas.openxmlformats.org/officeDocument/2006/relationships/image" Target="../media/image8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6.xml"/><Relationship Id="rId3"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75.png"/><Relationship Id="rId5" Type="http://schemas.openxmlformats.org/officeDocument/2006/relationships/image" Target="../media/image31.png"/><Relationship Id="rId6" Type="http://schemas.openxmlformats.org/officeDocument/2006/relationships/image" Target="../media/image35.png"/><Relationship Id="rId7" Type="http://schemas.openxmlformats.org/officeDocument/2006/relationships/image" Target="../media/image76.png"/><Relationship Id="rId1" Type="http://schemas.openxmlformats.org/officeDocument/2006/relationships/slideLayout" Target="../slideLayouts/slideLayout2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82.tiff"/><Relationship Id="rId5" Type="http://schemas.openxmlformats.org/officeDocument/2006/relationships/image" Target="../media/image83.tiff"/><Relationship Id="rId1" Type="http://schemas.openxmlformats.org/officeDocument/2006/relationships/slideLayout" Target="../slideLayouts/slideLayout3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9.xml"/><Relationship Id="rId3" Type="http://schemas.openxmlformats.org/officeDocument/2006/relationships/image" Target="../media/image84.tiff"/></Relationships>
</file>

<file path=ppt/slides/_rels/slide4.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44.jpeg"/><Relationship Id="rId1" Type="http://schemas.openxmlformats.org/officeDocument/2006/relationships/slideLayout" Target="../slideLayouts/slideLayout35.xml"/><Relationship Id="rId2" Type="http://schemas.openxmlformats.org/officeDocument/2006/relationships/notesSlide" Target="../notesSlides/notesSlide4.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85.png"/><Relationship Id="rId1" Type="http://schemas.openxmlformats.org/officeDocument/2006/relationships/slideLayout" Target="../slideLayouts/slideLayout3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34.png"/><Relationship Id="rId1" Type="http://schemas.openxmlformats.org/officeDocument/2006/relationships/slideLayout" Target="../slideLayouts/slideLayout3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34.png"/><Relationship Id="rId1" Type="http://schemas.openxmlformats.org/officeDocument/2006/relationships/slideLayout" Target="../slideLayouts/slideLayout3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34.png"/><Relationship Id="rId1" Type="http://schemas.openxmlformats.org/officeDocument/2006/relationships/slideLayout" Target="../slideLayouts/slideLayout3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34.png"/><Relationship Id="rId1" Type="http://schemas.openxmlformats.org/officeDocument/2006/relationships/slideLayout" Target="../slideLayouts/slideLayout3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34.png"/><Relationship Id="rId1" Type="http://schemas.openxmlformats.org/officeDocument/2006/relationships/slideLayout" Target="../slideLayouts/slideLayout3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34.png"/><Relationship Id="rId1" Type="http://schemas.openxmlformats.org/officeDocument/2006/relationships/slideLayout" Target="../slideLayouts/slideLayout3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92.png"/><Relationship Id="rId5" Type="http://schemas.openxmlformats.org/officeDocument/2006/relationships/image" Target="../media/image87.png"/><Relationship Id="rId6" Type="http://schemas.openxmlformats.org/officeDocument/2006/relationships/image" Target="../media/image93.png"/><Relationship Id="rId7" Type="http://schemas.openxmlformats.org/officeDocument/2006/relationships/image" Target="../media/image91.png"/><Relationship Id="rId1" Type="http://schemas.openxmlformats.org/officeDocument/2006/relationships/slideLayout" Target="../slideLayouts/slideLayout3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75.png"/><Relationship Id="rId5" Type="http://schemas.openxmlformats.org/officeDocument/2006/relationships/image" Target="../media/image31.png"/><Relationship Id="rId6" Type="http://schemas.openxmlformats.org/officeDocument/2006/relationships/image" Target="../media/image35.png"/><Relationship Id="rId7" Type="http://schemas.openxmlformats.org/officeDocument/2006/relationships/image" Target="../media/image76.png"/><Relationship Id="rId1" Type="http://schemas.openxmlformats.org/officeDocument/2006/relationships/slideLayout" Target="../slideLayouts/slideLayout2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4.png"/><Relationship Id="rId5" Type="http://schemas.openxmlformats.org/officeDocument/2006/relationships/image" Target="../media/image78.png"/><Relationship Id="rId6" Type="http://schemas.openxmlformats.org/officeDocument/2006/relationships/image" Target="../media/image94.png"/><Relationship Id="rId7" Type="http://schemas.openxmlformats.org/officeDocument/2006/relationships/image" Target="../media/image95.png"/><Relationship Id="rId8" Type="http://schemas.openxmlformats.org/officeDocument/2006/relationships/image" Target="../media/image91.png"/><Relationship Id="rId1" Type="http://schemas.openxmlformats.org/officeDocument/2006/relationships/slideLayout" Target="../slideLayouts/slideLayout2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1.png"/><Relationship Id="rId5" Type="http://schemas.openxmlformats.org/officeDocument/2006/relationships/image" Target="../media/image45.png"/><Relationship Id="rId6" Type="http://schemas.openxmlformats.org/officeDocument/2006/relationships/image" Target="../media/image35.png"/><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31.png"/><Relationship Id="rId8" Type="http://schemas.openxmlformats.org/officeDocument/2006/relationships/image" Target="../media/image34.png"/><Relationship Id="rId1" Type="http://schemas.openxmlformats.org/officeDocument/2006/relationships/slideLayout" Target="../slideLayouts/slideLayout35.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31.png"/><Relationship Id="rId5" Type="http://schemas.openxmlformats.org/officeDocument/2006/relationships/image" Target="../media/image34.png"/><Relationship Id="rId6" Type="http://schemas.openxmlformats.org/officeDocument/2006/relationships/image" Target="../media/image99.png"/><Relationship Id="rId1" Type="http://schemas.openxmlformats.org/officeDocument/2006/relationships/slideLayout" Target="../slideLayouts/slideLayout2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2.xml"/><Relationship Id="rId3" Type="http://schemas.openxmlformats.org/officeDocument/2006/relationships/image" Target="../media/image10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3.xml"/><Relationship Id="rId3" Type="http://schemas.openxmlformats.org/officeDocument/2006/relationships/image" Target="../media/image10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4.xml"/><Relationship Id="rId3" Type="http://schemas.openxmlformats.org/officeDocument/2006/relationships/image" Target="../media/image102.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4.png"/><Relationship Id="rId5" Type="http://schemas.openxmlformats.org/officeDocument/2006/relationships/image" Target="../media/image46.jpeg"/><Relationship Id="rId1" Type="http://schemas.openxmlformats.org/officeDocument/2006/relationships/slideLayout" Target="../slideLayouts/slideLayout3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4.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1" Type="http://schemas.openxmlformats.org/officeDocument/2006/relationships/slideLayout" Target="../slideLayouts/slideLayout3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4.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3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xml"/><Relationship Id="rId3"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7" descr="C:\Users\Admin\Desktop\travel-world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12977812" cy="975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Rectangle 2"/>
          <p:cNvSpPr>
            <a:spLocks/>
          </p:cNvSpPr>
          <p:nvPr/>
        </p:nvSpPr>
        <p:spPr bwMode="auto">
          <a:xfrm>
            <a:off x="984250" y="609600"/>
            <a:ext cx="11036300" cy="267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lstStyle/>
          <a:p>
            <a:r>
              <a:rPr lang="en-US" sz="8000" b="1">
                <a:solidFill>
                  <a:srgbClr val="FF412D"/>
                </a:solidFill>
                <a:latin typeface="Century Gothic" charset="0"/>
                <a:cs typeface="Lucida Grande" charset="0"/>
                <a:sym typeface="Al Bayan" charset="0"/>
              </a:rPr>
              <a:t>Adventures!</a:t>
            </a:r>
          </a:p>
        </p:txBody>
      </p:sp>
      <p:pic>
        <p:nvPicPr>
          <p:cNvPr id="3379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80075" y="8909050"/>
            <a:ext cx="1671638"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68610" name="Rectangle 11"/>
          <p:cNvSpPr>
            <a:spLocks noChangeArrowheads="1"/>
          </p:cNvSpPr>
          <p:nvPr/>
        </p:nvSpPr>
        <p:spPr bwMode="auto">
          <a:xfrm>
            <a:off x="0" y="0"/>
            <a:ext cx="13004800" cy="9753600"/>
          </a:xfrm>
          <a:prstGeom prst="rect">
            <a:avLst/>
          </a:prstGeom>
          <a:solidFill>
            <a:srgbClr val="FEFFF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pic>
        <p:nvPicPr>
          <p:cNvPr id="4" name="Picture 3" descr="World_map_-_low_resolution.png"/>
          <p:cNvPicPr>
            <a:picLocks noChangeAspect="1"/>
          </p:cNvPicPr>
          <p:nvPr/>
        </p:nvPicPr>
        <p:blipFill rotWithShape="1">
          <a:blip r:embed="rId3" cstate="screen">
            <a:duotone>
              <a:prstClr val="black"/>
              <a:srgbClr val="FFF467">
                <a:tint val="45000"/>
                <a:satMod val="400000"/>
              </a:srgbClr>
            </a:duotone>
            <a:extLst>
              <a:ext uri="{28A0092B-C50C-407E-A947-70E740481C1C}">
                <a14:useLocalDpi xmlns:a14="http://schemas.microsoft.com/office/drawing/2010/main"/>
              </a:ext>
            </a:extLst>
          </a:blip>
          <a:srcRect b="12147"/>
          <a:stretch/>
        </p:blipFill>
        <p:spPr>
          <a:xfrm>
            <a:off x="741363" y="2716213"/>
            <a:ext cx="11522075" cy="6605587"/>
          </a:xfrm>
          <a:prstGeom prst="rect">
            <a:avLst/>
          </a:prstGeom>
        </p:spPr>
      </p:pic>
      <p:sp>
        <p:nvSpPr>
          <p:cNvPr id="68612" name="TextBox 5"/>
          <p:cNvSpPr txBox="1">
            <a:spLocks noChangeArrowheads="1"/>
          </p:cNvSpPr>
          <p:nvPr/>
        </p:nvSpPr>
        <p:spPr bwMode="auto">
          <a:xfrm>
            <a:off x="8439150" y="1466850"/>
            <a:ext cx="18415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rgbClr val="004E74"/>
                </a:solidFill>
                <a:latin typeface="Georgia" charset="0"/>
                <a:ea typeface="Songti SC Regular" charset="0"/>
                <a:cs typeface="Songti SC Regular" charset="0"/>
                <a:sym typeface="Georgia" charset="0"/>
              </a:defRPr>
            </a:lvl1pPr>
            <a:lvl2pPr marL="742950" indent="-285750" eaLnBrk="0" hangingPunct="0">
              <a:defRPr sz="3600">
                <a:solidFill>
                  <a:srgbClr val="004E74"/>
                </a:solidFill>
                <a:latin typeface="Georgia" charset="0"/>
                <a:ea typeface="Songti SC Regular" charset="0"/>
                <a:cs typeface="Songti SC Regular" charset="0"/>
                <a:sym typeface="Georgia" charset="0"/>
              </a:defRPr>
            </a:lvl2pPr>
            <a:lvl3pPr marL="1143000" indent="-228600" eaLnBrk="0" hangingPunct="0">
              <a:defRPr sz="3600">
                <a:solidFill>
                  <a:srgbClr val="004E74"/>
                </a:solidFill>
                <a:latin typeface="Georgia" charset="0"/>
                <a:ea typeface="Songti SC Regular" charset="0"/>
                <a:cs typeface="Songti SC Regular" charset="0"/>
                <a:sym typeface="Georgia" charset="0"/>
              </a:defRPr>
            </a:lvl3pPr>
            <a:lvl4pPr marL="1600200" indent="-228600" eaLnBrk="0" hangingPunct="0">
              <a:defRPr sz="3600">
                <a:solidFill>
                  <a:srgbClr val="004E74"/>
                </a:solidFill>
                <a:latin typeface="Georgia" charset="0"/>
                <a:ea typeface="Songti SC Regular" charset="0"/>
                <a:cs typeface="Songti SC Regular" charset="0"/>
                <a:sym typeface="Georgia" charset="0"/>
              </a:defRPr>
            </a:lvl4pPr>
            <a:lvl5pPr marL="2057400" indent="-228600" eaLnBrk="0" hangingPunct="0">
              <a:defRPr sz="3600">
                <a:solidFill>
                  <a:srgbClr val="004E74"/>
                </a:solidFill>
                <a:latin typeface="Georgia" charset="0"/>
                <a:ea typeface="Songti SC Regular" charset="0"/>
                <a:cs typeface="Songti SC Regular" charset="0"/>
                <a:sym typeface="Georgia" charset="0"/>
              </a:defRPr>
            </a:lvl5pPr>
            <a:lvl6pPr marL="25146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6pPr>
            <a:lvl7pPr marL="29718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7pPr>
            <a:lvl8pPr marL="34290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8pPr>
            <a:lvl9pPr marL="38862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9pPr>
          </a:lstStyle>
          <a:p>
            <a:pPr eaLnBrk="1" hangingPunct="1"/>
            <a:endParaRPr lang="en-US"/>
          </a:p>
        </p:txBody>
      </p:sp>
      <p:pic>
        <p:nvPicPr>
          <p:cNvPr id="68613" name="Picture 6" descr="startpin.png"/>
          <p:cNvPicPr>
            <a:picLocks noChangeAspect="1"/>
          </p:cNvPicPr>
          <p:nvPr/>
        </p:nvPicPr>
        <p:blipFill>
          <a:blip r:embed="rId4" cstate="screen">
            <a:extLst>
              <a:ext uri="{28A0092B-C50C-407E-A947-70E740481C1C}">
                <a14:useLocalDpi xmlns:a14="http://schemas.microsoft.com/office/drawing/2010/main"/>
              </a:ext>
            </a:extLst>
          </a:blip>
          <a:srcRect l="43063" t="37054" r="43187" b="37531"/>
          <a:stretch>
            <a:fillRect/>
          </a:stretch>
        </p:blipFill>
        <p:spPr bwMode="auto">
          <a:xfrm>
            <a:off x="9094788" y="3508375"/>
            <a:ext cx="1187450" cy="169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614" name="Picture 9" descr="endpin.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038904" y="3436640"/>
            <a:ext cx="1223963" cy="161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15"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spcBef>
                <a:spcPts val="3200"/>
              </a:spcBef>
              <a:buSzPct val="77000"/>
            </a:pPr>
            <a:r>
              <a:rPr lang="en-US" sz="6000" b="1" dirty="0">
                <a:latin typeface="Century Gothic" charset="0"/>
                <a:cs typeface="Georgia" charset="0"/>
              </a:rPr>
              <a:t>We are going to </a:t>
            </a:r>
            <a:r>
              <a:rPr lang="en-CA" sz="6000" b="1" dirty="0" smtClean="0">
                <a:latin typeface="Century Gothic" charset="0"/>
                <a:cs typeface="Georgia" charset="0"/>
              </a:rPr>
              <a:t>Hawaii</a:t>
            </a:r>
            <a:r>
              <a:rPr lang="en-US" sz="6000" b="1" dirty="0" smtClean="0">
                <a:latin typeface="Century Gothic" charset="0"/>
                <a:cs typeface="Georgia" charset="0"/>
              </a:rPr>
              <a:t>!</a:t>
            </a:r>
            <a:endParaRPr lang="en-US" sz="6000" b="1" dirty="0">
              <a:latin typeface="Century Gothic" charset="0"/>
              <a:cs typeface="Georgia" charset="0"/>
            </a:endParaRPr>
          </a:p>
        </p:txBody>
      </p:sp>
      <p:cxnSp>
        <p:nvCxnSpPr>
          <p:cNvPr id="43" name="Straight Arrow Connector 42"/>
          <p:cNvCxnSpPr>
            <a:stCxn id="68613" idx="2"/>
            <a:endCxn id="68614" idx="2"/>
          </p:cNvCxnSpPr>
          <p:nvPr/>
        </p:nvCxnSpPr>
        <p:spPr bwMode="auto">
          <a:xfrm flipV="1">
            <a:off x="9688513" y="5051127"/>
            <a:ext cx="1962373" cy="154286"/>
          </a:xfrm>
          <a:prstGeom prst="straightConnector1">
            <a:avLst/>
          </a:prstGeom>
          <a:ln w="76200" cmpd="sng">
            <a:solidFill>
              <a:srgbClr val="D02175"/>
            </a:solidFill>
            <a:prstDash val="sysDash"/>
            <a:headEnd type="none" w="med" len="med"/>
            <a:tailEnd type="triangle" w="med" len="med"/>
          </a:ln>
          <a:extLst/>
        </p:spPr>
        <p:style>
          <a:lnRef idx="2">
            <a:schemeClr val="accent2"/>
          </a:lnRef>
          <a:fillRef idx="0">
            <a:schemeClr val="accent2"/>
          </a:fillRef>
          <a:effectRef idx="1">
            <a:schemeClr val="accent2"/>
          </a:effectRef>
          <a:fontRef idx="minor">
            <a:schemeClr val="tx1"/>
          </a:fontRef>
        </p:style>
      </p:cxnSp>
      <p:pic>
        <p:nvPicPr>
          <p:cNvPr id="11" name="droppedImage.png"/>
          <p:cNvPicPr/>
          <p:nvPr/>
        </p:nvPicPr>
        <p:blipFill>
          <a:blip r:embed="rId6">
            <a:extLst/>
          </a:blip>
          <a:stretch>
            <a:fillRect/>
          </a:stretch>
        </p:blipFill>
        <p:spPr>
          <a:xfrm>
            <a:off x="309713" y="7613104"/>
            <a:ext cx="3228980" cy="1911896"/>
          </a:xfrm>
          <a:prstGeom prst="rect">
            <a:avLst/>
          </a:prstGeom>
          <a:ln w="12700">
            <a:miter lim="400000"/>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roppedImage.tiff"/>
          <p:cNvPicPr/>
          <p:nvPr/>
        </p:nvPicPr>
        <p:blipFill>
          <a:blip r:embed="rId3">
            <a:extLst/>
          </a:blip>
          <a:stretch>
            <a:fillRect/>
          </a:stretch>
        </p:blipFill>
        <p:spPr>
          <a:xfrm>
            <a:off x="3453733" y="1130300"/>
            <a:ext cx="6096668" cy="7493001"/>
          </a:xfrm>
          <a:prstGeom prst="rect">
            <a:avLst/>
          </a:prstGeom>
          <a:ln w="12700">
            <a:miter lim="400000"/>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roppedImage.tiff"/>
          <p:cNvPicPr/>
          <p:nvPr/>
        </p:nvPicPr>
        <p:blipFill rotWithShape="1">
          <a:blip r:embed="rId3" cstate="screen">
            <a:extLst>
              <a:ext uri="{28A0092B-C50C-407E-A947-70E740481C1C}">
                <a14:useLocalDpi xmlns:a14="http://schemas.microsoft.com/office/drawing/2010/main"/>
              </a:ext>
            </a:extLst>
          </a:blip>
          <a:srcRect/>
          <a:stretch/>
        </p:blipFill>
        <p:spPr>
          <a:xfrm>
            <a:off x="0" y="0"/>
            <a:ext cx="13080486" cy="9753600"/>
          </a:xfrm>
          <a:prstGeom prst="rect">
            <a:avLst/>
          </a:prstGeom>
          <a:ln w="12700">
            <a:miter lim="400000"/>
          </a:ln>
        </p:spPr>
      </p:pic>
    </p:spTree>
    <p:extLst>
      <p:ext uri="{BB962C8B-B14F-4D97-AF65-F5344CB8AC3E}">
        <p14:creationId xmlns:p14="http://schemas.microsoft.com/office/powerpoint/2010/main" val="390360895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oppedImage.tiff"/>
          <p:cNvPicPr/>
          <p:nvPr/>
        </p:nvPicPr>
        <p:blipFill>
          <a:blip r:embed="rId3">
            <a:extLst/>
          </a:blip>
          <a:stretch>
            <a:fillRect/>
          </a:stretch>
        </p:blipFill>
        <p:spPr>
          <a:xfrm>
            <a:off x="0" y="844352"/>
            <a:ext cx="13041771" cy="7758390"/>
          </a:xfrm>
          <a:prstGeom prst="rect">
            <a:avLst/>
          </a:prstGeom>
          <a:ln w="12700">
            <a:miter lim="400000"/>
          </a:ln>
        </p:spPr>
      </p:pic>
    </p:spTree>
    <p:extLst>
      <p:ext uri="{BB962C8B-B14F-4D97-AF65-F5344CB8AC3E}">
        <p14:creationId xmlns:p14="http://schemas.microsoft.com/office/powerpoint/2010/main" val="396524009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oppedImage.tiff"/>
          <p:cNvPicPr/>
          <p:nvPr/>
        </p:nvPicPr>
        <p:blipFill>
          <a:blip r:embed="rId3">
            <a:extLst/>
          </a:blip>
          <a:stretch>
            <a:fillRect/>
          </a:stretch>
        </p:blipFill>
        <p:spPr>
          <a:xfrm>
            <a:off x="0" y="628328"/>
            <a:ext cx="12996939" cy="8740497"/>
          </a:xfrm>
          <a:prstGeom prst="rect">
            <a:avLst/>
          </a:prstGeom>
          <a:ln w="12700">
            <a:miter lim="400000"/>
          </a:ln>
        </p:spPr>
      </p:pic>
    </p:spTree>
    <p:extLst>
      <p:ext uri="{BB962C8B-B14F-4D97-AF65-F5344CB8AC3E}">
        <p14:creationId xmlns:p14="http://schemas.microsoft.com/office/powerpoint/2010/main" val="396524009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roppedImage.tiff"/>
          <p:cNvPicPr>
            <a:picLocks noChangeAspect="1"/>
          </p:cNvPicPr>
          <p:nvPr/>
        </p:nvPicPr>
        <p:blipFill>
          <a:blip r:embed="rId3">
            <a:extLst/>
          </a:blip>
          <a:stretch>
            <a:fillRect/>
          </a:stretch>
        </p:blipFill>
        <p:spPr>
          <a:xfrm>
            <a:off x="-63200" y="988368"/>
            <a:ext cx="13068000" cy="7720173"/>
          </a:xfrm>
          <a:prstGeom prst="rect">
            <a:avLst/>
          </a:prstGeom>
          <a:ln w="12700">
            <a:miter lim="400000"/>
          </a:ln>
        </p:spPr>
      </p:pic>
    </p:spTree>
    <p:extLst>
      <p:ext uri="{BB962C8B-B14F-4D97-AF65-F5344CB8AC3E}">
        <p14:creationId xmlns:p14="http://schemas.microsoft.com/office/powerpoint/2010/main" val="396524009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oppedImage.tiff"/>
          <p:cNvPicPr>
            <a:picLocks noChangeAspect="1"/>
          </p:cNvPicPr>
          <p:nvPr/>
        </p:nvPicPr>
        <p:blipFill>
          <a:blip r:embed="rId3">
            <a:extLst/>
          </a:blip>
          <a:stretch>
            <a:fillRect/>
          </a:stretch>
        </p:blipFill>
        <p:spPr>
          <a:xfrm>
            <a:off x="8126" y="1060376"/>
            <a:ext cx="13068000" cy="7786055"/>
          </a:xfrm>
          <a:prstGeom prst="rect">
            <a:avLst/>
          </a:prstGeom>
          <a:ln w="12700">
            <a:miter lim="400000"/>
          </a:ln>
        </p:spPr>
      </p:pic>
    </p:spTree>
    <p:extLst>
      <p:ext uri="{BB962C8B-B14F-4D97-AF65-F5344CB8AC3E}">
        <p14:creationId xmlns:p14="http://schemas.microsoft.com/office/powerpoint/2010/main" val="67106756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oppedImage.tiff"/>
          <p:cNvPicPr>
            <a:picLocks noChangeAspect="1"/>
          </p:cNvPicPr>
          <p:nvPr/>
        </p:nvPicPr>
        <p:blipFill>
          <a:blip r:embed="rId3">
            <a:extLst/>
          </a:blip>
          <a:stretch>
            <a:fillRect/>
          </a:stretch>
        </p:blipFill>
        <p:spPr>
          <a:xfrm>
            <a:off x="-32122" y="916360"/>
            <a:ext cx="13068000" cy="7877727"/>
          </a:xfrm>
          <a:prstGeom prst="rect">
            <a:avLst/>
          </a:prstGeom>
          <a:ln w="12700">
            <a:miter lim="400000"/>
          </a:ln>
        </p:spPr>
      </p:pic>
    </p:spTree>
    <p:extLst>
      <p:ext uri="{BB962C8B-B14F-4D97-AF65-F5344CB8AC3E}">
        <p14:creationId xmlns:p14="http://schemas.microsoft.com/office/powerpoint/2010/main" val="67106756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oppedImage.tiff"/>
          <p:cNvPicPr>
            <a:picLocks noChangeAspect="1"/>
          </p:cNvPicPr>
          <p:nvPr/>
        </p:nvPicPr>
        <p:blipFill>
          <a:blip r:embed="rId3">
            <a:extLst/>
          </a:blip>
          <a:stretch>
            <a:fillRect/>
          </a:stretch>
        </p:blipFill>
        <p:spPr>
          <a:xfrm>
            <a:off x="0" y="1132384"/>
            <a:ext cx="13068000" cy="7840801"/>
          </a:xfrm>
          <a:prstGeom prst="rect">
            <a:avLst/>
          </a:prstGeom>
          <a:ln w="12700">
            <a:miter lim="400000"/>
          </a:ln>
        </p:spPr>
      </p:pic>
    </p:spTree>
    <p:extLst>
      <p:ext uri="{BB962C8B-B14F-4D97-AF65-F5344CB8AC3E}">
        <p14:creationId xmlns:p14="http://schemas.microsoft.com/office/powerpoint/2010/main" val="67106756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oppedImage.tiff"/>
          <p:cNvPicPr>
            <a:picLocks noChangeAspect="1"/>
          </p:cNvPicPr>
          <p:nvPr/>
        </p:nvPicPr>
        <p:blipFill>
          <a:blip r:embed="rId3">
            <a:extLst/>
          </a:blip>
          <a:stretch>
            <a:fillRect/>
          </a:stretch>
        </p:blipFill>
        <p:spPr>
          <a:xfrm>
            <a:off x="-63200" y="988368"/>
            <a:ext cx="13068000" cy="7834680"/>
          </a:xfrm>
          <a:prstGeom prst="rect">
            <a:avLst/>
          </a:prstGeom>
          <a:ln w="12700">
            <a:miter lim="400000"/>
          </a:ln>
        </p:spPr>
      </p:pic>
    </p:spTree>
    <p:extLst>
      <p:ext uri="{BB962C8B-B14F-4D97-AF65-F5344CB8AC3E}">
        <p14:creationId xmlns:p14="http://schemas.microsoft.com/office/powerpoint/2010/main" val="292850388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7300" y="0"/>
            <a:ext cx="5410200" cy="289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 name="droppedImage.png"/>
          <p:cNvPicPr/>
          <p:nvPr/>
        </p:nvPicPr>
        <p:blipFill>
          <a:blip r:embed="rId4">
            <a:extLst/>
          </a:blip>
          <a:stretch>
            <a:fillRect/>
          </a:stretch>
        </p:blipFill>
        <p:spPr>
          <a:xfrm>
            <a:off x="1689100" y="3881173"/>
            <a:ext cx="9613900" cy="4958027"/>
          </a:xfrm>
          <a:prstGeom prst="rect">
            <a:avLst/>
          </a:prstGeom>
          <a:ln w="12700">
            <a:miter lim="400000"/>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oppedImage.tiff"/>
          <p:cNvPicPr/>
          <p:nvPr/>
        </p:nvPicPr>
        <p:blipFill>
          <a:blip r:embed="rId3" cstate="screen">
            <a:extLst>
              <a:ext uri="{28A0092B-C50C-407E-A947-70E740481C1C}">
                <a14:useLocalDpi xmlns:a14="http://schemas.microsoft.com/office/drawing/2010/main"/>
              </a:ext>
            </a:extLst>
          </a:blip>
          <a:srcRect/>
          <a:stretch>
            <a:fillRect/>
          </a:stretch>
        </p:blipFill>
        <p:spPr>
          <a:xfrm>
            <a:off x="4848295" y="2565400"/>
            <a:ext cx="3305105" cy="3581400"/>
          </a:xfrm>
          <a:prstGeom prst="rect">
            <a:avLst/>
          </a:prstGeom>
          <a:ln w="12700">
            <a:miter lim="400000"/>
          </a:ln>
        </p:spPr>
      </p:pic>
      <p:sp>
        <p:nvSpPr>
          <p:cNvPr id="3" name="Shape 384"/>
          <p:cNvSpPr/>
          <p:nvPr/>
        </p:nvSpPr>
        <p:spPr>
          <a:xfrm>
            <a:off x="1244600" y="7607300"/>
            <a:ext cx="10632803"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spcBef>
                <a:spcPts val="2000"/>
              </a:spcBef>
              <a:defRPr sz="3600">
                <a:solidFill>
                  <a:srgbClr val="006D8F"/>
                </a:solidFill>
                <a:latin typeface="Century Gothic"/>
                <a:ea typeface="Century Gothic"/>
                <a:cs typeface="Century Gothic"/>
                <a:sym typeface="Century Gothic"/>
              </a:defRPr>
            </a:lvl1pPr>
          </a:lstStyle>
          <a:p>
            <a:pPr lvl="0">
              <a:defRPr sz="1800">
                <a:solidFill>
                  <a:srgbClr val="000000"/>
                </a:solidFill>
              </a:defRPr>
            </a:pPr>
            <a:r>
              <a:rPr sz="3600" dirty="0">
                <a:solidFill>
                  <a:srgbClr val="006D8F"/>
                </a:solidFill>
              </a:rPr>
              <a:t>These slippers are ___________________________ .</a:t>
            </a:r>
          </a:p>
        </p:txBody>
      </p:sp>
      <p:sp>
        <p:nvSpPr>
          <p:cNvPr id="5" name="Shape 399"/>
          <p:cNvSpPr/>
          <p:nvPr/>
        </p:nvSpPr>
        <p:spPr>
          <a:xfrm>
            <a:off x="2181920" y="920749"/>
            <a:ext cx="8598992" cy="182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sz="4800" b="1" u="sng" dirty="0">
                <a:solidFill>
                  <a:srgbClr val="006D8F"/>
                </a:solidFill>
              </a:rPr>
              <a:t>Tell me about these slippers!</a:t>
            </a:r>
          </a:p>
        </p:txBody>
      </p:sp>
    </p:spTree>
    <p:extLst>
      <p:ext uri="{BB962C8B-B14F-4D97-AF65-F5344CB8AC3E}">
        <p14:creationId xmlns:p14="http://schemas.microsoft.com/office/powerpoint/2010/main" val="292850388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oppedImage.tiff"/>
          <p:cNvPicPr/>
          <p:nvPr/>
        </p:nvPicPr>
        <p:blipFill>
          <a:blip r:embed="rId3" cstate="screen">
            <a:extLst>
              <a:ext uri="{28A0092B-C50C-407E-A947-70E740481C1C}">
                <a14:useLocalDpi xmlns:a14="http://schemas.microsoft.com/office/drawing/2010/main"/>
              </a:ext>
            </a:extLst>
          </a:blip>
          <a:srcRect/>
          <a:stretch>
            <a:fillRect/>
          </a:stretch>
        </p:blipFill>
        <p:spPr>
          <a:xfrm>
            <a:off x="4848295" y="2565400"/>
            <a:ext cx="3305105" cy="3581400"/>
          </a:xfrm>
          <a:prstGeom prst="rect">
            <a:avLst/>
          </a:prstGeom>
          <a:ln w="12700">
            <a:miter lim="400000"/>
          </a:ln>
        </p:spPr>
      </p:pic>
      <p:sp>
        <p:nvSpPr>
          <p:cNvPr id="3" name="Shape 389"/>
          <p:cNvSpPr/>
          <p:nvPr/>
        </p:nvSpPr>
        <p:spPr>
          <a:xfrm>
            <a:off x="813768" y="7325072"/>
            <a:ext cx="11760200"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584200">
              <a:spcBef>
                <a:spcPts val="2000"/>
              </a:spcBef>
              <a:defRPr sz="1800"/>
            </a:pPr>
            <a:r>
              <a:rPr sz="3600" dirty="0">
                <a:solidFill>
                  <a:srgbClr val="006D8F"/>
                </a:solidFill>
                <a:latin typeface="Century Gothic"/>
                <a:ea typeface="Century Gothic"/>
                <a:cs typeface="Century Gothic"/>
                <a:sym typeface="Century Gothic"/>
              </a:rPr>
              <a:t>These slippers are </a:t>
            </a:r>
            <a:r>
              <a:rPr sz="3600" b="1" dirty="0">
                <a:solidFill>
                  <a:srgbClr val="E32400"/>
                </a:solidFill>
                <a:latin typeface="Century Gothic"/>
                <a:ea typeface="Century Gothic"/>
                <a:cs typeface="Century Gothic"/>
                <a:sym typeface="Century Gothic"/>
              </a:rPr>
              <a:t>red and blue with lightning bolts on them!</a:t>
            </a:r>
            <a:r>
              <a:rPr sz="3600" dirty="0">
                <a:solidFill>
                  <a:srgbClr val="006D8F"/>
                </a:solidFill>
                <a:latin typeface="Century Gothic"/>
                <a:ea typeface="Century Gothic"/>
                <a:cs typeface="Century Gothic"/>
                <a:sym typeface="Century Gothic"/>
              </a:rPr>
              <a:t> </a:t>
            </a:r>
          </a:p>
        </p:txBody>
      </p:sp>
      <p:sp>
        <p:nvSpPr>
          <p:cNvPr id="5" name="Shape 399"/>
          <p:cNvSpPr/>
          <p:nvPr/>
        </p:nvSpPr>
        <p:spPr>
          <a:xfrm>
            <a:off x="2181920" y="920749"/>
            <a:ext cx="8598992" cy="182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sz="4800" b="1" u="sng" dirty="0">
                <a:solidFill>
                  <a:srgbClr val="006D8F"/>
                </a:solidFill>
              </a:rPr>
              <a:t>Tell me about these slippers!</a:t>
            </a:r>
          </a:p>
        </p:txBody>
      </p:sp>
    </p:spTree>
    <p:extLst>
      <p:ext uri="{BB962C8B-B14F-4D97-AF65-F5344CB8AC3E}">
        <p14:creationId xmlns:p14="http://schemas.microsoft.com/office/powerpoint/2010/main" val="292850388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roppedImage.tiff"/>
          <p:cNvPicPr/>
          <p:nvPr/>
        </p:nvPicPr>
        <p:blipFill>
          <a:blip r:embed="rId3" cstate="screen">
            <a:extLst>
              <a:ext uri="{28A0092B-C50C-407E-A947-70E740481C1C}">
                <a14:useLocalDpi xmlns:a14="http://schemas.microsoft.com/office/drawing/2010/main"/>
              </a:ext>
            </a:extLst>
          </a:blip>
          <a:srcRect/>
          <a:stretch>
            <a:fillRect/>
          </a:stretch>
        </p:blipFill>
        <p:spPr>
          <a:xfrm>
            <a:off x="4648200" y="3403600"/>
            <a:ext cx="3695700" cy="2489200"/>
          </a:xfrm>
          <a:prstGeom prst="rect">
            <a:avLst/>
          </a:prstGeom>
          <a:ln w="12700">
            <a:miter lim="400000"/>
          </a:ln>
        </p:spPr>
      </p:pic>
      <p:sp>
        <p:nvSpPr>
          <p:cNvPr id="5" name="Shape 384"/>
          <p:cNvSpPr/>
          <p:nvPr/>
        </p:nvSpPr>
        <p:spPr>
          <a:xfrm>
            <a:off x="1244600" y="7607300"/>
            <a:ext cx="10632803"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spcBef>
                <a:spcPts val="2000"/>
              </a:spcBef>
              <a:defRPr sz="3600">
                <a:solidFill>
                  <a:srgbClr val="006D8F"/>
                </a:solidFill>
                <a:latin typeface="Century Gothic"/>
                <a:ea typeface="Century Gothic"/>
                <a:cs typeface="Century Gothic"/>
                <a:sym typeface="Century Gothic"/>
              </a:defRPr>
            </a:lvl1pPr>
          </a:lstStyle>
          <a:p>
            <a:pPr lvl="0">
              <a:defRPr sz="1800">
                <a:solidFill>
                  <a:srgbClr val="000000"/>
                </a:solidFill>
              </a:defRPr>
            </a:pPr>
            <a:r>
              <a:rPr sz="3600" dirty="0">
                <a:solidFill>
                  <a:srgbClr val="006D8F"/>
                </a:solidFill>
              </a:rPr>
              <a:t>These slippers are ___________________________ .</a:t>
            </a:r>
          </a:p>
        </p:txBody>
      </p:sp>
      <p:sp>
        <p:nvSpPr>
          <p:cNvPr id="6" name="Shape 399"/>
          <p:cNvSpPr/>
          <p:nvPr/>
        </p:nvSpPr>
        <p:spPr>
          <a:xfrm>
            <a:off x="2181920" y="920749"/>
            <a:ext cx="8598992" cy="182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sz="4800" b="1" u="sng" dirty="0">
                <a:solidFill>
                  <a:srgbClr val="006D8F"/>
                </a:solidFill>
              </a:rPr>
              <a:t>Tell me about these slippers!</a:t>
            </a:r>
          </a:p>
        </p:txBody>
      </p:sp>
    </p:spTree>
    <p:extLst>
      <p:ext uri="{BB962C8B-B14F-4D97-AF65-F5344CB8AC3E}">
        <p14:creationId xmlns:p14="http://schemas.microsoft.com/office/powerpoint/2010/main" val="292850388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roppedImage.tiff"/>
          <p:cNvPicPr/>
          <p:nvPr/>
        </p:nvPicPr>
        <p:blipFill>
          <a:blip r:embed="rId3" cstate="screen">
            <a:extLst>
              <a:ext uri="{28A0092B-C50C-407E-A947-70E740481C1C}">
                <a14:useLocalDpi xmlns:a14="http://schemas.microsoft.com/office/drawing/2010/main"/>
              </a:ext>
            </a:extLst>
          </a:blip>
          <a:srcRect/>
          <a:stretch>
            <a:fillRect/>
          </a:stretch>
        </p:blipFill>
        <p:spPr>
          <a:xfrm>
            <a:off x="4648200" y="3403600"/>
            <a:ext cx="3695700" cy="2489200"/>
          </a:xfrm>
          <a:prstGeom prst="rect">
            <a:avLst/>
          </a:prstGeom>
          <a:ln w="12700">
            <a:miter lim="400000"/>
          </a:ln>
        </p:spPr>
      </p:pic>
      <p:sp>
        <p:nvSpPr>
          <p:cNvPr id="6" name="Shape 400"/>
          <p:cNvSpPr/>
          <p:nvPr/>
        </p:nvSpPr>
        <p:spPr>
          <a:xfrm>
            <a:off x="597744" y="7327899"/>
            <a:ext cx="11760200"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584200">
              <a:spcBef>
                <a:spcPts val="2000"/>
              </a:spcBef>
              <a:defRPr sz="1800"/>
            </a:pPr>
            <a:r>
              <a:rPr sz="3600" dirty="0">
                <a:solidFill>
                  <a:srgbClr val="006D8F"/>
                </a:solidFill>
                <a:latin typeface="Century Gothic"/>
                <a:ea typeface="Century Gothic"/>
                <a:cs typeface="Century Gothic"/>
                <a:sym typeface="Century Gothic"/>
              </a:rPr>
              <a:t>These slippers are </a:t>
            </a:r>
            <a:r>
              <a:rPr sz="3600" b="1" dirty="0">
                <a:solidFill>
                  <a:srgbClr val="E32400"/>
                </a:solidFill>
                <a:latin typeface="Century Gothic"/>
                <a:ea typeface="Century Gothic"/>
                <a:cs typeface="Century Gothic"/>
                <a:sym typeface="Century Gothic"/>
              </a:rPr>
              <a:t>green and pink with hearts on them!</a:t>
            </a:r>
            <a:endParaRPr sz="3600" dirty="0">
              <a:solidFill>
                <a:srgbClr val="006D8F"/>
              </a:solidFill>
              <a:latin typeface="Century Gothic"/>
              <a:ea typeface="Century Gothic"/>
              <a:cs typeface="Century Gothic"/>
              <a:sym typeface="Century Gothic"/>
            </a:endParaRPr>
          </a:p>
        </p:txBody>
      </p:sp>
      <p:sp>
        <p:nvSpPr>
          <p:cNvPr id="7" name="Shape 399"/>
          <p:cNvSpPr/>
          <p:nvPr/>
        </p:nvSpPr>
        <p:spPr>
          <a:xfrm>
            <a:off x="2181920" y="920749"/>
            <a:ext cx="8598992" cy="182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sz="4800" b="1" u="sng" dirty="0">
                <a:solidFill>
                  <a:srgbClr val="006D8F"/>
                </a:solidFill>
              </a:rPr>
              <a:t>Tell me about these slippers!</a:t>
            </a:r>
          </a:p>
        </p:txBody>
      </p:sp>
    </p:spTree>
    <p:extLst>
      <p:ext uri="{BB962C8B-B14F-4D97-AF65-F5344CB8AC3E}">
        <p14:creationId xmlns:p14="http://schemas.microsoft.com/office/powerpoint/2010/main" val="292850388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84"/>
          <p:cNvSpPr/>
          <p:nvPr/>
        </p:nvSpPr>
        <p:spPr>
          <a:xfrm>
            <a:off x="1244600" y="7607300"/>
            <a:ext cx="10632803"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spcBef>
                <a:spcPts val="2000"/>
              </a:spcBef>
              <a:defRPr sz="3600">
                <a:solidFill>
                  <a:srgbClr val="006D8F"/>
                </a:solidFill>
                <a:latin typeface="Century Gothic"/>
                <a:ea typeface="Century Gothic"/>
                <a:cs typeface="Century Gothic"/>
                <a:sym typeface="Century Gothic"/>
              </a:defRPr>
            </a:lvl1pPr>
          </a:lstStyle>
          <a:p>
            <a:pPr lvl="0">
              <a:defRPr sz="1800">
                <a:solidFill>
                  <a:srgbClr val="000000"/>
                </a:solidFill>
              </a:defRPr>
            </a:pPr>
            <a:r>
              <a:rPr sz="3600" dirty="0">
                <a:solidFill>
                  <a:srgbClr val="006D8F"/>
                </a:solidFill>
              </a:rPr>
              <a:t>These slippers are ___________________________ .</a:t>
            </a:r>
          </a:p>
        </p:txBody>
      </p:sp>
      <p:sp>
        <p:nvSpPr>
          <p:cNvPr id="6" name="Shape 399"/>
          <p:cNvSpPr/>
          <p:nvPr/>
        </p:nvSpPr>
        <p:spPr>
          <a:xfrm>
            <a:off x="2181920" y="920749"/>
            <a:ext cx="8598992" cy="182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sz="4800" b="1" u="sng" dirty="0">
                <a:solidFill>
                  <a:srgbClr val="006D8F"/>
                </a:solidFill>
              </a:rPr>
              <a:t>Tell me about these slippers!</a:t>
            </a:r>
          </a:p>
        </p:txBody>
      </p:sp>
      <p:pic>
        <p:nvPicPr>
          <p:cNvPr id="7" name="droppedImage.png"/>
          <p:cNvPicPr/>
          <p:nvPr/>
        </p:nvPicPr>
        <p:blipFill>
          <a:blip r:embed="rId3">
            <a:extLst/>
          </a:blip>
          <a:stretch>
            <a:fillRect/>
          </a:stretch>
        </p:blipFill>
        <p:spPr>
          <a:xfrm>
            <a:off x="3046016" y="3004591"/>
            <a:ext cx="6881068" cy="3991141"/>
          </a:xfrm>
          <a:prstGeom prst="rect">
            <a:avLst/>
          </a:prstGeom>
          <a:ln w="12700">
            <a:miter lim="400000"/>
          </a:ln>
        </p:spPr>
      </p:pic>
      <p:pic>
        <p:nvPicPr>
          <p:cNvPr id="8" name="droppedImage.png"/>
          <p:cNvPicPr/>
          <p:nvPr/>
        </p:nvPicPr>
        <p:blipFill>
          <a:blip r:embed="rId4" cstate="screen">
            <a:extLst>
              <a:ext uri="{28A0092B-C50C-407E-A947-70E740481C1C}">
                <a14:useLocalDpi xmlns:a14="http://schemas.microsoft.com/office/drawing/2010/main"/>
              </a:ext>
            </a:extLst>
          </a:blip>
          <a:stretch>
            <a:fillRect/>
          </a:stretch>
        </p:blipFill>
        <p:spPr>
          <a:xfrm>
            <a:off x="4150916" y="5164832"/>
            <a:ext cx="1629668" cy="1629668"/>
          </a:xfrm>
          <a:prstGeom prst="rect">
            <a:avLst/>
          </a:prstGeom>
          <a:ln w="12700">
            <a:miter lim="400000"/>
          </a:ln>
        </p:spPr>
      </p:pic>
    </p:spTree>
    <p:extLst>
      <p:ext uri="{BB962C8B-B14F-4D97-AF65-F5344CB8AC3E}">
        <p14:creationId xmlns:p14="http://schemas.microsoft.com/office/powerpoint/2010/main" val="30113723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99"/>
          <p:cNvSpPr/>
          <p:nvPr/>
        </p:nvSpPr>
        <p:spPr>
          <a:xfrm>
            <a:off x="2181920" y="920749"/>
            <a:ext cx="8598992" cy="182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sz="4800" b="1" u="sng" dirty="0">
                <a:solidFill>
                  <a:srgbClr val="006D8F"/>
                </a:solidFill>
              </a:rPr>
              <a:t>Tell me about these slippers!</a:t>
            </a:r>
          </a:p>
        </p:txBody>
      </p:sp>
      <p:pic>
        <p:nvPicPr>
          <p:cNvPr id="8" name="droppedImage.png"/>
          <p:cNvPicPr/>
          <p:nvPr/>
        </p:nvPicPr>
        <p:blipFill>
          <a:blip r:embed="rId3">
            <a:extLst/>
          </a:blip>
          <a:stretch>
            <a:fillRect/>
          </a:stretch>
        </p:blipFill>
        <p:spPr>
          <a:xfrm>
            <a:off x="3046016" y="3004591"/>
            <a:ext cx="6881068" cy="3991141"/>
          </a:xfrm>
          <a:prstGeom prst="rect">
            <a:avLst/>
          </a:prstGeom>
          <a:ln w="12700">
            <a:miter lim="400000"/>
          </a:ln>
        </p:spPr>
      </p:pic>
      <p:pic>
        <p:nvPicPr>
          <p:cNvPr id="9" name="droppedImage.png"/>
          <p:cNvPicPr/>
          <p:nvPr/>
        </p:nvPicPr>
        <p:blipFill>
          <a:blip r:embed="rId4" cstate="screen">
            <a:extLst>
              <a:ext uri="{28A0092B-C50C-407E-A947-70E740481C1C}">
                <a14:useLocalDpi xmlns:a14="http://schemas.microsoft.com/office/drawing/2010/main"/>
              </a:ext>
            </a:extLst>
          </a:blip>
          <a:stretch>
            <a:fillRect/>
          </a:stretch>
        </p:blipFill>
        <p:spPr>
          <a:xfrm>
            <a:off x="4150916" y="5164832"/>
            <a:ext cx="1629668" cy="1629668"/>
          </a:xfrm>
          <a:prstGeom prst="rect">
            <a:avLst/>
          </a:prstGeom>
          <a:ln w="12700">
            <a:miter lim="400000"/>
          </a:ln>
        </p:spPr>
      </p:pic>
      <p:sp>
        <p:nvSpPr>
          <p:cNvPr id="10" name="Shape 400"/>
          <p:cNvSpPr/>
          <p:nvPr/>
        </p:nvSpPr>
        <p:spPr>
          <a:xfrm>
            <a:off x="597744" y="7738605"/>
            <a:ext cx="11760200" cy="12105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584200">
              <a:spcBef>
                <a:spcPts val="2000"/>
              </a:spcBef>
              <a:defRPr sz="1800"/>
            </a:pPr>
            <a:r>
              <a:rPr sz="3600" dirty="0">
                <a:solidFill>
                  <a:srgbClr val="006D8F"/>
                </a:solidFill>
                <a:latin typeface="Century Gothic"/>
                <a:ea typeface="Century Gothic"/>
                <a:cs typeface="Century Gothic"/>
                <a:sym typeface="Century Gothic"/>
              </a:rPr>
              <a:t>These slippers are </a:t>
            </a:r>
            <a:r>
              <a:rPr lang="en-CA" sz="3600" b="1" dirty="0" smtClean="0">
                <a:solidFill>
                  <a:srgbClr val="E32400"/>
                </a:solidFill>
                <a:latin typeface="Century Gothic"/>
                <a:ea typeface="Century Gothic"/>
                <a:cs typeface="Century Gothic"/>
                <a:sym typeface="Century Gothic"/>
              </a:rPr>
              <a:t>purple, orange and </a:t>
            </a:r>
            <a:r>
              <a:rPr lang="en-CA" sz="3600" b="1" dirty="0" err="1" smtClean="0">
                <a:solidFill>
                  <a:srgbClr val="E32400"/>
                </a:solidFill>
                <a:latin typeface="Century Gothic"/>
                <a:ea typeface="Century Gothic"/>
                <a:cs typeface="Century Gothic"/>
                <a:sym typeface="Century Gothic"/>
              </a:rPr>
              <a:t>greent</a:t>
            </a:r>
            <a:r>
              <a:rPr lang="en-CA" sz="3600" b="1" dirty="0" smtClean="0">
                <a:solidFill>
                  <a:srgbClr val="E32400"/>
                </a:solidFill>
                <a:latin typeface="Century Gothic"/>
                <a:ea typeface="Century Gothic"/>
                <a:cs typeface="Century Gothic"/>
                <a:sym typeface="Century Gothic"/>
              </a:rPr>
              <a:t>. These slippers are on the beach!</a:t>
            </a:r>
            <a:endParaRPr sz="3600" dirty="0">
              <a:solidFill>
                <a:srgbClr val="006D8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28139811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84"/>
          <p:cNvSpPr/>
          <p:nvPr/>
        </p:nvSpPr>
        <p:spPr>
          <a:xfrm>
            <a:off x="1244600" y="7607300"/>
            <a:ext cx="10632803"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spcBef>
                <a:spcPts val="2000"/>
              </a:spcBef>
              <a:defRPr sz="3600">
                <a:solidFill>
                  <a:srgbClr val="006D8F"/>
                </a:solidFill>
                <a:latin typeface="Century Gothic"/>
                <a:ea typeface="Century Gothic"/>
                <a:cs typeface="Century Gothic"/>
                <a:sym typeface="Century Gothic"/>
              </a:defRPr>
            </a:lvl1pPr>
          </a:lstStyle>
          <a:p>
            <a:pPr lvl="0">
              <a:defRPr sz="1800">
                <a:solidFill>
                  <a:srgbClr val="000000"/>
                </a:solidFill>
              </a:defRPr>
            </a:pPr>
            <a:r>
              <a:rPr sz="3600" dirty="0">
                <a:solidFill>
                  <a:srgbClr val="006D8F"/>
                </a:solidFill>
              </a:rPr>
              <a:t>These slippers are ___________________________ .</a:t>
            </a:r>
          </a:p>
        </p:txBody>
      </p:sp>
      <p:sp>
        <p:nvSpPr>
          <p:cNvPr id="6" name="Shape 399"/>
          <p:cNvSpPr/>
          <p:nvPr/>
        </p:nvSpPr>
        <p:spPr>
          <a:xfrm>
            <a:off x="2181920" y="920749"/>
            <a:ext cx="8598992" cy="182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sz="4800" b="1" u="sng" dirty="0">
                <a:solidFill>
                  <a:srgbClr val="006D8F"/>
                </a:solidFill>
              </a:rPr>
              <a:t>Tell me about these slippers!</a:t>
            </a:r>
          </a:p>
        </p:txBody>
      </p:sp>
      <p:pic>
        <p:nvPicPr>
          <p:cNvPr id="9" name="droppedImage.png"/>
          <p:cNvPicPr/>
          <p:nvPr/>
        </p:nvPicPr>
        <p:blipFill>
          <a:blip r:embed="rId3">
            <a:extLst/>
          </a:blip>
          <a:stretch>
            <a:fillRect/>
          </a:stretch>
        </p:blipFill>
        <p:spPr>
          <a:xfrm>
            <a:off x="3910112" y="2716560"/>
            <a:ext cx="4791747" cy="4727211"/>
          </a:xfrm>
          <a:prstGeom prst="rect">
            <a:avLst/>
          </a:prstGeom>
          <a:ln w="12700">
            <a:miter lim="400000"/>
          </a:ln>
        </p:spPr>
      </p:pic>
      <p:pic>
        <p:nvPicPr>
          <p:cNvPr id="10" name="droppedImage.png"/>
          <p:cNvPicPr/>
          <p:nvPr/>
        </p:nvPicPr>
        <p:blipFill>
          <a:blip r:embed="rId4" cstate="screen">
            <a:extLst>
              <a:ext uri="{28A0092B-C50C-407E-A947-70E740481C1C}">
                <a14:useLocalDpi xmlns:a14="http://schemas.microsoft.com/office/drawing/2010/main"/>
              </a:ext>
            </a:extLst>
          </a:blip>
          <a:stretch>
            <a:fillRect/>
          </a:stretch>
        </p:blipFill>
        <p:spPr>
          <a:xfrm>
            <a:off x="5829300" y="4718454"/>
            <a:ext cx="1136246" cy="1136246"/>
          </a:xfrm>
          <a:prstGeom prst="rect">
            <a:avLst/>
          </a:prstGeom>
          <a:ln w="12700">
            <a:miter lim="400000"/>
          </a:ln>
        </p:spPr>
      </p:pic>
    </p:spTree>
    <p:extLst>
      <p:ext uri="{BB962C8B-B14F-4D97-AF65-F5344CB8AC3E}">
        <p14:creationId xmlns:p14="http://schemas.microsoft.com/office/powerpoint/2010/main" val="222959201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99"/>
          <p:cNvSpPr/>
          <p:nvPr/>
        </p:nvSpPr>
        <p:spPr>
          <a:xfrm>
            <a:off x="2181920" y="920749"/>
            <a:ext cx="8598992" cy="182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sz="4800" b="1" u="sng" dirty="0">
                <a:solidFill>
                  <a:srgbClr val="006D8F"/>
                </a:solidFill>
              </a:rPr>
              <a:t>Tell me about these slippers!</a:t>
            </a:r>
          </a:p>
        </p:txBody>
      </p:sp>
      <p:sp>
        <p:nvSpPr>
          <p:cNvPr id="6" name="Shape 400"/>
          <p:cNvSpPr/>
          <p:nvPr/>
        </p:nvSpPr>
        <p:spPr>
          <a:xfrm>
            <a:off x="597744" y="8023302"/>
            <a:ext cx="11760200" cy="64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584200">
              <a:spcBef>
                <a:spcPts val="2000"/>
              </a:spcBef>
              <a:defRPr sz="1800"/>
            </a:pPr>
            <a:r>
              <a:rPr lang="en-US" sz="3500" dirty="0">
                <a:solidFill>
                  <a:srgbClr val="006D8F"/>
                </a:solidFill>
                <a:latin typeface="Century Gothic"/>
                <a:ea typeface="Century Gothic"/>
                <a:cs typeface="Century Gothic"/>
                <a:sym typeface="Century Gothic"/>
              </a:rPr>
              <a:t>These slippers are </a:t>
            </a:r>
            <a:r>
              <a:rPr lang="en-US" sz="3500" b="1" dirty="0" smtClean="0">
                <a:solidFill>
                  <a:srgbClr val="E32400"/>
                </a:solidFill>
                <a:latin typeface="Century Gothic"/>
                <a:ea typeface="Century Gothic"/>
                <a:cs typeface="Century Gothic"/>
                <a:sym typeface="Century Gothic"/>
              </a:rPr>
              <a:t>purple</a:t>
            </a:r>
            <a:r>
              <a:rPr lang="en-US" sz="3500" b="1" dirty="0">
                <a:solidFill>
                  <a:srgbClr val="E32400"/>
                </a:solidFill>
                <a:latin typeface="Century Gothic"/>
                <a:ea typeface="Century Gothic"/>
                <a:cs typeface="Century Gothic"/>
                <a:sym typeface="Century Gothic"/>
              </a:rPr>
              <a:t> </a:t>
            </a:r>
            <a:r>
              <a:rPr lang="en-US" sz="3500" b="1" dirty="0" smtClean="0">
                <a:solidFill>
                  <a:srgbClr val="E32400"/>
                </a:solidFill>
                <a:latin typeface="Century Gothic"/>
                <a:ea typeface="Century Gothic"/>
                <a:cs typeface="Century Gothic"/>
                <a:sym typeface="Century Gothic"/>
              </a:rPr>
              <a:t>and they are on a chair.</a:t>
            </a:r>
            <a:endParaRPr lang="en-US" sz="3500" b="1" dirty="0">
              <a:solidFill>
                <a:srgbClr val="E32400"/>
              </a:solidFill>
              <a:latin typeface="Century Gothic"/>
              <a:ea typeface="Century Gothic"/>
              <a:cs typeface="Century Gothic"/>
              <a:sym typeface="Century Gothic"/>
            </a:endParaRPr>
          </a:p>
        </p:txBody>
      </p:sp>
      <p:pic>
        <p:nvPicPr>
          <p:cNvPr id="7" name="droppedImage.png"/>
          <p:cNvPicPr/>
          <p:nvPr/>
        </p:nvPicPr>
        <p:blipFill>
          <a:blip r:embed="rId3">
            <a:extLst/>
          </a:blip>
          <a:stretch>
            <a:fillRect/>
          </a:stretch>
        </p:blipFill>
        <p:spPr>
          <a:xfrm>
            <a:off x="3910112" y="2716560"/>
            <a:ext cx="4791747" cy="4727211"/>
          </a:xfrm>
          <a:prstGeom prst="rect">
            <a:avLst/>
          </a:prstGeom>
          <a:ln w="12700">
            <a:miter lim="400000"/>
          </a:ln>
        </p:spPr>
      </p:pic>
      <p:pic>
        <p:nvPicPr>
          <p:cNvPr id="10" name="droppedImage.png"/>
          <p:cNvPicPr/>
          <p:nvPr/>
        </p:nvPicPr>
        <p:blipFill>
          <a:blip r:embed="rId4" cstate="screen">
            <a:extLst>
              <a:ext uri="{28A0092B-C50C-407E-A947-70E740481C1C}">
                <a14:useLocalDpi xmlns:a14="http://schemas.microsoft.com/office/drawing/2010/main"/>
              </a:ext>
            </a:extLst>
          </a:blip>
          <a:stretch>
            <a:fillRect/>
          </a:stretch>
        </p:blipFill>
        <p:spPr>
          <a:xfrm>
            <a:off x="5829300" y="4718454"/>
            <a:ext cx="1136246" cy="1136246"/>
          </a:xfrm>
          <a:prstGeom prst="rect">
            <a:avLst/>
          </a:prstGeom>
          <a:ln w="12700">
            <a:miter lim="400000"/>
          </a:ln>
        </p:spPr>
      </p:pic>
    </p:spTree>
    <p:extLst>
      <p:ext uri="{BB962C8B-B14F-4D97-AF65-F5344CB8AC3E}">
        <p14:creationId xmlns:p14="http://schemas.microsoft.com/office/powerpoint/2010/main" val="320310132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droppedImage.png"/>
          <p:cNvPicPr/>
          <p:nvPr/>
        </p:nvPicPr>
        <p:blipFill>
          <a:blip r:embed="rId3" cstate="screen">
            <a:extLst>
              <a:ext uri="{28A0092B-C50C-407E-A947-70E740481C1C}">
                <a14:useLocalDpi xmlns:a14="http://schemas.microsoft.com/office/drawing/2010/main"/>
              </a:ext>
            </a:extLst>
          </a:blip>
          <a:stretch>
            <a:fillRect/>
          </a:stretch>
        </p:blipFill>
        <p:spPr>
          <a:xfrm>
            <a:off x="4342160" y="2716560"/>
            <a:ext cx="4302100" cy="4944895"/>
          </a:xfrm>
          <a:prstGeom prst="rect">
            <a:avLst/>
          </a:prstGeom>
          <a:ln w="12700">
            <a:miter lim="400000"/>
          </a:ln>
        </p:spPr>
      </p:pic>
      <p:sp>
        <p:nvSpPr>
          <p:cNvPr id="5" name="Shape 384"/>
          <p:cNvSpPr/>
          <p:nvPr/>
        </p:nvSpPr>
        <p:spPr>
          <a:xfrm>
            <a:off x="1244600" y="7607300"/>
            <a:ext cx="10632803"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spcBef>
                <a:spcPts val="2000"/>
              </a:spcBef>
              <a:defRPr sz="3600">
                <a:solidFill>
                  <a:srgbClr val="006D8F"/>
                </a:solidFill>
                <a:latin typeface="Century Gothic"/>
                <a:ea typeface="Century Gothic"/>
                <a:cs typeface="Century Gothic"/>
                <a:sym typeface="Century Gothic"/>
              </a:defRPr>
            </a:lvl1pPr>
          </a:lstStyle>
          <a:p>
            <a:pPr lvl="0">
              <a:defRPr sz="1800">
                <a:solidFill>
                  <a:srgbClr val="000000"/>
                </a:solidFill>
              </a:defRPr>
            </a:pPr>
            <a:r>
              <a:rPr sz="3600" dirty="0">
                <a:solidFill>
                  <a:srgbClr val="006D8F"/>
                </a:solidFill>
              </a:rPr>
              <a:t>These slippers are ___________________________ .</a:t>
            </a:r>
          </a:p>
        </p:txBody>
      </p:sp>
      <p:sp>
        <p:nvSpPr>
          <p:cNvPr id="6" name="Shape 399"/>
          <p:cNvSpPr/>
          <p:nvPr/>
        </p:nvSpPr>
        <p:spPr>
          <a:xfrm>
            <a:off x="2181920" y="920749"/>
            <a:ext cx="8598992" cy="182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sz="4800" b="1" u="sng" dirty="0">
                <a:solidFill>
                  <a:srgbClr val="006D8F"/>
                </a:solidFill>
              </a:rPr>
              <a:t>Tell me about these slippers!</a:t>
            </a:r>
          </a:p>
        </p:txBody>
      </p:sp>
      <p:pic>
        <p:nvPicPr>
          <p:cNvPr id="10" name="droppedImage.png"/>
          <p:cNvPicPr/>
          <p:nvPr/>
        </p:nvPicPr>
        <p:blipFill>
          <a:blip r:embed="rId4" cstate="screen">
            <a:extLst>
              <a:ext uri="{28A0092B-C50C-407E-A947-70E740481C1C}">
                <a14:useLocalDpi xmlns:a14="http://schemas.microsoft.com/office/drawing/2010/main"/>
              </a:ext>
            </a:extLst>
          </a:blip>
          <a:stretch>
            <a:fillRect/>
          </a:stretch>
        </p:blipFill>
        <p:spPr>
          <a:xfrm>
            <a:off x="7006456" y="3724672"/>
            <a:ext cx="1136246" cy="1136246"/>
          </a:xfrm>
          <a:prstGeom prst="rect">
            <a:avLst/>
          </a:prstGeom>
          <a:ln w="12700">
            <a:miter lim="400000"/>
          </a:ln>
        </p:spPr>
      </p:pic>
    </p:spTree>
    <p:extLst>
      <p:ext uri="{BB962C8B-B14F-4D97-AF65-F5344CB8AC3E}">
        <p14:creationId xmlns:p14="http://schemas.microsoft.com/office/powerpoint/2010/main" val="168990837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99"/>
          <p:cNvSpPr/>
          <p:nvPr/>
        </p:nvSpPr>
        <p:spPr>
          <a:xfrm>
            <a:off x="2181920" y="920749"/>
            <a:ext cx="8598992" cy="182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sz="4800" b="1" u="sng" dirty="0">
                <a:solidFill>
                  <a:srgbClr val="006D8F"/>
                </a:solidFill>
              </a:rPr>
              <a:t>Tell me about these slippers!</a:t>
            </a:r>
          </a:p>
        </p:txBody>
      </p:sp>
      <p:sp>
        <p:nvSpPr>
          <p:cNvPr id="6" name="Shape 400"/>
          <p:cNvSpPr/>
          <p:nvPr/>
        </p:nvSpPr>
        <p:spPr>
          <a:xfrm>
            <a:off x="597744" y="8023302"/>
            <a:ext cx="11760200" cy="64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584200">
              <a:spcBef>
                <a:spcPts val="2000"/>
              </a:spcBef>
              <a:defRPr sz="1800"/>
            </a:pPr>
            <a:r>
              <a:rPr lang="en-US" sz="3500" dirty="0">
                <a:solidFill>
                  <a:srgbClr val="006D8F"/>
                </a:solidFill>
                <a:latin typeface="Century Gothic"/>
                <a:ea typeface="Century Gothic"/>
                <a:cs typeface="Century Gothic"/>
                <a:sym typeface="Century Gothic"/>
              </a:rPr>
              <a:t>These slippers are </a:t>
            </a:r>
            <a:r>
              <a:rPr lang="en-US" sz="3500" b="1" dirty="0" smtClean="0">
                <a:solidFill>
                  <a:srgbClr val="E32400"/>
                </a:solidFill>
                <a:latin typeface="Century Gothic"/>
                <a:ea typeface="Century Gothic"/>
                <a:cs typeface="Century Gothic"/>
                <a:sym typeface="Century Gothic"/>
              </a:rPr>
              <a:t>in a tree.</a:t>
            </a:r>
            <a:endParaRPr lang="en-US" sz="3500" b="1" dirty="0">
              <a:solidFill>
                <a:srgbClr val="E32400"/>
              </a:solidFill>
              <a:latin typeface="Century Gothic"/>
              <a:ea typeface="Century Gothic"/>
              <a:cs typeface="Century Gothic"/>
              <a:sym typeface="Century Gothic"/>
            </a:endParaRPr>
          </a:p>
        </p:txBody>
      </p:sp>
      <p:pic>
        <p:nvPicPr>
          <p:cNvPr id="8" name="droppedImage.png"/>
          <p:cNvPicPr/>
          <p:nvPr/>
        </p:nvPicPr>
        <p:blipFill>
          <a:blip r:embed="rId3" cstate="screen">
            <a:extLst>
              <a:ext uri="{28A0092B-C50C-407E-A947-70E740481C1C}">
                <a14:useLocalDpi xmlns:a14="http://schemas.microsoft.com/office/drawing/2010/main"/>
              </a:ext>
            </a:extLst>
          </a:blip>
          <a:stretch>
            <a:fillRect/>
          </a:stretch>
        </p:blipFill>
        <p:spPr>
          <a:xfrm>
            <a:off x="4342160" y="2716560"/>
            <a:ext cx="4302100" cy="4944895"/>
          </a:xfrm>
          <a:prstGeom prst="rect">
            <a:avLst/>
          </a:prstGeom>
          <a:ln w="12700">
            <a:miter lim="400000"/>
          </a:ln>
        </p:spPr>
      </p:pic>
      <p:pic>
        <p:nvPicPr>
          <p:cNvPr id="9" name="droppedImage.png"/>
          <p:cNvPicPr/>
          <p:nvPr/>
        </p:nvPicPr>
        <p:blipFill>
          <a:blip r:embed="rId4" cstate="screen">
            <a:extLst>
              <a:ext uri="{28A0092B-C50C-407E-A947-70E740481C1C}">
                <a14:useLocalDpi xmlns:a14="http://schemas.microsoft.com/office/drawing/2010/main"/>
              </a:ext>
            </a:extLst>
          </a:blip>
          <a:stretch>
            <a:fillRect/>
          </a:stretch>
        </p:blipFill>
        <p:spPr>
          <a:xfrm>
            <a:off x="7006456" y="3724672"/>
            <a:ext cx="1136246" cy="1136246"/>
          </a:xfrm>
          <a:prstGeom prst="rect">
            <a:avLst/>
          </a:prstGeom>
          <a:ln w="12700">
            <a:miter lim="400000"/>
          </a:ln>
        </p:spPr>
      </p:pic>
    </p:spTree>
    <p:extLst>
      <p:ext uri="{BB962C8B-B14F-4D97-AF65-F5344CB8AC3E}">
        <p14:creationId xmlns:p14="http://schemas.microsoft.com/office/powerpoint/2010/main" val="353371304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last class?</a:t>
            </a:r>
          </a:p>
        </p:txBody>
      </p:sp>
      <p:sp>
        <p:nvSpPr>
          <p:cNvPr id="37890" name="Rectangle 3"/>
          <p:cNvSpPr>
            <a:spLocks/>
          </p:cNvSpPr>
          <p:nvPr/>
        </p:nvSpPr>
        <p:spPr bwMode="auto">
          <a:xfrm>
            <a:off x="1749425" y="2716213"/>
            <a:ext cx="873442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The sound of the letters ‘RR’</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Transition words (And, But, Then, Because)</a:t>
            </a:r>
          </a:p>
          <a:p>
            <a:pPr marL="863600" indent="-647700" algn="l">
              <a:spcBef>
                <a:spcPts val="2000"/>
              </a:spcBef>
              <a:buSzPct val="77000"/>
            </a:pPr>
            <a:endParaRPr lang="en-US" sz="3000" dirty="0">
              <a:solidFill>
                <a:srgbClr val="005A7C"/>
              </a:solidFill>
              <a:latin typeface="Century Gothic" charset="0"/>
              <a:cs typeface="Century Gothic" charset="0"/>
              <a:sym typeface="Century Gothic" charset="0"/>
            </a:endParaRPr>
          </a:p>
        </p:txBody>
      </p:sp>
      <p:pic>
        <p:nvPicPr>
          <p:cNvPr id="37891"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37892" name="Picture 9"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3" name="Picture 9"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0950" y="3409950"/>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84"/>
          <p:cNvSpPr/>
          <p:nvPr/>
        </p:nvSpPr>
        <p:spPr>
          <a:xfrm>
            <a:off x="1244600" y="7607300"/>
            <a:ext cx="10632803"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spcBef>
                <a:spcPts val="2000"/>
              </a:spcBef>
              <a:defRPr sz="3600">
                <a:solidFill>
                  <a:srgbClr val="006D8F"/>
                </a:solidFill>
                <a:latin typeface="Century Gothic"/>
                <a:ea typeface="Century Gothic"/>
                <a:cs typeface="Century Gothic"/>
                <a:sym typeface="Century Gothic"/>
              </a:defRPr>
            </a:lvl1pPr>
          </a:lstStyle>
          <a:p>
            <a:pPr lvl="0">
              <a:defRPr sz="1800">
                <a:solidFill>
                  <a:srgbClr val="000000"/>
                </a:solidFill>
              </a:defRPr>
            </a:pPr>
            <a:r>
              <a:rPr sz="3600" dirty="0">
                <a:solidFill>
                  <a:srgbClr val="006D8F"/>
                </a:solidFill>
              </a:rPr>
              <a:t>These slippers are ___________________________ .</a:t>
            </a:r>
          </a:p>
        </p:txBody>
      </p:sp>
      <p:sp>
        <p:nvSpPr>
          <p:cNvPr id="6" name="Shape 399"/>
          <p:cNvSpPr/>
          <p:nvPr/>
        </p:nvSpPr>
        <p:spPr>
          <a:xfrm>
            <a:off x="2181920" y="920749"/>
            <a:ext cx="8598992" cy="182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sz="4800" b="1" u="sng" dirty="0">
                <a:solidFill>
                  <a:srgbClr val="006D8F"/>
                </a:solidFill>
              </a:rPr>
              <a:t>Tell me about these slippers!</a:t>
            </a:r>
          </a:p>
        </p:txBody>
      </p:sp>
      <p:pic>
        <p:nvPicPr>
          <p:cNvPr id="9" name="droppedImage.png"/>
          <p:cNvPicPr/>
          <p:nvPr/>
        </p:nvPicPr>
        <p:blipFill>
          <a:blip r:embed="rId3" cstate="screen">
            <a:extLst>
              <a:ext uri="{28A0092B-C50C-407E-A947-70E740481C1C}">
                <a14:useLocalDpi xmlns:a14="http://schemas.microsoft.com/office/drawing/2010/main"/>
              </a:ext>
            </a:extLst>
          </a:blip>
          <a:stretch>
            <a:fillRect/>
          </a:stretch>
        </p:blipFill>
        <p:spPr>
          <a:xfrm>
            <a:off x="4020716" y="4745378"/>
            <a:ext cx="1832849" cy="1832849"/>
          </a:xfrm>
          <a:prstGeom prst="rect">
            <a:avLst/>
          </a:prstGeom>
          <a:ln w="12700">
            <a:miter lim="400000"/>
          </a:ln>
        </p:spPr>
      </p:pic>
      <p:pic>
        <p:nvPicPr>
          <p:cNvPr id="12" name="droppedImage.png"/>
          <p:cNvPicPr/>
          <p:nvPr/>
        </p:nvPicPr>
        <p:blipFill>
          <a:blip r:embed="rId4" cstate="screen">
            <a:extLst>
              <a:ext uri="{28A0092B-C50C-407E-A947-70E740481C1C}">
                <a14:useLocalDpi xmlns:a14="http://schemas.microsoft.com/office/drawing/2010/main"/>
              </a:ext>
            </a:extLst>
          </a:blip>
          <a:stretch>
            <a:fillRect/>
          </a:stretch>
        </p:blipFill>
        <p:spPr>
          <a:xfrm>
            <a:off x="4846216" y="3220616"/>
            <a:ext cx="3473248" cy="3929112"/>
          </a:xfrm>
          <a:prstGeom prst="rect">
            <a:avLst/>
          </a:prstGeom>
          <a:ln w="12700">
            <a:miter lim="400000"/>
          </a:ln>
        </p:spPr>
      </p:pic>
    </p:spTree>
    <p:extLst>
      <p:ext uri="{BB962C8B-B14F-4D97-AF65-F5344CB8AC3E}">
        <p14:creationId xmlns:p14="http://schemas.microsoft.com/office/powerpoint/2010/main" val="149446613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99"/>
          <p:cNvSpPr/>
          <p:nvPr/>
        </p:nvSpPr>
        <p:spPr>
          <a:xfrm>
            <a:off x="2181920" y="920749"/>
            <a:ext cx="8598992" cy="182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sz="4800" b="1" u="sng" dirty="0">
                <a:solidFill>
                  <a:srgbClr val="006D8F"/>
                </a:solidFill>
              </a:rPr>
              <a:t>Tell me about these slippers!</a:t>
            </a:r>
          </a:p>
        </p:txBody>
      </p:sp>
      <p:sp>
        <p:nvSpPr>
          <p:cNvPr id="6" name="Shape 400"/>
          <p:cNvSpPr/>
          <p:nvPr/>
        </p:nvSpPr>
        <p:spPr>
          <a:xfrm>
            <a:off x="597744" y="8023302"/>
            <a:ext cx="11760200" cy="64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584200">
              <a:spcBef>
                <a:spcPts val="2000"/>
              </a:spcBef>
              <a:defRPr sz="1800"/>
            </a:pPr>
            <a:r>
              <a:rPr lang="en-US" sz="3500" dirty="0">
                <a:solidFill>
                  <a:srgbClr val="006D8F"/>
                </a:solidFill>
                <a:latin typeface="Century Gothic"/>
                <a:ea typeface="Century Gothic"/>
                <a:cs typeface="Century Gothic"/>
                <a:sym typeface="Century Gothic"/>
              </a:rPr>
              <a:t>These slippers are </a:t>
            </a:r>
            <a:r>
              <a:rPr lang="en-US" sz="3500" b="1" dirty="0" smtClean="0">
                <a:solidFill>
                  <a:srgbClr val="E32400"/>
                </a:solidFill>
                <a:latin typeface="Century Gothic"/>
                <a:ea typeface="Century Gothic"/>
                <a:cs typeface="Century Gothic"/>
                <a:sym typeface="Century Gothic"/>
              </a:rPr>
              <a:t>in the dog’s mouth.</a:t>
            </a:r>
            <a:endParaRPr lang="en-US" sz="3500" b="1" dirty="0">
              <a:solidFill>
                <a:srgbClr val="E32400"/>
              </a:solidFill>
              <a:latin typeface="Century Gothic"/>
              <a:ea typeface="Century Gothic"/>
              <a:cs typeface="Century Gothic"/>
              <a:sym typeface="Century Gothic"/>
            </a:endParaRPr>
          </a:p>
        </p:txBody>
      </p:sp>
      <p:pic>
        <p:nvPicPr>
          <p:cNvPr id="7" name="droppedImage.png"/>
          <p:cNvPicPr/>
          <p:nvPr/>
        </p:nvPicPr>
        <p:blipFill>
          <a:blip r:embed="rId3" cstate="screen">
            <a:extLst>
              <a:ext uri="{28A0092B-C50C-407E-A947-70E740481C1C}">
                <a14:useLocalDpi xmlns:a14="http://schemas.microsoft.com/office/drawing/2010/main"/>
              </a:ext>
            </a:extLst>
          </a:blip>
          <a:stretch>
            <a:fillRect/>
          </a:stretch>
        </p:blipFill>
        <p:spPr>
          <a:xfrm>
            <a:off x="4020716" y="4745378"/>
            <a:ext cx="1832849" cy="1832849"/>
          </a:xfrm>
          <a:prstGeom prst="rect">
            <a:avLst/>
          </a:prstGeom>
          <a:ln w="12700">
            <a:miter lim="400000"/>
          </a:ln>
        </p:spPr>
      </p:pic>
      <p:pic>
        <p:nvPicPr>
          <p:cNvPr id="10" name="droppedImage.png"/>
          <p:cNvPicPr/>
          <p:nvPr/>
        </p:nvPicPr>
        <p:blipFill>
          <a:blip r:embed="rId4" cstate="screen">
            <a:extLst>
              <a:ext uri="{28A0092B-C50C-407E-A947-70E740481C1C}">
                <a14:useLocalDpi xmlns:a14="http://schemas.microsoft.com/office/drawing/2010/main"/>
              </a:ext>
            </a:extLst>
          </a:blip>
          <a:stretch>
            <a:fillRect/>
          </a:stretch>
        </p:blipFill>
        <p:spPr>
          <a:xfrm>
            <a:off x="4846216" y="3220616"/>
            <a:ext cx="3473248" cy="3929112"/>
          </a:xfrm>
          <a:prstGeom prst="rect">
            <a:avLst/>
          </a:prstGeom>
          <a:ln w="12700">
            <a:miter lim="400000"/>
          </a:ln>
        </p:spPr>
      </p:pic>
    </p:spTree>
    <p:extLst>
      <p:ext uri="{BB962C8B-B14F-4D97-AF65-F5344CB8AC3E}">
        <p14:creationId xmlns:p14="http://schemas.microsoft.com/office/powerpoint/2010/main" val="24809715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62466" name="Rectangle 3"/>
          <p:cNvSpPr>
            <a:spLocks/>
          </p:cNvSpPr>
          <p:nvPr/>
        </p:nvSpPr>
        <p:spPr bwMode="auto">
          <a:xfrm>
            <a:off x="1749425" y="1997075"/>
            <a:ext cx="873442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smtClean="0">
                <a:solidFill>
                  <a:srgbClr val="005A7C"/>
                </a:solidFill>
                <a:latin typeface="Century Gothic" charset="0"/>
                <a:cs typeface="Century Gothic" charset="0"/>
                <a:sym typeface="Century Gothic" charset="0"/>
              </a:rPr>
              <a:t>Writing short sentences.</a:t>
            </a:r>
            <a:endParaRPr lang="en-US" sz="3000" dirty="0">
              <a:solidFill>
                <a:srgbClr val="005A7C"/>
              </a:solidFill>
              <a:latin typeface="Century Gothic" charset="0"/>
              <a:cs typeface="Century Gothic" charset="0"/>
              <a:sym typeface="Century Gothic" charset="0"/>
            </a:endParaRPr>
          </a:p>
        </p:txBody>
      </p:sp>
      <p:pic>
        <p:nvPicPr>
          <p:cNvPr id="62467"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62468"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69"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78700" y="4876800"/>
            <a:ext cx="4406900" cy="440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131773361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droppedImage.png"/>
          <p:cNvPicPr/>
          <p:nvPr/>
        </p:nvPicPr>
        <p:blipFill rotWithShape="1">
          <a:blip r:embed="rId3" cstate="screen">
            <a:extLst>
              <a:ext uri="{28A0092B-C50C-407E-A947-70E740481C1C}">
                <a14:useLocalDpi xmlns:a14="http://schemas.microsoft.com/office/drawing/2010/main"/>
              </a:ext>
            </a:extLst>
          </a:blip>
          <a:srcRect/>
          <a:stretch/>
        </p:blipFill>
        <p:spPr>
          <a:xfrm>
            <a:off x="0" y="0"/>
            <a:ext cx="13004800" cy="9753600"/>
          </a:xfrm>
          <a:prstGeom prst="rect">
            <a:avLst/>
          </a:prstGeom>
          <a:ln w="12700">
            <a:miter lim="400000"/>
          </a:ln>
        </p:spPr>
      </p:pic>
      <p:sp>
        <p:nvSpPr>
          <p:cNvPr id="9" name="Shape 399"/>
          <p:cNvSpPr/>
          <p:nvPr/>
        </p:nvSpPr>
        <p:spPr>
          <a:xfrm>
            <a:off x="309711" y="484312"/>
            <a:ext cx="12457385" cy="1579920"/>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lang="en-CA" sz="4800" b="0" u="none" dirty="0" smtClean="0">
                <a:solidFill>
                  <a:schemeClr val="bg1"/>
                </a:solidFill>
              </a:rPr>
              <a:t>We are going to fly a drone over a volcano in Hawaii!</a:t>
            </a:r>
          </a:p>
        </p:txBody>
      </p:sp>
    </p:spTree>
    <p:extLst>
      <p:ext uri="{BB962C8B-B14F-4D97-AF65-F5344CB8AC3E}">
        <p14:creationId xmlns:p14="http://schemas.microsoft.com/office/powerpoint/2010/main" val="195838543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droppedImage.png"/>
          <p:cNvPicPr/>
          <p:nvPr/>
        </p:nvPicPr>
        <p:blipFill rotWithShape="1">
          <a:blip r:embed="rId3" cstate="screen">
            <a:extLst>
              <a:ext uri="{28A0092B-C50C-407E-A947-70E740481C1C}">
                <a14:useLocalDpi xmlns:a14="http://schemas.microsoft.com/office/drawing/2010/main"/>
              </a:ext>
            </a:extLst>
          </a:blip>
          <a:srcRect/>
          <a:stretch/>
        </p:blipFill>
        <p:spPr>
          <a:xfrm>
            <a:off x="0" y="0"/>
            <a:ext cx="13004800" cy="9753600"/>
          </a:xfrm>
          <a:prstGeom prst="rect">
            <a:avLst/>
          </a:prstGeom>
          <a:ln w="12700">
            <a:miter lim="400000"/>
          </a:ln>
        </p:spPr>
      </p:pic>
      <p:sp>
        <p:nvSpPr>
          <p:cNvPr id="9" name="Shape 399"/>
          <p:cNvSpPr/>
          <p:nvPr/>
        </p:nvSpPr>
        <p:spPr>
          <a:xfrm>
            <a:off x="309711" y="484312"/>
            <a:ext cx="12457385" cy="1579920"/>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lang="en-CA" sz="4800" b="0" u="none" dirty="0" smtClean="0">
                <a:solidFill>
                  <a:schemeClr val="bg1"/>
                </a:solidFill>
              </a:rPr>
              <a:t>We are going to fly a drone over a volcano in Hawaii!</a:t>
            </a:r>
          </a:p>
        </p:txBody>
      </p:sp>
      <p:pic>
        <p:nvPicPr>
          <p:cNvPr id="4" name="droppedImage.png"/>
          <p:cNvPicPr/>
          <p:nvPr/>
        </p:nvPicPr>
        <p:blipFill>
          <a:blip r:embed="rId4">
            <a:extLst/>
          </a:blip>
          <a:stretch>
            <a:fillRect/>
          </a:stretch>
        </p:blipFill>
        <p:spPr>
          <a:xfrm>
            <a:off x="741760" y="2356520"/>
            <a:ext cx="2705100" cy="2032000"/>
          </a:xfrm>
          <a:prstGeom prst="rect">
            <a:avLst/>
          </a:prstGeom>
          <a:ln w="12700">
            <a:miter lim="400000"/>
          </a:ln>
        </p:spPr>
      </p:pic>
      <p:pic>
        <p:nvPicPr>
          <p:cNvPr id="5" name="droppedImage.png"/>
          <p:cNvPicPr/>
          <p:nvPr/>
        </p:nvPicPr>
        <p:blipFill>
          <a:blip r:embed="rId5" cstate="screen">
            <a:extLst>
              <a:ext uri="{28A0092B-C50C-407E-A947-70E740481C1C}">
                <a14:useLocalDpi xmlns:a14="http://schemas.microsoft.com/office/drawing/2010/main"/>
              </a:ext>
            </a:extLst>
          </a:blip>
          <a:stretch>
            <a:fillRect/>
          </a:stretch>
        </p:blipFill>
        <p:spPr>
          <a:xfrm>
            <a:off x="9454728" y="7037040"/>
            <a:ext cx="2822223" cy="2336801"/>
          </a:xfrm>
          <a:prstGeom prst="rect">
            <a:avLst/>
          </a:prstGeom>
          <a:ln w="12700">
            <a:miter lim="400000"/>
          </a:ln>
        </p:spPr>
      </p:pic>
      <p:sp>
        <p:nvSpPr>
          <p:cNvPr id="6" name="Shape 399"/>
          <p:cNvSpPr/>
          <p:nvPr/>
        </p:nvSpPr>
        <p:spPr>
          <a:xfrm>
            <a:off x="525736" y="4444752"/>
            <a:ext cx="3087961" cy="133369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lang="en-CA" sz="4000" u="none" dirty="0" smtClean="0">
                <a:solidFill>
                  <a:schemeClr val="bg1"/>
                </a:solidFill>
              </a:rPr>
              <a:t>This is a drone.</a:t>
            </a:r>
          </a:p>
        </p:txBody>
      </p:sp>
      <p:sp>
        <p:nvSpPr>
          <p:cNvPr id="7" name="Shape 399"/>
          <p:cNvSpPr/>
          <p:nvPr/>
        </p:nvSpPr>
        <p:spPr>
          <a:xfrm>
            <a:off x="1965896" y="7685112"/>
            <a:ext cx="7192417" cy="133369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lgn="r">
              <a:defRPr sz="1800" b="0" u="none">
                <a:solidFill>
                  <a:srgbClr val="000000"/>
                </a:solidFill>
              </a:defRPr>
            </a:pPr>
            <a:r>
              <a:rPr lang="en-CA" sz="4000" u="none" dirty="0" smtClean="0">
                <a:solidFill>
                  <a:schemeClr val="bg1"/>
                </a:solidFill>
              </a:rPr>
              <a:t>A person controls the drone with a remote.</a:t>
            </a:r>
          </a:p>
        </p:txBody>
      </p:sp>
    </p:spTree>
    <p:extLst>
      <p:ext uri="{BB962C8B-B14F-4D97-AF65-F5344CB8AC3E}">
        <p14:creationId xmlns:p14="http://schemas.microsoft.com/office/powerpoint/2010/main" val="68396968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droppedImage.png"/>
          <p:cNvPicPr/>
          <p:nvPr/>
        </p:nvPicPr>
        <p:blipFill>
          <a:blip r:embed="rId3">
            <a:extLst/>
          </a:blip>
          <a:stretch>
            <a:fillRect/>
          </a:stretch>
        </p:blipFill>
        <p:spPr>
          <a:xfrm>
            <a:off x="2474190" y="3086100"/>
            <a:ext cx="8054110" cy="5537201"/>
          </a:xfrm>
          <a:prstGeom prst="rect">
            <a:avLst/>
          </a:prstGeom>
          <a:ln w="12700">
            <a:miter lim="400000"/>
          </a:ln>
        </p:spPr>
      </p:pic>
      <p:sp>
        <p:nvSpPr>
          <p:cNvPr id="11" name="Shape 399"/>
          <p:cNvSpPr/>
          <p:nvPr/>
        </p:nvSpPr>
        <p:spPr>
          <a:xfrm>
            <a:off x="309711" y="853644"/>
            <a:ext cx="12457385" cy="84125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lang="en-CA" sz="4800" b="0" u="none" dirty="0" smtClean="0">
                <a:solidFill>
                  <a:schemeClr val="accent2">
                    <a:lumMod val="75000"/>
                  </a:schemeClr>
                </a:solidFill>
              </a:rPr>
              <a:t>Hawaii has five volcanoes.</a:t>
            </a:r>
          </a:p>
        </p:txBody>
      </p:sp>
    </p:spTree>
    <p:extLst>
      <p:ext uri="{BB962C8B-B14F-4D97-AF65-F5344CB8AC3E}">
        <p14:creationId xmlns:p14="http://schemas.microsoft.com/office/powerpoint/2010/main" val="425984029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roppedImage.png"/>
          <p:cNvPicPr/>
          <p:nvPr/>
        </p:nvPicPr>
        <p:blipFill>
          <a:blip r:embed="rId3">
            <a:extLst/>
          </a:blip>
          <a:stretch>
            <a:fillRect/>
          </a:stretch>
        </p:blipFill>
        <p:spPr>
          <a:xfrm>
            <a:off x="1244600" y="2644552"/>
            <a:ext cx="10502901" cy="4343524"/>
          </a:xfrm>
          <a:prstGeom prst="rect">
            <a:avLst/>
          </a:prstGeom>
          <a:ln w="12700">
            <a:miter lim="400000"/>
          </a:ln>
        </p:spPr>
      </p:pic>
      <p:sp>
        <p:nvSpPr>
          <p:cNvPr id="5" name="Shape 399"/>
          <p:cNvSpPr/>
          <p:nvPr/>
        </p:nvSpPr>
        <p:spPr>
          <a:xfrm>
            <a:off x="309711" y="853644"/>
            <a:ext cx="12457385" cy="84125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defTabSz="584200">
              <a:spcBef>
                <a:spcPts val="2000"/>
              </a:spcBef>
              <a:defRPr sz="4800" b="1" u="sng">
                <a:solidFill>
                  <a:srgbClr val="006D8F"/>
                </a:solidFill>
                <a:latin typeface="Century Gothic"/>
                <a:ea typeface="Century Gothic"/>
                <a:cs typeface="Century Gothic"/>
                <a:sym typeface="Century Gothic"/>
              </a:defRPr>
            </a:lvl1pPr>
          </a:lstStyle>
          <a:p>
            <a:pPr lvl="0">
              <a:defRPr sz="1800" b="0" u="none">
                <a:solidFill>
                  <a:srgbClr val="000000"/>
                </a:solidFill>
              </a:defRPr>
            </a:pPr>
            <a:r>
              <a:rPr lang="en-CA" sz="4800" b="0" u="none" dirty="0" smtClean="0">
                <a:solidFill>
                  <a:schemeClr val="accent2">
                    <a:lumMod val="75000"/>
                  </a:schemeClr>
                </a:solidFill>
              </a:rPr>
              <a:t>Fling the Teacher Game</a:t>
            </a:r>
          </a:p>
        </p:txBody>
      </p:sp>
    </p:spTree>
    <p:extLst>
      <p:ext uri="{BB962C8B-B14F-4D97-AF65-F5344CB8AC3E}">
        <p14:creationId xmlns:p14="http://schemas.microsoft.com/office/powerpoint/2010/main" val="2082203116"/>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62466" name="Rectangle 3"/>
          <p:cNvSpPr>
            <a:spLocks/>
          </p:cNvSpPr>
          <p:nvPr/>
        </p:nvSpPr>
        <p:spPr bwMode="auto">
          <a:xfrm>
            <a:off x="1749425" y="1997075"/>
            <a:ext cx="873442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smtClean="0">
                <a:solidFill>
                  <a:srgbClr val="005A7C"/>
                </a:solidFill>
                <a:latin typeface="Century Gothic" charset="0"/>
                <a:cs typeface="Century Gothic" charset="0"/>
                <a:sym typeface="Century Gothic" charset="0"/>
              </a:rPr>
              <a:t>Present Tense</a:t>
            </a:r>
            <a:endParaRPr lang="en-US" sz="3000" dirty="0">
              <a:solidFill>
                <a:srgbClr val="005A7C"/>
              </a:solidFill>
              <a:latin typeface="Century Gothic" charset="0"/>
              <a:cs typeface="Century Gothic" charset="0"/>
              <a:sym typeface="Century Gothic" charset="0"/>
            </a:endParaRPr>
          </a:p>
        </p:txBody>
      </p:sp>
      <p:pic>
        <p:nvPicPr>
          <p:cNvPr id="62467"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62468"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69"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78700" y="4876800"/>
            <a:ext cx="4406900" cy="440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1564850716"/>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CA" sz="6000" b="1" dirty="0" smtClean="0">
                <a:latin typeface="Century Gothic" charset="0"/>
                <a:cs typeface="Georgia" charset="0"/>
              </a:rPr>
              <a:t>Bubble Poem</a:t>
            </a:r>
            <a:endParaRPr lang="en-US" sz="6000" b="1" dirty="0">
              <a:latin typeface="Century Gothic" charset="0"/>
              <a:cs typeface="Georgia" charset="0"/>
            </a:endParaRPr>
          </a:p>
        </p:txBody>
      </p:sp>
      <p:pic>
        <p:nvPicPr>
          <p:cNvPr id="3" name="Picture 2"/>
          <p:cNvPicPr>
            <a:picLocks noChangeAspect="1"/>
          </p:cNvPicPr>
          <p:nvPr/>
        </p:nvPicPr>
        <p:blipFill>
          <a:blip r:embed="rId4"/>
          <a:stretch>
            <a:fillRect/>
          </a:stretch>
        </p:blipFill>
        <p:spPr>
          <a:xfrm>
            <a:off x="5701636" y="5308848"/>
            <a:ext cx="6188516" cy="3424312"/>
          </a:xfrm>
          <a:prstGeom prst="rect">
            <a:avLst/>
          </a:prstGeom>
        </p:spPr>
      </p:pic>
      <p:pic>
        <p:nvPicPr>
          <p:cNvPr id="4" name="Picture 3"/>
          <p:cNvPicPr>
            <a:picLocks noChangeAspect="1"/>
          </p:cNvPicPr>
          <p:nvPr/>
        </p:nvPicPr>
        <p:blipFill>
          <a:blip r:embed="rId5"/>
          <a:stretch>
            <a:fillRect/>
          </a:stretch>
        </p:blipFill>
        <p:spPr>
          <a:xfrm>
            <a:off x="1270000" y="2680370"/>
            <a:ext cx="3791634" cy="6052790"/>
          </a:xfrm>
          <a:prstGeom prst="rect">
            <a:avLst/>
          </a:prstGeom>
        </p:spPr>
      </p:pic>
    </p:spTree>
    <p:extLst>
      <p:ext uri="{BB962C8B-B14F-4D97-AF65-F5344CB8AC3E}">
        <p14:creationId xmlns:p14="http://schemas.microsoft.com/office/powerpoint/2010/main" val="209988262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82892" y="0"/>
            <a:ext cx="7439015" cy="9753600"/>
          </a:xfrm>
          <a:prstGeom prst="rect">
            <a:avLst/>
          </a:prstGeom>
        </p:spPr>
      </p:pic>
    </p:spTree>
    <p:extLst>
      <p:ext uri="{BB962C8B-B14F-4D97-AF65-F5344CB8AC3E}">
        <p14:creationId xmlns:p14="http://schemas.microsoft.com/office/powerpoint/2010/main" val="29877303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4813" y="7429500"/>
            <a:ext cx="4152900"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993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52850" y="2667000"/>
            <a:ext cx="2940050" cy="232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993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32900" y="5778500"/>
            <a:ext cx="34798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9940"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0050" y="2667000"/>
            <a:ext cx="305435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9941"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00050" y="5002213"/>
            <a:ext cx="3130550" cy="2160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9942" name="Rectangle 6"/>
          <p:cNvSpPr>
            <a:spLocks/>
          </p:cNvSpPr>
          <p:nvPr/>
        </p:nvSpPr>
        <p:spPr bwMode="auto">
          <a:xfrm>
            <a:off x="977900" y="838200"/>
            <a:ext cx="11036300" cy="267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lstStyle/>
          <a:p>
            <a:r>
              <a:rPr lang="en-US" sz="6400" b="1">
                <a:solidFill>
                  <a:srgbClr val="FCFCFC"/>
                </a:solidFill>
                <a:latin typeface="Century Gothic" charset="0"/>
                <a:ea typeface="ヒラギノ角ゴ Pro W6" charset="0"/>
                <a:cs typeface="ヒラギノ角ゴ Pro W6" charset="0"/>
                <a:sym typeface="ヒラギノ角ゴ Pro W6" charset="0"/>
              </a:rPr>
              <a:t>Adventures</a:t>
            </a:r>
          </a:p>
        </p:txBody>
      </p:sp>
      <p:pic>
        <p:nvPicPr>
          <p:cNvPr id="39943"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162550" y="5435600"/>
            <a:ext cx="36385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9944" name="Picture 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902700" y="2717800"/>
            <a:ext cx="38100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9945" name="Picture 10"/>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732213" y="5435600"/>
            <a:ext cx="2178050" cy="172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9946" name="Picture 11"/>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9947" name="Picture 1" descr="04.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862763" y="2644775"/>
            <a:ext cx="1876425" cy="2303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Today’s letters! -&gt; </a:t>
            </a:r>
            <a:r>
              <a:rPr lang="en-US" sz="6000" b="1" dirty="0" smtClean="0">
                <a:latin typeface="Century Gothic" charset="0"/>
                <a:cs typeface="Georgia" charset="0"/>
              </a:rPr>
              <a:t>‘</a:t>
            </a:r>
            <a:r>
              <a:rPr lang="en-CA" sz="6000" b="1" dirty="0" smtClean="0">
                <a:latin typeface="Century Gothic" charset="0"/>
                <a:cs typeface="Georgia" charset="0"/>
              </a:rPr>
              <a:t>BB</a:t>
            </a:r>
            <a:r>
              <a:rPr lang="en-US" sz="6000" b="1" dirty="0" smtClean="0">
                <a:latin typeface="Century Gothic" charset="0"/>
                <a:cs typeface="Georgia" charset="0"/>
              </a:rPr>
              <a:t>’</a:t>
            </a:r>
            <a:endParaRPr lang="en-US" sz="6000" b="1" dirty="0">
              <a:latin typeface="Century Gothic" charset="0"/>
              <a:cs typeface="Georgia" charset="0"/>
            </a:endParaRPr>
          </a:p>
        </p:txBody>
      </p:sp>
      <p:pic>
        <p:nvPicPr>
          <p:cNvPr id="16" name="droppedImage.png"/>
          <p:cNvPicPr/>
          <p:nvPr/>
        </p:nvPicPr>
        <p:blipFill>
          <a:blip r:embed="rId4">
            <a:extLst/>
          </a:blip>
          <a:stretch>
            <a:fillRect/>
          </a:stretch>
        </p:blipFill>
        <p:spPr>
          <a:xfrm>
            <a:off x="3975100" y="3378200"/>
            <a:ext cx="5042297" cy="4889501"/>
          </a:xfrm>
          <a:prstGeom prst="rect">
            <a:avLst/>
          </a:prstGeom>
          <a:ln w="12700">
            <a:miter lim="400000"/>
          </a:ln>
        </p:spPr>
      </p:pic>
    </p:spTree>
    <p:extLst>
      <p:ext uri="{BB962C8B-B14F-4D97-AF65-F5344CB8AC3E}">
        <p14:creationId xmlns:p14="http://schemas.microsoft.com/office/powerpoint/2010/main" val="422767563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roppedImage.png"/>
          <p:cNvPicPr/>
          <p:nvPr/>
        </p:nvPicPr>
        <p:blipFill>
          <a:blip r:embed="rId3" cstate="screen">
            <a:extLst>
              <a:ext uri="{28A0092B-C50C-407E-A947-70E740481C1C}">
                <a14:useLocalDpi xmlns:a14="http://schemas.microsoft.com/office/drawing/2010/main"/>
              </a:ext>
            </a:extLst>
          </a:blip>
          <a:stretch>
            <a:fillRect/>
          </a:stretch>
        </p:blipFill>
        <p:spPr>
          <a:xfrm>
            <a:off x="1244600" y="3225800"/>
            <a:ext cx="3289300" cy="3289300"/>
          </a:xfrm>
          <a:prstGeom prst="rect">
            <a:avLst/>
          </a:prstGeom>
          <a:ln w="12700">
            <a:miter lim="400000"/>
          </a:ln>
        </p:spPr>
      </p:pic>
      <p:sp>
        <p:nvSpPr>
          <p:cNvPr id="4" name="Rounded Rectangle 14"/>
          <p:cNvSpPr>
            <a:spLocks noChangeArrowheads="1"/>
          </p:cNvSpPr>
          <p:nvPr/>
        </p:nvSpPr>
        <p:spPr bwMode="auto">
          <a:xfrm>
            <a:off x="4774208" y="4012704"/>
            <a:ext cx="7345312"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000" dirty="0" smtClean="0">
                <a:solidFill>
                  <a:srgbClr val="6B4BCF"/>
                </a:solidFill>
                <a:latin typeface="Century Gothic" charset="0"/>
                <a:ea typeface="ＭＳ Ｐゴシック" charset="0"/>
                <a:cs typeface="ＭＳ Ｐゴシック" charset="0"/>
                <a:sym typeface="Stone Sans ITC TT-Semi" charset="0"/>
              </a:rPr>
              <a:t>These are bu</a:t>
            </a:r>
            <a:r>
              <a:rPr lang="en-CA" sz="4000" dirty="0" smtClean="0">
                <a:solidFill>
                  <a:srgbClr val="FF0000"/>
                </a:solidFill>
                <a:latin typeface="Century Gothic" charset="0"/>
                <a:ea typeface="ＭＳ Ｐゴシック" charset="0"/>
                <a:cs typeface="ＭＳ Ｐゴシック" charset="0"/>
                <a:sym typeface="Stone Sans ITC TT-Semi" charset="0"/>
              </a:rPr>
              <a:t>bb</a:t>
            </a:r>
            <a:r>
              <a:rPr lang="en-CA" sz="4000" dirty="0" smtClean="0">
                <a:solidFill>
                  <a:srgbClr val="6B4BCF"/>
                </a:solidFill>
                <a:latin typeface="Century Gothic" charset="0"/>
                <a:ea typeface="ＭＳ Ｐゴシック" charset="0"/>
                <a:cs typeface="ＭＳ Ｐゴシック" charset="0"/>
                <a:sym typeface="Stone Sans ITC TT-Semi" charset="0"/>
              </a:rPr>
              <a:t>les.</a:t>
            </a:r>
            <a:endParaRPr lang="en-US" sz="4000" dirty="0">
              <a:solidFill>
                <a:srgbClr val="6B4BCF"/>
              </a:solidFill>
              <a:latin typeface="Century Gothic" charset="0"/>
              <a:ea typeface="ＭＳ Ｐゴシック" charset="0"/>
              <a:cs typeface="ＭＳ Ｐゴシック" charset="0"/>
              <a:sym typeface="Stone Sans ITC TT-Semi" charset="0"/>
            </a:endParaRPr>
          </a:p>
        </p:txBody>
      </p:sp>
      <p:sp>
        <p:nvSpPr>
          <p:cNvPr id="5" name="Shape 508"/>
          <p:cNvSpPr/>
          <p:nvPr/>
        </p:nvSpPr>
        <p:spPr>
          <a:xfrm>
            <a:off x="1245816" y="6604992"/>
            <a:ext cx="9207500" cy="1803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spcBef>
                <a:spcPts val="2000"/>
              </a:spcBef>
              <a:defRPr sz="4800">
                <a:solidFill>
                  <a:srgbClr val="006D8F"/>
                </a:solidFill>
                <a:latin typeface="Century Gothic"/>
                <a:ea typeface="Century Gothic"/>
                <a:cs typeface="Century Gothic"/>
                <a:sym typeface="Century Gothic"/>
              </a:defRPr>
            </a:lvl1pPr>
          </a:lstStyle>
          <a:p>
            <a:pPr lvl="0">
              <a:defRPr sz="1800">
                <a:solidFill>
                  <a:srgbClr val="000000"/>
                </a:solidFill>
              </a:defRPr>
            </a:pPr>
            <a:r>
              <a:rPr sz="4800" dirty="0">
                <a:solidFill>
                  <a:srgbClr val="006D8F"/>
                </a:solidFill>
              </a:rPr>
              <a:t>Where can you find bubbles?</a:t>
            </a:r>
          </a:p>
        </p:txBody>
      </p:sp>
      <p:sp>
        <p:nvSpPr>
          <p:cNvPr id="6"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dirty="0">
                <a:latin typeface="Century Gothic" charset="0"/>
                <a:cs typeface="Georgia" charset="0"/>
              </a:rPr>
              <a:t>Today’s letters! -&gt; </a:t>
            </a:r>
            <a:r>
              <a:rPr lang="en-US" sz="6000" b="1" dirty="0" smtClean="0">
                <a:latin typeface="Century Gothic" charset="0"/>
                <a:cs typeface="Georgia" charset="0"/>
              </a:rPr>
              <a:t>‘BB’</a:t>
            </a:r>
            <a:endParaRPr lang="en-US" sz="6000" b="1" dirty="0">
              <a:latin typeface="Century Gothic" charset="0"/>
              <a:cs typeface="Georgia" charset="0"/>
            </a:endParaRPr>
          </a:p>
        </p:txBody>
      </p:sp>
    </p:spTree>
    <p:extLst>
      <p:ext uri="{BB962C8B-B14F-4D97-AF65-F5344CB8AC3E}">
        <p14:creationId xmlns:p14="http://schemas.microsoft.com/office/powerpoint/2010/main" val="62328982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roppedImage.png"/>
          <p:cNvPicPr/>
          <p:nvPr/>
        </p:nvPicPr>
        <p:blipFill>
          <a:blip r:embed="rId3">
            <a:extLst/>
          </a:blip>
          <a:stretch>
            <a:fillRect/>
          </a:stretch>
        </p:blipFill>
        <p:spPr>
          <a:xfrm>
            <a:off x="1130300" y="5600474"/>
            <a:ext cx="3251201" cy="3200627"/>
          </a:xfrm>
          <a:prstGeom prst="rect">
            <a:avLst/>
          </a:prstGeom>
          <a:ln w="12700">
            <a:miter lim="400000"/>
          </a:ln>
        </p:spPr>
      </p:pic>
      <p:pic>
        <p:nvPicPr>
          <p:cNvPr id="4" name="droppedImage.png"/>
          <p:cNvPicPr/>
          <p:nvPr/>
        </p:nvPicPr>
        <p:blipFill>
          <a:blip r:embed="rId4">
            <a:extLst/>
          </a:blip>
          <a:stretch>
            <a:fillRect/>
          </a:stretch>
        </p:blipFill>
        <p:spPr>
          <a:xfrm>
            <a:off x="5118100" y="5625253"/>
            <a:ext cx="2768600" cy="3137747"/>
          </a:xfrm>
          <a:prstGeom prst="rect">
            <a:avLst/>
          </a:prstGeom>
          <a:ln w="12700">
            <a:miter lim="400000"/>
          </a:ln>
        </p:spPr>
      </p:pic>
      <p:pic>
        <p:nvPicPr>
          <p:cNvPr id="5" name="droppedImage.png"/>
          <p:cNvPicPr/>
          <p:nvPr/>
        </p:nvPicPr>
        <p:blipFill>
          <a:blip r:embed="rId5">
            <a:extLst/>
          </a:blip>
          <a:stretch>
            <a:fillRect/>
          </a:stretch>
        </p:blipFill>
        <p:spPr>
          <a:xfrm>
            <a:off x="8318500" y="5343757"/>
            <a:ext cx="3670300" cy="3698643"/>
          </a:xfrm>
          <a:prstGeom prst="rect">
            <a:avLst/>
          </a:prstGeom>
          <a:ln w="12700">
            <a:miter lim="400000"/>
          </a:ln>
        </p:spPr>
      </p:pic>
      <p:sp>
        <p:nvSpPr>
          <p:cNvPr id="6" name="Rounded Rectangle 14"/>
          <p:cNvSpPr>
            <a:spLocks noChangeArrowheads="1"/>
          </p:cNvSpPr>
          <p:nvPr/>
        </p:nvSpPr>
        <p:spPr bwMode="auto">
          <a:xfrm>
            <a:off x="2829992" y="3652664"/>
            <a:ext cx="7345312"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000" dirty="0" smtClean="0">
                <a:solidFill>
                  <a:srgbClr val="6B4BCF"/>
                </a:solidFill>
                <a:latin typeface="Century Gothic" charset="0"/>
                <a:ea typeface="ＭＳ Ｐゴシック" charset="0"/>
                <a:cs typeface="ＭＳ Ｐゴシック" charset="0"/>
                <a:sym typeface="Stone Sans ITC TT-Semi" charset="0"/>
              </a:rPr>
              <a:t>These are   _ _</a:t>
            </a:r>
            <a:r>
              <a:rPr lang="en-CA" sz="4000" dirty="0" smtClean="0">
                <a:solidFill>
                  <a:srgbClr val="FF0000"/>
                </a:solidFill>
                <a:latin typeface="Century Gothic" charset="0"/>
                <a:ea typeface="ＭＳ Ｐゴシック" charset="0"/>
                <a:cs typeface="ＭＳ Ｐゴシック" charset="0"/>
                <a:sym typeface="Stone Sans ITC TT-Semi" charset="0"/>
              </a:rPr>
              <a:t>bb</a:t>
            </a:r>
            <a:r>
              <a:rPr lang="en-CA" sz="4000" dirty="0" smtClean="0">
                <a:solidFill>
                  <a:srgbClr val="6B4BCF"/>
                </a:solidFill>
                <a:latin typeface="Century Gothic" charset="0"/>
                <a:ea typeface="ＭＳ Ｐゴシック" charset="0"/>
                <a:cs typeface="ＭＳ Ｐゴシック" charset="0"/>
                <a:sym typeface="Stone Sans ITC TT-Semi" charset="0"/>
              </a:rPr>
              <a:t>_ _    _ _ _s.</a:t>
            </a:r>
            <a:endParaRPr lang="en-US" sz="4000" dirty="0">
              <a:solidFill>
                <a:srgbClr val="6B4BCF"/>
              </a:solidFill>
              <a:latin typeface="Century Gothic" charset="0"/>
              <a:ea typeface="ＭＳ Ｐゴシック" charset="0"/>
              <a:cs typeface="ＭＳ Ｐゴシック" charset="0"/>
              <a:sym typeface="Stone Sans ITC TT-Semi" charset="0"/>
            </a:endParaRPr>
          </a:p>
        </p:txBody>
      </p:sp>
      <p:sp>
        <p:nvSpPr>
          <p:cNvPr id="7"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6"/>
              </a:buBlip>
            </a:pPr>
            <a:r>
              <a:rPr lang="en-US" sz="6000" b="1" dirty="0">
                <a:latin typeface="Century Gothic" charset="0"/>
                <a:cs typeface="Georgia" charset="0"/>
              </a:rPr>
              <a:t>Today’s letters! -&gt; </a:t>
            </a:r>
            <a:r>
              <a:rPr lang="en-US" sz="6000" b="1" dirty="0" smtClean="0">
                <a:latin typeface="Century Gothic" charset="0"/>
                <a:cs typeface="Georgia" charset="0"/>
              </a:rPr>
              <a:t>‘BB’</a:t>
            </a:r>
            <a:endParaRPr lang="en-US" sz="6000" b="1" dirty="0">
              <a:latin typeface="Century Gothic" charset="0"/>
              <a:cs typeface="Georgia" charset="0"/>
            </a:endParaRPr>
          </a:p>
        </p:txBody>
      </p:sp>
    </p:spTree>
    <p:extLst>
      <p:ext uri="{BB962C8B-B14F-4D97-AF65-F5344CB8AC3E}">
        <p14:creationId xmlns:p14="http://schemas.microsoft.com/office/powerpoint/2010/main" val="1188235083"/>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roppedImage.png"/>
          <p:cNvPicPr/>
          <p:nvPr/>
        </p:nvPicPr>
        <p:blipFill>
          <a:blip r:embed="rId3">
            <a:extLst/>
          </a:blip>
          <a:stretch>
            <a:fillRect/>
          </a:stretch>
        </p:blipFill>
        <p:spPr>
          <a:xfrm>
            <a:off x="1130300" y="5600474"/>
            <a:ext cx="3251201" cy="3200627"/>
          </a:xfrm>
          <a:prstGeom prst="rect">
            <a:avLst/>
          </a:prstGeom>
          <a:ln w="12700">
            <a:miter lim="400000"/>
          </a:ln>
        </p:spPr>
      </p:pic>
      <p:pic>
        <p:nvPicPr>
          <p:cNvPr id="4" name="droppedImage.png"/>
          <p:cNvPicPr/>
          <p:nvPr/>
        </p:nvPicPr>
        <p:blipFill>
          <a:blip r:embed="rId4">
            <a:extLst/>
          </a:blip>
          <a:stretch>
            <a:fillRect/>
          </a:stretch>
        </p:blipFill>
        <p:spPr>
          <a:xfrm>
            <a:off x="5118100" y="5625253"/>
            <a:ext cx="2768600" cy="3137747"/>
          </a:xfrm>
          <a:prstGeom prst="rect">
            <a:avLst/>
          </a:prstGeom>
          <a:ln w="12700">
            <a:miter lim="400000"/>
          </a:ln>
        </p:spPr>
      </p:pic>
      <p:pic>
        <p:nvPicPr>
          <p:cNvPr id="5" name="droppedImage.png"/>
          <p:cNvPicPr/>
          <p:nvPr/>
        </p:nvPicPr>
        <p:blipFill>
          <a:blip r:embed="rId5">
            <a:extLst/>
          </a:blip>
          <a:stretch>
            <a:fillRect/>
          </a:stretch>
        </p:blipFill>
        <p:spPr>
          <a:xfrm>
            <a:off x="8318500" y="5343757"/>
            <a:ext cx="3670300" cy="3698643"/>
          </a:xfrm>
          <a:prstGeom prst="rect">
            <a:avLst/>
          </a:prstGeom>
          <a:ln w="12700">
            <a:miter lim="400000"/>
          </a:ln>
        </p:spPr>
      </p:pic>
      <p:sp>
        <p:nvSpPr>
          <p:cNvPr id="6" name="Rounded Rectangle 14"/>
          <p:cNvSpPr>
            <a:spLocks noChangeArrowheads="1"/>
          </p:cNvSpPr>
          <p:nvPr/>
        </p:nvSpPr>
        <p:spPr bwMode="auto">
          <a:xfrm>
            <a:off x="2829992" y="3652664"/>
            <a:ext cx="7345312"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000" dirty="0" smtClean="0">
                <a:solidFill>
                  <a:srgbClr val="6B4BCF"/>
                </a:solidFill>
                <a:latin typeface="Century Gothic" charset="0"/>
                <a:ea typeface="ＭＳ Ｐゴシック" charset="0"/>
                <a:cs typeface="ＭＳ Ｐゴシック" charset="0"/>
                <a:sym typeface="Stone Sans ITC TT-Semi" charset="0"/>
              </a:rPr>
              <a:t>These are bu</a:t>
            </a:r>
            <a:r>
              <a:rPr lang="en-CA" sz="4000" dirty="0" smtClean="0">
                <a:solidFill>
                  <a:srgbClr val="FF0000"/>
                </a:solidFill>
                <a:latin typeface="Century Gothic" charset="0"/>
                <a:ea typeface="ＭＳ Ｐゴシック" charset="0"/>
                <a:cs typeface="ＭＳ Ｐゴシック" charset="0"/>
                <a:sym typeface="Stone Sans ITC TT-Semi" charset="0"/>
              </a:rPr>
              <a:t>bb</a:t>
            </a:r>
            <a:r>
              <a:rPr lang="en-CA" sz="4000" dirty="0" smtClean="0">
                <a:solidFill>
                  <a:srgbClr val="6B4BCF"/>
                </a:solidFill>
                <a:latin typeface="Century Gothic" charset="0"/>
                <a:ea typeface="ＭＳ Ｐゴシック" charset="0"/>
                <a:cs typeface="ＭＳ Ｐゴシック" charset="0"/>
                <a:sym typeface="Stone Sans ITC TT-Semi" charset="0"/>
              </a:rPr>
              <a:t>le gums.</a:t>
            </a:r>
            <a:endParaRPr lang="en-US" sz="4000" dirty="0">
              <a:solidFill>
                <a:srgbClr val="6B4BCF"/>
              </a:solidFill>
              <a:latin typeface="Century Gothic" charset="0"/>
              <a:ea typeface="ＭＳ Ｐゴシック" charset="0"/>
              <a:cs typeface="ＭＳ Ｐゴシック" charset="0"/>
              <a:sym typeface="Stone Sans ITC TT-Semi" charset="0"/>
            </a:endParaRPr>
          </a:p>
        </p:txBody>
      </p:sp>
      <p:sp>
        <p:nvSpPr>
          <p:cNvPr id="7"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6"/>
              </a:buBlip>
            </a:pPr>
            <a:r>
              <a:rPr lang="en-US" sz="6000" b="1" dirty="0">
                <a:latin typeface="Century Gothic" charset="0"/>
                <a:cs typeface="Georgia" charset="0"/>
              </a:rPr>
              <a:t>Today’s letters! -&gt; </a:t>
            </a:r>
            <a:r>
              <a:rPr lang="en-US" sz="6000" b="1" dirty="0" smtClean="0">
                <a:latin typeface="Century Gothic" charset="0"/>
                <a:cs typeface="Georgia" charset="0"/>
              </a:rPr>
              <a:t>‘BB’</a:t>
            </a:r>
            <a:endParaRPr lang="en-US" sz="6000" b="1" dirty="0">
              <a:latin typeface="Century Gothic" charset="0"/>
              <a:cs typeface="Georgia" charset="0"/>
            </a:endParaRPr>
          </a:p>
        </p:txBody>
      </p:sp>
    </p:spTree>
    <p:extLst>
      <p:ext uri="{BB962C8B-B14F-4D97-AF65-F5344CB8AC3E}">
        <p14:creationId xmlns:p14="http://schemas.microsoft.com/office/powerpoint/2010/main" val="577665003"/>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roppedImage.png"/>
          <p:cNvPicPr/>
          <p:nvPr/>
        </p:nvPicPr>
        <p:blipFill>
          <a:blip r:embed="rId3">
            <a:extLst/>
          </a:blip>
          <a:stretch>
            <a:fillRect/>
          </a:stretch>
        </p:blipFill>
        <p:spPr>
          <a:xfrm>
            <a:off x="901700" y="2751020"/>
            <a:ext cx="2717800" cy="6024681"/>
          </a:xfrm>
          <a:prstGeom prst="rect">
            <a:avLst/>
          </a:prstGeom>
          <a:ln w="12700">
            <a:miter lim="400000"/>
          </a:ln>
        </p:spPr>
      </p:pic>
      <p:sp>
        <p:nvSpPr>
          <p:cNvPr id="4" name="Shape 532"/>
          <p:cNvSpPr/>
          <p:nvPr/>
        </p:nvSpPr>
        <p:spPr>
          <a:xfrm>
            <a:off x="4918224" y="4444752"/>
            <a:ext cx="7632848" cy="1836400"/>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lvl="0" algn="l" defTabSz="584200">
              <a:spcBef>
                <a:spcPts val="2000"/>
              </a:spcBef>
              <a:defRPr sz="1800"/>
            </a:pPr>
            <a:r>
              <a:rPr sz="4800" dirty="0">
                <a:solidFill>
                  <a:srgbClr val="006D8F"/>
                </a:solidFill>
                <a:latin typeface="Century Gothic"/>
                <a:ea typeface="Century Gothic"/>
                <a:cs typeface="Century Gothic"/>
                <a:sym typeface="Century Gothic"/>
              </a:rPr>
              <a:t>Where can you </a:t>
            </a:r>
          </a:p>
          <a:p>
            <a:pPr lvl="0" algn="l" defTabSz="584200">
              <a:spcBef>
                <a:spcPts val="2000"/>
              </a:spcBef>
              <a:defRPr sz="1800"/>
            </a:pPr>
            <a:r>
              <a:rPr sz="4800" dirty="0">
                <a:solidFill>
                  <a:srgbClr val="006D8F"/>
                </a:solidFill>
                <a:latin typeface="Century Gothic"/>
                <a:ea typeface="Century Gothic"/>
                <a:cs typeface="Century Gothic"/>
                <a:sym typeface="Century Gothic"/>
              </a:rPr>
              <a:t>find bubble gum?</a:t>
            </a:r>
          </a:p>
        </p:txBody>
      </p:sp>
      <p:sp>
        <p:nvSpPr>
          <p:cNvPr id="5"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dirty="0">
                <a:latin typeface="Century Gothic" charset="0"/>
                <a:cs typeface="Georgia" charset="0"/>
              </a:rPr>
              <a:t>Today’s letters! -&gt; </a:t>
            </a:r>
            <a:r>
              <a:rPr lang="en-US" sz="6000" b="1" dirty="0" smtClean="0">
                <a:latin typeface="Century Gothic" charset="0"/>
                <a:cs typeface="Georgia" charset="0"/>
              </a:rPr>
              <a:t>‘BB’</a:t>
            </a:r>
            <a:endParaRPr lang="en-US" sz="6000" b="1" dirty="0">
              <a:latin typeface="Century Gothic" charset="0"/>
              <a:cs typeface="Georgia" charset="0"/>
            </a:endParaRPr>
          </a:p>
        </p:txBody>
      </p:sp>
    </p:spTree>
    <p:extLst>
      <p:ext uri="{BB962C8B-B14F-4D97-AF65-F5344CB8AC3E}">
        <p14:creationId xmlns:p14="http://schemas.microsoft.com/office/powerpoint/2010/main" val="3514130248"/>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54128" y="4012704"/>
            <a:ext cx="4891484" cy="4891484"/>
          </a:xfrm>
          <a:prstGeom prst="rect">
            <a:avLst/>
          </a:prstGeom>
        </p:spPr>
      </p:pic>
      <p:sp>
        <p:nvSpPr>
          <p:cNvPr id="7" name="Rounded Rectangle 14"/>
          <p:cNvSpPr>
            <a:spLocks noChangeArrowheads="1"/>
          </p:cNvSpPr>
          <p:nvPr/>
        </p:nvSpPr>
        <p:spPr bwMode="auto">
          <a:xfrm>
            <a:off x="2829992" y="3004592"/>
            <a:ext cx="7345312"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000" dirty="0" smtClean="0">
                <a:solidFill>
                  <a:srgbClr val="6B4BCF"/>
                </a:solidFill>
                <a:latin typeface="Century Gothic" charset="0"/>
                <a:ea typeface="ＭＳ Ｐゴシック" charset="0"/>
                <a:cs typeface="ＭＳ Ｐゴシック" charset="0"/>
                <a:sym typeface="Stone Sans ITC TT-Semi" charset="0"/>
              </a:rPr>
              <a:t>This is _ _</a:t>
            </a:r>
            <a:r>
              <a:rPr lang="en-CA" sz="4000" dirty="0" smtClean="0">
                <a:solidFill>
                  <a:srgbClr val="FF0000"/>
                </a:solidFill>
                <a:latin typeface="Century Gothic" charset="0"/>
                <a:ea typeface="ＭＳ Ｐゴシック" charset="0"/>
                <a:cs typeface="ＭＳ Ｐゴシック" charset="0"/>
                <a:sym typeface="Stone Sans ITC TT-Semi" charset="0"/>
              </a:rPr>
              <a:t>bb</a:t>
            </a:r>
            <a:r>
              <a:rPr lang="en-CA" sz="4000" dirty="0" smtClean="0">
                <a:solidFill>
                  <a:srgbClr val="6B4BCF"/>
                </a:solidFill>
                <a:latin typeface="Century Gothic" charset="0"/>
                <a:ea typeface="ＭＳ Ｐゴシック" charset="0"/>
                <a:cs typeface="ＭＳ Ｐゴシック" charset="0"/>
                <a:sym typeface="Stone Sans ITC TT-Semi" charset="0"/>
              </a:rPr>
              <a:t>_ _ _.</a:t>
            </a:r>
            <a:endParaRPr lang="en-US" sz="4000" dirty="0">
              <a:solidFill>
                <a:srgbClr val="6B4BCF"/>
              </a:solidFill>
              <a:latin typeface="Century Gothic" charset="0"/>
              <a:ea typeface="ＭＳ Ｐゴシック" charset="0"/>
              <a:cs typeface="ＭＳ Ｐゴシック" charset="0"/>
              <a:sym typeface="Stone Sans ITC TT-Semi" charset="0"/>
            </a:endParaRPr>
          </a:p>
        </p:txBody>
      </p:sp>
      <p:sp>
        <p:nvSpPr>
          <p:cNvPr id="8"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dirty="0">
                <a:latin typeface="Century Gothic" charset="0"/>
                <a:cs typeface="Georgia" charset="0"/>
              </a:rPr>
              <a:t>Today’s letters! -&gt; </a:t>
            </a:r>
            <a:r>
              <a:rPr lang="en-US" sz="6000" b="1" dirty="0" smtClean="0">
                <a:latin typeface="Century Gothic" charset="0"/>
                <a:cs typeface="Georgia" charset="0"/>
              </a:rPr>
              <a:t>‘BB’</a:t>
            </a:r>
            <a:endParaRPr lang="en-US" sz="6000" b="1" dirty="0">
              <a:latin typeface="Century Gothic" charset="0"/>
              <a:cs typeface="Georgia" charset="0"/>
            </a:endParaRPr>
          </a:p>
        </p:txBody>
      </p:sp>
    </p:spTree>
    <p:extLst>
      <p:ext uri="{BB962C8B-B14F-4D97-AF65-F5344CB8AC3E}">
        <p14:creationId xmlns:p14="http://schemas.microsoft.com/office/powerpoint/2010/main" val="2534880750"/>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4"/>
          <p:cNvSpPr>
            <a:spLocks noChangeArrowheads="1"/>
          </p:cNvSpPr>
          <p:nvPr/>
        </p:nvSpPr>
        <p:spPr bwMode="auto">
          <a:xfrm>
            <a:off x="2829992" y="3004592"/>
            <a:ext cx="7345312"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000" dirty="0" smtClean="0">
                <a:solidFill>
                  <a:srgbClr val="6B4BCF"/>
                </a:solidFill>
                <a:latin typeface="Century Gothic" charset="0"/>
                <a:ea typeface="ＭＳ Ｐゴシック" charset="0"/>
                <a:cs typeface="ＭＳ Ｐゴシック" charset="0"/>
                <a:sym typeface="Stone Sans ITC TT-Semi" charset="0"/>
              </a:rPr>
              <a:t>This is ca</a:t>
            </a:r>
            <a:r>
              <a:rPr lang="en-CA" sz="4000" dirty="0" smtClean="0">
                <a:solidFill>
                  <a:srgbClr val="FF0000"/>
                </a:solidFill>
                <a:latin typeface="Century Gothic" charset="0"/>
                <a:ea typeface="ＭＳ Ｐゴシック" charset="0"/>
                <a:cs typeface="ＭＳ Ｐゴシック" charset="0"/>
                <a:sym typeface="Stone Sans ITC TT-Semi" charset="0"/>
              </a:rPr>
              <a:t>bb</a:t>
            </a:r>
            <a:r>
              <a:rPr lang="en-CA" sz="4000" dirty="0" smtClean="0">
                <a:solidFill>
                  <a:srgbClr val="6B4BCF"/>
                </a:solidFill>
                <a:latin typeface="Century Gothic" charset="0"/>
                <a:ea typeface="ＭＳ Ｐゴシック" charset="0"/>
                <a:cs typeface="ＭＳ Ｐゴシック" charset="0"/>
                <a:sym typeface="Stone Sans ITC TT-Semi" charset="0"/>
              </a:rPr>
              <a:t>age.</a:t>
            </a:r>
            <a:endParaRPr lang="en-US" sz="4000" dirty="0">
              <a:solidFill>
                <a:srgbClr val="6B4BCF"/>
              </a:solidFill>
              <a:latin typeface="Century Gothic" charset="0"/>
              <a:ea typeface="ＭＳ Ｐゴシック" charset="0"/>
              <a:cs typeface="ＭＳ Ｐゴシック" charset="0"/>
              <a:sym typeface="Stone Sans ITC TT-Semi" charset="0"/>
            </a:endParaRPr>
          </a:p>
        </p:txBody>
      </p:sp>
      <p:pic>
        <p:nvPicPr>
          <p:cNvPr id="6" name="Picture 5"/>
          <p:cNvPicPr>
            <a:picLocks noChangeAspect="1"/>
          </p:cNvPicPr>
          <p:nvPr/>
        </p:nvPicPr>
        <p:blipFill>
          <a:blip r:embed="rId3"/>
          <a:stretch>
            <a:fillRect/>
          </a:stretch>
        </p:blipFill>
        <p:spPr>
          <a:xfrm>
            <a:off x="4702200" y="4012704"/>
            <a:ext cx="3312368" cy="3312368"/>
          </a:xfrm>
          <a:prstGeom prst="rect">
            <a:avLst/>
          </a:prstGeom>
        </p:spPr>
      </p:pic>
      <p:sp>
        <p:nvSpPr>
          <p:cNvPr id="10" name="Shape 508"/>
          <p:cNvSpPr/>
          <p:nvPr/>
        </p:nvSpPr>
        <p:spPr>
          <a:xfrm>
            <a:off x="1245816" y="7518112"/>
            <a:ext cx="11233248" cy="84125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defTabSz="584200">
              <a:spcBef>
                <a:spcPts val="2000"/>
              </a:spcBef>
              <a:defRPr sz="4800">
                <a:solidFill>
                  <a:srgbClr val="006D8F"/>
                </a:solidFill>
                <a:latin typeface="Century Gothic"/>
                <a:ea typeface="Century Gothic"/>
                <a:cs typeface="Century Gothic"/>
                <a:sym typeface="Century Gothic"/>
              </a:defRPr>
            </a:lvl1pPr>
          </a:lstStyle>
          <a:p>
            <a:pPr lvl="0">
              <a:defRPr sz="1800">
                <a:solidFill>
                  <a:srgbClr val="000000"/>
                </a:solidFill>
              </a:defRPr>
            </a:pPr>
            <a:r>
              <a:rPr sz="4800" dirty="0">
                <a:solidFill>
                  <a:srgbClr val="006D8F"/>
                </a:solidFill>
              </a:rPr>
              <a:t>Where can you find </a:t>
            </a:r>
            <a:r>
              <a:rPr lang="en-CA" sz="4800" dirty="0" smtClean="0">
                <a:solidFill>
                  <a:srgbClr val="006D8F"/>
                </a:solidFill>
              </a:rPr>
              <a:t>cabbage</a:t>
            </a:r>
            <a:r>
              <a:rPr sz="4800" dirty="0" smtClean="0">
                <a:solidFill>
                  <a:srgbClr val="006D8F"/>
                </a:solidFill>
              </a:rPr>
              <a:t>?</a:t>
            </a:r>
            <a:endParaRPr sz="4800" dirty="0">
              <a:solidFill>
                <a:srgbClr val="006D8F"/>
              </a:solidFill>
            </a:endParaRPr>
          </a:p>
        </p:txBody>
      </p:sp>
      <p:sp>
        <p:nvSpPr>
          <p:cNvPr id="11"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dirty="0">
                <a:latin typeface="Century Gothic" charset="0"/>
                <a:cs typeface="Georgia" charset="0"/>
              </a:rPr>
              <a:t>Today’s letters! -&gt; </a:t>
            </a:r>
            <a:r>
              <a:rPr lang="en-US" sz="6000" b="1" dirty="0" smtClean="0">
                <a:latin typeface="Century Gothic" charset="0"/>
                <a:cs typeface="Georgia" charset="0"/>
              </a:rPr>
              <a:t>‘BB’</a:t>
            </a:r>
            <a:endParaRPr lang="en-US" sz="6000" b="1" dirty="0">
              <a:latin typeface="Century Gothic" charset="0"/>
              <a:cs typeface="Georgia" charset="0"/>
            </a:endParaRPr>
          </a:p>
        </p:txBody>
      </p:sp>
    </p:spTree>
    <p:extLst>
      <p:ext uri="{BB962C8B-B14F-4D97-AF65-F5344CB8AC3E}">
        <p14:creationId xmlns:p14="http://schemas.microsoft.com/office/powerpoint/2010/main" val="130705776"/>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Today’s letters! -&gt; </a:t>
            </a:r>
            <a:r>
              <a:rPr lang="en-US" sz="6000" b="1" dirty="0" smtClean="0">
                <a:latin typeface="Century Gothic" charset="0"/>
                <a:cs typeface="Georgia" charset="0"/>
              </a:rPr>
              <a:t>‘BB’</a:t>
            </a:r>
            <a:endParaRPr lang="en-US" sz="6000" b="1" dirty="0">
              <a:latin typeface="Century Gothic" charset="0"/>
              <a:cs typeface="Georgia" charset="0"/>
            </a:endParaRPr>
          </a:p>
        </p:txBody>
      </p:sp>
      <p:pic>
        <p:nvPicPr>
          <p:cNvPr id="16" name="droppedImage.png"/>
          <p:cNvPicPr/>
          <p:nvPr/>
        </p:nvPicPr>
        <p:blipFill>
          <a:blip r:embed="rId4" cstate="screen">
            <a:extLst>
              <a:ext uri="{28A0092B-C50C-407E-A947-70E740481C1C}">
                <a14:useLocalDpi xmlns:a14="http://schemas.microsoft.com/office/drawing/2010/main"/>
              </a:ext>
            </a:extLst>
          </a:blip>
          <a:stretch>
            <a:fillRect/>
          </a:stretch>
        </p:blipFill>
        <p:spPr>
          <a:xfrm>
            <a:off x="5350272" y="4444752"/>
            <a:ext cx="2367136" cy="2367136"/>
          </a:xfrm>
          <a:prstGeom prst="rect">
            <a:avLst/>
          </a:prstGeom>
          <a:ln w="12700">
            <a:miter lim="400000"/>
          </a:ln>
        </p:spPr>
      </p:pic>
      <p:pic>
        <p:nvPicPr>
          <p:cNvPr id="17" name="droppedImage.png"/>
          <p:cNvPicPr/>
          <p:nvPr/>
        </p:nvPicPr>
        <p:blipFill>
          <a:blip r:embed="rId5">
            <a:extLst/>
          </a:blip>
          <a:stretch>
            <a:fillRect/>
          </a:stretch>
        </p:blipFill>
        <p:spPr>
          <a:xfrm>
            <a:off x="1029792" y="4012704"/>
            <a:ext cx="3212773" cy="3162796"/>
          </a:xfrm>
          <a:prstGeom prst="rect">
            <a:avLst/>
          </a:prstGeom>
          <a:ln w="12700">
            <a:miter lim="400000"/>
          </a:ln>
        </p:spPr>
      </p:pic>
      <p:pic>
        <p:nvPicPr>
          <p:cNvPr id="19" name="Picture 18"/>
          <p:cNvPicPr/>
          <p:nvPr/>
        </p:nvPicPr>
        <p:blipFill>
          <a:blip r:embed="rId6">
            <a:alphaModFix amt="70300"/>
            <a:extLst/>
          </a:blip>
          <a:stretch>
            <a:fillRect/>
          </a:stretch>
        </p:blipFill>
        <p:spPr>
          <a:xfrm>
            <a:off x="1259185" y="8372723"/>
            <a:ext cx="2766716" cy="110894"/>
          </a:xfrm>
          <a:prstGeom prst="rect">
            <a:avLst/>
          </a:prstGeom>
        </p:spPr>
      </p:pic>
      <p:pic>
        <p:nvPicPr>
          <p:cNvPr id="20" name="Picture 19"/>
          <p:cNvPicPr/>
          <p:nvPr/>
        </p:nvPicPr>
        <p:blipFill>
          <a:blip r:embed="rId6">
            <a:alphaModFix amt="70300"/>
            <a:extLst/>
          </a:blip>
          <a:stretch>
            <a:fillRect/>
          </a:stretch>
        </p:blipFill>
        <p:spPr>
          <a:xfrm>
            <a:off x="8978899" y="8369299"/>
            <a:ext cx="2766716" cy="110895"/>
          </a:xfrm>
          <a:prstGeom prst="rect">
            <a:avLst/>
          </a:prstGeom>
        </p:spPr>
      </p:pic>
      <p:pic>
        <p:nvPicPr>
          <p:cNvPr id="24" name="Picture 23"/>
          <p:cNvPicPr/>
          <p:nvPr/>
        </p:nvPicPr>
        <p:blipFill>
          <a:blip r:embed="rId6">
            <a:alphaModFix amt="70300"/>
            <a:extLst/>
          </a:blip>
          <a:stretch>
            <a:fillRect/>
          </a:stretch>
        </p:blipFill>
        <p:spPr>
          <a:xfrm>
            <a:off x="5118099" y="8369299"/>
            <a:ext cx="2766716" cy="110895"/>
          </a:xfrm>
          <a:prstGeom prst="rect">
            <a:avLst/>
          </a:prstGeom>
        </p:spPr>
      </p:pic>
      <p:pic>
        <p:nvPicPr>
          <p:cNvPr id="25" name="Picture 24"/>
          <p:cNvPicPr>
            <a:picLocks noChangeAspect="1"/>
          </p:cNvPicPr>
          <p:nvPr/>
        </p:nvPicPr>
        <p:blipFill>
          <a:blip r:embed="rId7"/>
          <a:stretch>
            <a:fillRect/>
          </a:stretch>
        </p:blipFill>
        <p:spPr>
          <a:xfrm>
            <a:off x="9094688" y="4228728"/>
            <a:ext cx="2592288" cy="2592288"/>
          </a:xfrm>
          <a:prstGeom prst="rect">
            <a:avLst/>
          </a:prstGeom>
        </p:spPr>
      </p:pic>
    </p:spTree>
    <p:extLst>
      <p:ext uri="{BB962C8B-B14F-4D97-AF65-F5344CB8AC3E}">
        <p14:creationId xmlns:p14="http://schemas.microsoft.com/office/powerpoint/2010/main" val="257398659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62466" name="Rectangle 3"/>
          <p:cNvSpPr>
            <a:spLocks/>
          </p:cNvSpPr>
          <p:nvPr/>
        </p:nvSpPr>
        <p:spPr bwMode="auto">
          <a:xfrm>
            <a:off x="1749425" y="1997075"/>
            <a:ext cx="873442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smtClean="0">
                <a:solidFill>
                  <a:srgbClr val="005A7C"/>
                </a:solidFill>
                <a:latin typeface="Century Gothic" charset="0"/>
                <a:cs typeface="Century Gothic" charset="0"/>
                <a:sym typeface="Century Gothic" charset="0"/>
              </a:rPr>
              <a:t>The sounds of the letters ‘BB’</a:t>
            </a:r>
            <a:endParaRPr lang="en-US" sz="3000" dirty="0">
              <a:solidFill>
                <a:srgbClr val="005A7C"/>
              </a:solidFill>
              <a:latin typeface="Century Gothic" charset="0"/>
              <a:cs typeface="Century Gothic" charset="0"/>
              <a:sym typeface="Century Gothic" charset="0"/>
            </a:endParaRPr>
          </a:p>
        </p:txBody>
      </p:sp>
      <p:pic>
        <p:nvPicPr>
          <p:cNvPr id="62467"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62468"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69"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78700" y="4876800"/>
            <a:ext cx="4406900" cy="440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4140792548"/>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graphicFrame>
        <p:nvGraphicFramePr>
          <p:cNvPr id="19" name="Group 3"/>
          <p:cNvGraphicFramePr>
            <a:graphicFrameLocks noGrp="1"/>
          </p:cNvGraphicFramePr>
          <p:nvPr/>
        </p:nvGraphicFramePr>
        <p:xfrm>
          <a:off x="2298700" y="2705100"/>
          <a:ext cx="8902700" cy="5702300"/>
        </p:xfrm>
        <a:graphic>
          <a:graphicData uri="http://schemas.openxmlformats.org/drawingml/2006/table">
            <a:tbl>
              <a:tblPr/>
              <a:tblGrid>
                <a:gridCol w="4451350"/>
                <a:gridCol w="4451350"/>
              </a:tblGrid>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r>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dirty="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dirty="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r>
            </a:tbl>
          </a:graphicData>
        </a:graphic>
      </p:graphicFrame>
      <p:sp>
        <p:nvSpPr>
          <p:cNvPr id="23" name="Rectangle 20"/>
          <p:cNvSpPr>
            <a:spLocks/>
          </p:cNvSpPr>
          <p:nvPr/>
        </p:nvSpPr>
        <p:spPr bwMode="auto">
          <a:xfrm>
            <a:off x="3845272" y="7719367"/>
            <a:ext cx="126217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dirty="0" smtClean="0">
                <a:solidFill>
                  <a:srgbClr val="005A7C"/>
                </a:solidFill>
                <a:latin typeface="Century Gothic" charset="0"/>
                <a:ea typeface="ＭＳ Ｐゴシック" charset="0"/>
                <a:cs typeface="Century Gothic" charset="0"/>
                <a:sym typeface="Century Gothic" charset="0"/>
              </a:rPr>
              <a:t>Hawaii</a:t>
            </a:r>
            <a:endParaRPr lang="en-US" sz="3000" dirty="0">
              <a:solidFill>
                <a:srgbClr val="005A7C"/>
              </a:solidFill>
              <a:latin typeface="Century Gothic" charset="0"/>
              <a:ea typeface="ＭＳ Ｐゴシック" charset="0"/>
              <a:cs typeface="Century Gothic" charset="0"/>
              <a:sym typeface="Century Gothic" charset="0"/>
            </a:endParaRPr>
          </a:p>
        </p:txBody>
      </p:sp>
      <p:sp>
        <p:nvSpPr>
          <p:cNvPr id="24" name="Rectangle 21"/>
          <p:cNvSpPr>
            <a:spLocks/>
          </p:cNvSpPr>
          <p:nvPr/>
        </p:nvSpPr>
        <p:spPr bwMode="auto">
          <a:xfrm>
            <a:off x="8002602" y="4804792"/>
            <a:ext cx="180826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dirty="0" smtClean="0">
                <a:solidFill>
                  <a:srgbClr val="005A7C"/>
                </a:solidFill>
                <a:latin typeface="Century Gothic" charset="0"/>
                <a:ea typeface="ＭＳ Ｐゴシック" charset="0"/>
                <a:cs typeface="Century Gothic" charset="0"/>
                <a:sym typeface="Century Gothic" charset="0"/>
              </a:rPr>
              <a:t>cabbage</a:t>
            </a:r>
            <a:endParaRPr lang="en-US" sz="3000" dirty="0">
              <a:solidFill>
                <a:srgbClr val="005A7C"/>
              </a:solidFill>
              <a:latin typeface="Century Gothic" charset="0"/>
              <a:ea typeface="ＭＳ Ｐゴシック" charset="0"/>
              <a:cs typeface="Century Gothic" charset="0"/>
              <a:sym typeface="Century Gothic" charset="0"/>
            </a:endParaRPr>
          </a:p>
        </p:txBody>
      </p:sp>
      <p:sp>
        <p:nvSpPr>
          <p:cNvPr id="25" name="Rectangle 22"/>
          <p:cNvSpPr>
            <a:spLocks/>
          </p:cNvSpPr>
          <p:nvPr/>
        </p:nvSpPr>
        <p:spPr bwMode="auto">
          <a:xfrm>
            <a:off x="8121352" y="7757120"/>
            <a:ext cx="15403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dirty="0" smtClean="0">
                <a:solidFill>
                  <a:srgbClr val="005A7C"/>
                </a:solidFill>
                <a:latin typeface="Century Gothic" charset="0"/>
                <a:ea typeface="ＭＳ Ｐゴシック" charset="0"/>
                <a:cs typeface="Century Gothic" charset="0"/>
                <a:sym typeface="Century Gothic" charset="0"/>
              </a:rPr>
              <a:t>volcano</a:t>
            </a:r>
            <a:endParaRPr lang="en-US" sz="3000" dirty="0">
              <a:solidFill>
                <a:srgbClr val="005A7C"/>
              </a:solidFill>
              <a:latin typeface="Century Gothic" charset="0"/>
              <a:ea typeface="ＭＳ Ｐゴシック" charset="0"/>
              <a:cs typeface="Century Gothic" charset="0"/>
              <a:sym typeface="Century Gothic" charset="0"/>
            </a:endParaRPr>
          </a:p>
        </p:txBody>
      </p:sp>
      <p:sp>
        <p:nvSpPr>
          <p:cNvPr id="26" name="Rectangle 23"/>
          <p:cNvSpPr>
            <a:spLocks/>
          </p:cNvSpPr>
          <p:nvPr/>
        </p:nvSpPr>
        <p:spPr bwMode="auto">
          <a:xfrm>
            <a:off x="3911807" y="4804792"/>
            <a:ext cx="11143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dirty="0" smtClean="0">
                <a:solidFill>
                  <a:srgbClr val="005A7C"/>
                </a:solidFill>
                <a:latin typeface="Century Gothic" charset="0"/>
                <a:ea typeface="ＭＳ Ｐゴシック" charset="0"/>
                <a:cs typeface="Century Gothic" charset="0"/>
                <a:sym typeface="Century Gothic" charset="0"/>
              </a:rPr>
              <a:t>drone</a:t>
            </a:r>
            <a:endParaRPr lang="en-US" sz="3000" dirty="0">
              <a:solidFill>
                <a:srgbClr val="005A7C"/>
              </a:solidFill>
              <a:latin typeface="Century Gothic" charset="0"/>
              <a:ea typeface="ＭＳ Ｐゴシック" charset="0"/>
              <a:cs typeface="Century Gothic" charset="0"/>
              <a:sym typeface="Century Gothic" charset="0"/>
            </a:endParaRPr>
          </a:p>
        </p:txBody>
      </p:sp>
      <p:sp>
        <p:nvSpPr>
          <p:cNvPr id="13"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dirty="0">
                <a:latin typeface="Century Gothic" charset="0"/>
                <a:cs typeface="Georgia" charset="0"/>
              </a:rPr>
              <a:t>What did I learn today?</a:t>
            </a:r>
          </a:p>
        </p:txBody>
      </p:sp>
      <p:pic>
        <p:nvPicPr>
          <p:cNvPr id="10" name="droppedImage.png"/>
          <p:cNvPicPr/>
          <p:nvPr/>
        </p:nvPicPr>
        <p:blipFill>
          <a:blip r:embed="rId5">
            <a:extLst/>
          </a:blip>
          <a:stretch>
            <a:fillRect/>
          </a:stretch>
        </p:blipFill>
        <p:spPr>
          <a:xfrm>
            <a:off x="3118024" y="2932584"/>
            <a:ext cx="2417683" cy="1816101"/>
          </a:xfrm>
          <a:prstGeom prst="rect">
            <a:avLst/>
          </a:prstGeom>
          <a:ln w="12700">
            <a:miter lim="400000"/>
          </a:ln>
        </p:spPr>
      </p:pic>
      <p:pic>
        <p:nvPicPr>
          <p:cNvPr id="11" name="droppedImage.png"/>
          <p:cNvPicPr/>
          <p:nvPr/>
        </p:nvPicPr>
        <p:blipFill>
          <a:blip r:embed="rId6" cstate="screen">
            <a:extLst>
              <a:ext uri="{28A0092B-C50C-407E-A947-70E740481C1C}">
                <a14:useLocalDpi xmlns:a14="http://schemas.microsoft.com/office/drawing/2010/main"/>
              </a:ext>
            </a:extLst>
          </a:blip>
          <a:stretch>
            <a:fillRect/>
          </a:stretch>
        </p:blipFill>
        <p:spPr>
          <a:xfrm>
            <a:off x="7726536" y="6028928"/>
            <a:ext cx="2222501" cy="1590756"/>
          </a:xfrm>
          <a:prstGeom prst="rect">
            <a:avLst/>
          </a:prstGeom>
          <a:ln w="12700">
            <a:miter lim="400000"/>
          </a:ln>
        </p:spPr>
      </p:pic>
      <p:pic>
        <p:nvPicPr>
          <p:cNvPr id="12" name="droppedImage.png"/>
          <p:cNvPicPr/>
          <p:nvPr/>
        </p:nvPicPr>
        <p:blipFill>
          <a:blip r:embed="rId7" cstate="screen">
            <a:extLst>
              <a:ext uri="{28A0092B-C50C-407E-A947-70E740481C1C}">
                <a14:useLocalDpi xmlns:a14="http://schemas.microsoft.com/office/drawing/2010/main"/>
              </a:ext>
            </a:extLst>
          </a:blip>
          <a:stretch>
            <a:fillRect/>
          </a:stretch>
        </p:blipFill>
        <p:spPr>
          <a:xfrm>
            <a:off x="3334048" y="5884912"/>
            <a:ext cx="2246284" cy="1689101"/>
          </a:xfrm>
          <a:prstGeom prst="rect">
            <a:avLst/>
          </a:prstGeom>
          <a:ln w="12700">
            <a:miter lim="400000"/>
          </a:ln>
        </p:spPr>
      </p:pic>
      <p:pic>
        <p:nvPicPr>
          <p:cNvPr id="14" name="Picture 13"/>
          <p:cNvPicPr>
            <a:picLocks noChangeAspect="1"/>
          </p:cNvPicPr>
          <p:nvPr/>
        </p:nvPicPr>
        <p:blipFill>
          <a:blip r:embed="rId8"/>
          <a:stretch>
            <a:fillRect/>
          </a:stretch>
        </p:blipFill>
        <p:spPr>
          <a:xfrm>
            <a:off x="7870552" y="2932584"/>
            <a:ext cx="1872208" cy="1872208"/>
          </a:xfrm>
          <a:prstGeom prst="rect">
            <a:avLst/>
          </a:prstGeom>
        </p:spPr>
      </p:pic>
    </p:spTree>
    <p:extLst>
      <p:ext uri="{BB962C8B-B14F-4D97-AF65-F5344CB8AC3E}">
        <p14:creationId xmlns:p14="http://schemas.microsoft.com/office/powerpoint/2010/main" val="23268099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What will I </a:t>
            </a:r>
            <a:r>
              <a:rPr lang="en-US" sz="6000" b="1" dirty="0" smtClean="0">
                <a:latin typeface="Century Gothic" charset="0"/>
                <a:cs typeface="Georgia" charset="0"/>
              </a:rPr>
              <a:t>learn today</a:t>
            </a:r>
            <a:r>
              <a:rPr lang="en-US" sz="6000" b="1" dirty="0">
                <a:latin typeface="Century Gothic" charset="0"/>
                <a:cs typeface="Georgia" charset="0"/>
              </a:rPr>
              <a:t>?</a:t>
            </a:r>
          </a:p>
        </p:txBody>
      </p:sp>
      <p:pic>
        <p:nvPicPr>
          <p:cNvPr id="4198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41987" name="Picture 2" descr="10319-NME1S2.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97800" y="4713288"/>
            <a:ext cx="4916488" cy="478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8" name="Rectangle 3"/>
          <p:cNvSpPr>
            <a:spLocks/>
          </p:cNvSpPr>
          <p:nvPr/>
        </p:nvSpPr>
        <p:spPr bwMode="auto">
          <a:xfrm>
            <a:off x="1749425" y="2716213"/>
            <a:ext cx="1051361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dirty="0" smtClean="0">
                <a:solidFill>
                  <a:srgbClr val="005A7C"/>
                </a:solidFill>
                <a:latin typeface="Century Gothic" charset="0"/>
                <a:cs typeface="Century Gothic" charset="0"/>
                <a:sym typeface="Century Gothic" charset="0"/>
              </a:rPr>
              <a:t>The sound of the letters ‘BB’</a:t>
            </a: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US" sz="3000" dirty="0" smtClean="0">
                <a:solidFill>
                  <a:srgbClr val="005A7C"/>
                </a:solidFill>
                <a:latin typeface="Century Gothic" charset="0"/>
                <a:cs typeface="Century Gothic" charset="0"/>
                <a:sym typeface="Century Gothic" charset="0"/>
              </a:rPr>
              <a:t>Writing short sentences</a:t>
            </a:r>
            <a:endParaRPr lang="en-US" sz="3000" dirty="0">
              <a:solidFill>
                <a:srgbClr val="005A7C"/>
              </a:solidFill>
              <a:latin typeface="Century Gothic" charset="0"/>
              <a:cs typeface="Century Gothic" charset="0"/>
              <a:sym typeface="Century Gothic" charset="0"/>
            </a:endParaRPr>
          </a:p>
        </p:txBody>
      </p:sp>
      <p:pic>
        <p:nvPicPr>
          <p:cNvPr id="41989"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0"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3409950"/>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6150" y="6324600"/>
            <a:ext cx="3179763"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3906" name="Rectangle 3"/>
          <p:cNvSpPr>
            <a:spLocks/>
          </p:cNvSpPr>
          <p:nvPr/>
        </p:nvSpPr>
        <p:spPr bwMode="auto">
          <a:xfrm>
            <a:off x="647700" y="3498850"/>
            <a:ext cx="11925300" cy="201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have any questions?</a:t>
            </a:r>
          </a:p>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understand the handout?</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23907"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6908800"/>
            <a:ext cx="431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23908"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877300" y="4495800"/>
            <a:ext cx="33020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23909"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3910"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8"/>
              </a:buBlip>
            </a:pPr>
            <a:r>
              <a:rPr lang="en-US" sz="6000" b="1">
                <a:latin typeface="Century Gothic" charset="0"/>
                <a:cs typeface="Georgia" charset="0"/>
              </a:rPr>
              <a:t>Final Thoughts</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p:cNvSpPr>
          <p:nvPr/>
        </p:nvSpPr>
        <p:spPr bwMode="auto">
          <a:xfrm>
            <a:off x="977900" y="1631950"/>
            <a:ext cx="11925300" cy="610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863600" indent="-647700" algn="l">
              <a:spcBef>
                <a:spcPts val="2000"/>
              </a:spcBef>
              <a:buSzPct val="77000"/>
              <a:buFontTx/>
              <a:buBlip>
                <a:blip r:embed="rId3"/>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Listen and read along with the </a:t>
            </a:r>
            <a:r>
              <a:rPr lang="en-US" sz="3000" dirty="0" smtClean="0">
                <a:solidFill>
                  <a:srgbClr val="005A7C"/>
                </a:solidFill>
                <a:latin typeface="Century Gothic" charset="0"/>
                <a:cs typeface="Century Gothic" charset="0"/>
                <a:sym typeface="Century Gothic" charset="0"/>
              </a:rPr>
              <a:t>‘’Slippers in Hawaii’ book</a:t>
            </a:r>
          </a:p>
          <a:p>
            <a:pPr marL="863600" indent="-647700" algn="l">
              <a:spcBef>
                <a:spcPts val="2000"/>
              </a:spcBef>
              <a:buSzPct val="77000"/>
              <a:buFontTx/>
              <a:buBlip>
                <a:blip r:embed="rId3"/>
              </a:buBlip>
            </a:pPr>
            <a:r>
              <a:rPr lang="en-US" sz="3000" dirty="0" smtClean="0">
                <a:solidFill>
                  <a:srgbClr val="005A7C"/>
                </a:solidFill>
                <a:latin typeface="Century Gothic" charset="0"/>
                <a:cs typeface="Century Gothic" charset="0"/>
                <a:sym typeface="Century Gothic" charset="0"/>
              </a:rPr>
              <a:t>Read </a:t>
            </a:r>
            <a:r>
              <a:rPr lang="en-US" sz="3000" dirty="0">
                <a:solidFill>
                  <a:srgbClr val="005A7C"/>
                </a:solidFill>
                <a:latin typeface="Century Gothic" charset="0"/>
                <a:cs typeface="Century Gothic" charset="0"/>
                <a:sym typeface="Century Gothic" charset="0"/>
              </a:rPr>
              <a:t>book to yourself and to your family/friends</a:t>
            </a: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Complete the worksheet </a:t>
            </a: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Practice writing new vocabulary words</a:t>
            </a:r>
          </a:p>
          <a:p>
            <a:pPr marL="863600" indent="-647700" algn="l">
              <a:spcBef>
                <a:spcPts val="2000"/>
              </a:spcBef>
              <a:buSzPct val="77000"/>
              <a:buFontTx/>
              <a:buBlip>
                <a:blip r:embed="rId3"/>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125954"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25955" name="Picture 4"/>
          <p:cNvSpPr>
            <a:spLocks noChangeAspect="1" noChangeArrowheads="1"/>
          </p:cNvSpPr>
          <p:nvPr/>
        </p:nvSpPr>
        <p:spPr bwMode="auto">
          <a:xfrm>
            <a:off x="1955800" y="6283325"/>
            <a:ext cx="9385300" cy="186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sp>
        <p:nvSpPr>
          <p:cNvPr id="125956"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a:latin typeface="Century Gothic" charset="0"/>
                <a:cs typeface="Georgia" charset="0"/>
              </a:rPr>
              <a:t>Before the next class</a:t>
            </a:r>
          </a:p>
        </p:txBody>
      </p:sp>
      <p:pic>
        <p:nvPicPr>
          <p:cNvPr id="6" name="droppedImage.png"/>
          <p:cNvPicPr/>
          <p:nvPr/>
        </p:nvPicPr>
        <p:blipFill>
          <a:blip r:embed="rId6" cstate="screen">
            <a:extLst>
              <a:ext uri="{28A0092B-C50C-407E-A947-70E740481C1C}">
                <a14:useLocalDpi xmlns:a14="http://schemas.microsoft.com/office/drawing/2010/main"/>
              </a:ext>
            </a:extLst>
          </a:blip>
          <a:stretch>
            <a:fillRect/>
          </a:stretch>
        </p:blipFill>
        <p:spPr>
          <a:xfrm>
            <a:off x="1955800" y="6284584"/>
            <a:ext cx="9385301" cy="1868816"/>
          </a:xfrm>
          <a:prstGeom prst="rect">
            <a:avLst/>
          </a:prstGeom>
          <a:ln w="12700">
            <a:miter lim="400000"/>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lstStyle/>
          <a:p>
            <a:endParaRPr lang="en-US"/>
          </a:p>
        </p:txBody>
      </p:sp>
      <p:sp>
        <p:nvSpPr>
          <p:cNvPr id="2" name="Rounded Rectangle 1"/>
          <p:cNvSpPr/>
          <p:nvPr/>
        </p:nvSpPr>
        <p:spPr bwMode="auto">
          <a:xfrm>
            <a:off x="8230592" y="2212504"/>
            <a:ext cx="4176464" cy="504056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rgbClr val="000090"/>
                </a:solidFill>
                <a:effectLst/>
                <a:latin typeface="Century Gothic"/>
                <a:ea typeface="Songti SC Regular" charset="0"/>
                <a:cs typeface="Century Gothic"/>
                <a:sym typeface="Georgia" charset="0"/>
              </a:rPr>
              <a:t>How big can you make a bubble?</a:t>
            </a:r>
          </a:p>
        </p:txBody>
      </p:sp>
      <p:pic>
        <p:nvPicPr>
          <p:cNvPr id="5" name="droppedImage.png"/>
          <p:cNvPicPr/>
          <p:nvPr/>
        </p:nvPicPr>
        <p:blipFill>
          <a:blip r:embed="rId3">
            <a:extLst/>
          </a:blip>
          <a:stretch>
            <a:fillRect/>
          </a:stretch>
        </p:blipFill>
        <p:spPr>
          <a:xfrm>
            <a:off x="381720" y="340296"/>
            <a:ext cx="7620000" cy="8890000"/>
          </a:xfrm>
          <a:prstGeom prst="rect">
            <a:avLst/>
          </a:prstGeom>
          <a:ln w="12700">
            <a:miter lim="400000"/>
          </a:ln>
        </p:spPr>
      </p:pic>
    </p:spTree>
    <p:extLst>
      <p:ext uri="{BB962C8B-B14F-4D97-AF65-F5344CB8AC3E}">
        <p14:creationId xmlns:p14="http://schemas.microsoft.com/office/powerpoint/2010/main" val="3673237090"/>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06"/>
          <p:cNvSpPr/>
          <p:nvPr/>
        </p:nvSpPr>
        <p:spPr>
          <a:xfrm>
            <a:off x="920401" y="630535"/>
            <a:ext cx="5643021" cy="74892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ctr" defTabSz="584200">
              <a:defRPr sz="1800"/>
            </a:pPr>
            <a:r>
              <a:rPr sz="4800" b="1" u="sng" dirty="0">
                <a:solidFill>
                  <a:srgbClr val="006288"/>
                </a:solidFill>
                <a:latin typeface="Century Gothic"/>
                <a:ea typeface="Georgia"/>
                <a:cs typeface="Century Gothic"/>
                <a:sym typeface="Georgia"/>
              </a:rPr>
              <a:t>The Beach</a:t>
            </a:r>
            <a:endParaRPr sz="4800" dirty="0">
              <a:solidFill>
                <a:srgbClr val="006288"/>
              </a:solidFill>
              <a:latin typeface="Century Gothic"/>
              <a:ea typeface="Georgia"/>
              <a:cs typeface="Century Gothic"/>
              <a:sym typeface="Georgia"/>
            </a:endParaRPr>
          </a:p>
          <a:p>
            <a:pPr lvl="0" algn="ctr" defTabSz="584200">
              <a:defRPr sz="1800"/>
            </a:pPr>
            <a:endParaRPr sz="3600" dirty="0">
              <a:solidFill>
                <a:srgbClr val="006288"/>
              </a:solidFill>
              <a:latin typeface="Century Gothic"/>
              <a:ea typeface="Georgia"/>
              <a:cs typeface="Century Gothic"/>
              <a:sym typeface="Georgia"/>
            </a:endParaRPr>
          </a:p>
          <a:p>
            <a:pPr lvl="0" algn="ctr" defTabSz="584200">
              <a:defRPr sz="1800"/>
            </a:pPr>
            <a:endParaRPr sz="3600" dirty="0">
              <a:solidFill>
                <a:srgbClr val="006288"/>
              </a:solidFill>
              <a:latin typeface="Century Gothic"/>
              <a:ea typeface="Georgia"/>
              <a:cs typeface="Century Gothic"/>
              <a:sym typeface="Georgia"/>
            </a:endParaRPr>
          </a:p>
          <a:p>
            <a:pPr lvl="0" algn="ctr" defTabSz="584200">
              <a:defRPr sz="1800"/>
            </a:pPr>
            <a:endParaRPr sz="3600" dirty="0">
              <a:solidFill>
                <a:srgbClr val="006288"/>
              </a:solidFill>
              <a:latin typeface="Century Gothic"/>
              <a:ea typeface="Georgia"/>
              <a:cs typeface="Century Gothic"/>
              <a:sym typeface="Georgia"/>
            </a:endParaRPr>
          </a:p>
          <a:p>
            <a:pPr lvl="0" algn="ctr" defTabSz="584200">
              <a:defRPr sz="1800"/>
            </a:pPr>
            <a:r>
              <a:rPr sz="3600" dirty="0">
                <a:solidFill>
                  <a:srgbClr val="006288"/>
                </a:solidFill>
                <a:latin typeface="Century Gothic"/>
                <a:ea typeface="Georgia"/>
                <a:cs typeface="Century Gothic"/>
                <a:sym typeface="Georgia"/>
              </a:rPr>
              <a:t>Come to the beach</a:t>
            </a:r>
          </a:p>
          <a:p>
            <a:pPr lvl="0" algn="ctr" defTabSz="584200">
              <a:defRPr sz="1800"/>
            </a:pPr>
            <a:r>
              <a:rPr sz="3600" dirty="0">
                <a:solidFill>
                  <a:srgbClr val="006288"/>
                </a:solidFill>
                <a:latin typeface="Century Gothic"/>
                <a:ea typeface="Georgia"/>
                <a:cs typeface="Century Gothic"/>
                <a:sym typeface="Georgia"/>
              </a:rPr>
              <a:t>Where the sea is blue</a:t>
            </a:r>
          </a:p>
          <a:p>
            <a:pPr lvl="0" algn="ctr" defTabSz="584200">
              <a:defRPr sz="1800"/>
            </a:pPr>
            <a:r>
              <a:rPr sz="3600" dirty="0">
                <a:solidFill>
                  <a:srgbClr val="006288"/>
                </a:solidFill>
                <a:latin typeface="Century Gothic"/>
                <a:ea typeface="Georgia"/>
                <a:cs typeface="Century Gothic"/>
                <a:sym typeface="Georgia"/>
              </a:rPr>
              <a:t>And little white waves </a:t>
            </a:r>
          </a:p>
          <a:p>
            <a:pPr lvl="0" algn="ctr" defTabSz="584200">
              <a:defRPr sz="1800"/>
            </a:pPr>
            <a:r>
              <a:rPr sz="3600" dirty="0">
                <a:solidFill>
                  <a:srgbClr val="006288"/>
                </a:solidFill>
                <a:latin typeface="Century Gothic"/>
                <a:ea typeface="Georgia"/>
                <a:cs typeface="Century Gothic"/>
                <a:sym typeface="Georgia"/>
              </a:rPr>
              <a:t>Come running at you.</a:t>
            </a:r>
          </a:p>
          <a:p>
            <a:pPr lvl="0" algn="ctr" defTabSz="584200">
              <a:defRPr sz="1800"/>
            </a:pPr>
            <a:endParaRPr sz="3600" dirty="0">
              <a:solidFill>
                <a:srgbClr val="006288"/>
              </a:solidFill>
              <a:latin typeface="Century Gothic"/>
              <a:ea typeface="Georgia"/>
              <a:cs typeface="Century Gothic"/>
              <a:sym typeface="Georgia"/>
            </a:endParaRPr>
          </a:p>
          <a:p>
            <a:pPr lvl="0" algn="ctr" defTabSz="584200">
              <a:defRPr sz="1800"/>
            </a:pPr>
            <a:r>
              <a:rPr sz="3600" dirty="0">
                <a:solidFill>
                  <a:srgbClr val="006288"/>
                </a:solidFill>
                <a:latin typeface="Century Gothic"/>
                <a:ea typeface="Georgia"/>
                <a:cs typeface="Century Gothic"/>
                <a:sym typeface="Georgia"/>
              </a:rPr>
              <a:t>A wave comes splashing</a:t>
            </a:r>
          </a:p>
          <a:p>
            <a:pPr lvl="0" algn="ctr" defTabSz="584200">
              <a:defRPr sz="1800"/>
            </a:pPr>
            <a:r>
              <a:rPr sz="3600" dirty="0">
                <a:solidFill>
                  <a:srgbClr val="006288"/>
                </a:solidFill>
                <a:latin typeface="Century Gothic"/>
                <a:ea typeface="Georgia"/>
                <a:cs typeface="Century Gothic"/>
                <a:sym typeface="Georgia"/>
              </a:rPr>
              <a:t>Over your toes.</a:t>
            </a:r>
          </a:p>
          <a:p>
            <a:pPr lvl="0" algn="ctr" defTabSz="584200">
              <a:defRPr sz="1800"/>
            </a:pPr>
            <a:r>
              <a:rPr sz="3600" dirty="0">
                <a:solidFill>
                  <a:srgbClr val="006288"/>
                </a:solidFill>
                <a:latin typeface="Century Gothic"/>
                <a:ea typeface="Georgia"/>
                <a:cs typeface="Century Gothic"/>
                <a:sym typeface="Georgia"/>
              </a:rPr>
              <a:t>You should just stand still</a:t>
            </a:r>
          </a:p>
          <a:p>
            <a:pPr lvl="0" algn="ctr" defTabSz="584200">
              <a:defRPr sz="1800"/>
            </a:pPr>
            <a:r>
              <a:rPr sz="3600" dirty="0">
                <a:solidFill>
                  <a:srgbClr val="006288"/>
                </a:solidFill>
                <a:latin typeface="Century Gothic"/>
                <a:ea typeface="Georgia"/>
                <a:cs typeface="Century Gothic"/>
                <a:sym typeface="Georgia"/>
              </a:rPr>
              <a:t>And away it goes.</a:t>
            </a:r>
          </a:p>
        </p:txBody>
      </p:sp>
      <p:sp>
        <p:nvSpPr>
          <p:cNvPr id="3" name="Shape 607"/>
          <p:cNvSpPr/>
          <p:nvPr/>
        </p:nvSpPr>
        <p:spPr>
          <a:xfrm>
            <a:off x="6818625" y="2987259"/>
            <a:ext cx="5149572" cy="23185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ctr" defTabSz="584200">
              <a:defRPr sz="1800"/>
            </a:pPr>
            <a:r>
              <a:rPr sz="3600">
                <a:solidFill>
                  <a:srgbClr val="006288"/>
                </a:solidFill>
                <a:latin typeface="Century Gothic"/>
                <a:ea typeface="Georgia"/>
                <a:cs typeface="Century Gothic"/>
                <a:sym typeface="Georgia"/>
              </a:rPr>
              <a:t>We’ll build a castle </a:t>
            </a:r>
          </a:p>
          <a:p>
            <a:pPr lvl="0" algn="ctr" defTabSz="584200">
              <a:defRPr sz="1800"/>
            </a:pPr>
            <a:r>
              <a:rPr sz="3600">
                <a:solidFill>
                  <a:srgbClr val="006288"/>
                </a:solidFill>
                <a:latin typeface="Century Gothic"/>
                <a:ea typeface="Georgia"/>
                <a:cs typeface="Century Gothic"/>
                <a:sym typeface="Georgia"/>
              </a:rPr>
              <a:t>Down by the sea</a:t>
            </a:r>
          </a:p>
          <a:p>
            <a:pPr lvl="0" algn="ctr" defTabSz="584200">
              <a:defRPr sz="1800"/>
            </a:pPr>
            <a:r>
              <a:rPr sz="3600">
                <a:solidFill>
                  <a:srgbClr val="006288"/>
                </a:solidFill>
                <a:latin typeface="Century Gothic"/>
                <a:ea typeface="Georgia"/>
                <a:cs typeface="Century Gothic"/>
                <a:sym typeface="Georgia"/>
              </a:rPr>
              <a:t>And look for shells</a:t>
            </a:r>
          </a:p>
          <a:p>
            <a:pPr lvl="0" algn="ctr" defTabSz="584200">
              <a:defRPr sz="1800"/>
            </a:pPr>
            <a:r>
              <a:rPr sz="3600">
                <a:solidFill>
                  <a:srgbClr val="006288"/>
                </a:solidFill>
                <a:latin typeface="Century Gothic"/>
                <a:ea typeface="Georgia"/>
                <a:cs typeface="Century Gothic"/>
                <a:sym typeface="Georgia"/>
              </a:rPr>
              <a:t>If you’ll come with me.</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3004800" cy="9753600"/>
          </a:xfrm>
          <a:prstGeom prst="rect">
            <a:avLst/>
          </a:prstGeom>
        </p:spPr>
      </p:pic>
      <p:sp>
        <p:nvSpPr>
          <p:cNvPr id="9" name="Rectangle 8"/>
          <p:cNvSpPr/>
          <p:nvPr/>
        </p:nvSpPr>
        <p:spPr bwMode="auto">
          <a:xfrm>
            <a:off x="0" y="0"/>
            <a:ext cx="13004800" cy="9753600"/>
          </a:xfrm>
          <a:prstGeom prst="rect">
            <a:avLst/>
          </a:prstGeom>
          <a:solidFill>
            <a:srgbClr val="007072">
              <a:alpha val="88000"/>
            </a:srgbClr>
          </a:solidFill>
          <a:ln>
            <a:noFill/>
          </a:ln>
          <a:effectLst/>
          <a:extLst/>
        </p:spPr>
        <p:txBody>
          <a:bodyPr vert="horz" wrap="square" lIns="91440" tIns="45720" rIns="91440" bIns="45720" numCol="1" rtlCol="0" anchor="t" anchorCtr="0" compatLnSpc="1">
            <a:prstTxWarp prst="textNoShape">
              <a:avLst/>
            </a:prstTxWarp>
          </a:bodyPr>
          <a:lstStyle/>
          <a:p>
            <a:pPr lvl="0" defTabSz="584200">
              <a:defRPr sz="1800"/>
            </a:pPr>
            <a:endParaRPr lang="en-US" sz="2400" b="1" dirty="0" smtClean="0">
              <a:solidFill>
                <a:schemeClr val="bg1"/>
              </a:solidFill>
              <a:latin typeface="Century Gothic"/>
              <a:ea typeface="Georgia"/>
              <a:cs typeface="Century Gothic"/>
              <a:sym typeface="Georgia"/>
            </a:endParaRPr>
          </a:p>
          <a:p>
            <a:pPr lvl="0" defTabSz="584200">
              <a:defRPr sz="1800"/>
            </a:pPr>
            <a:r>
              <a:rPr lang="en-US" sz="4800" b="1" dirty="0" smtClean="0">
                <a:solidFill>
                  <a:schemeClr val="bg1"/>
                </a:solidFill>
                <a:latin typeface="Century Gothic"/>
                <a:ea typeface="Georgia"/>
                <a:cs typeface="Century Gothic"/>
                <a:sym typeface="Georgia"/>
              </a:rPr>
              <a:t>The Beach</a:t>
            </a:r>
          </a:p>
          <a:p>
            <a:pPr lvl="0" defTabSz="584200">
              <a:defRPr sz="1800"/>
            </a:pPr>
            <a:endParaRPr lang="en-US" sz="3500" dirty="0">
              <a:solidFill>
                <a:schemeClr val="bg1"/>
              </a:solidFill>
              <a:latin typeface="Century Gothic"/>
              <a:ea typeface="Georgia"/>
              <a:cs typeface="Century Gothic"/>
              <a:sym typeface="Georgia"/>
            </a:endParaRPr>
          </a:p>
          <a:p>
            <a:pPr lvl="0" defTabSz="584200">
              <a:defRPr sz="1800"/>
            </a:pPr>
            <a:r>
              <a:rPr lang="en-US" sz="3500" dirty="0" smtClean="0">
                <a:solidFill>
                  <a:schemeClr val="bg1"/>
                </a:solidFill>
                <a:latin typeface="Century Gothic"/>
                <a:ea typeface="Georgia"/>
                <a:cs typeface="Century Gothic"/>
                <a:sym typeface="Georgia"/>
              </a:rPr>
              <a:t>Come </a:t>
            </a:r>
            <a:r>
              <a:rPr lang="en-US" sz="3500" dirty="0">
                <a:solidFill>
                  <a:schemeClr val="bg1"/>
                </a:solidFill>
                <a:latin typeface="Century Gothic"/>
                <a:ea typeface="Georgia"/>
                <a:cs typeface="Century Gothic"/>
                <a:sym typeface="Georgia"/>
              </a:rPr>
              <a:t>to the beach</a:t>
            </a:r>
          </a:p>
          <a:p>
            <a:pPr lvl="0" defTabSz="584200">
              <a:defRPr sz="1800"/>
            </a:pPr>
            <a:r>
              <a:rPr lang="en-US" sz="3500" dirty="0">
                <a:solidFill>
                  <a:schemeClr val="bg1"/>
                </a:solidFill>
                <a:latin typeface="Century Gothic"/>
                <a:ea typeface="Georgia"/>
                <a:cs typeface="Century Gothic"/>
                <a:sym typeface="Georgia"/>
              </a:rPr>
              <a:t>Where the sea is blue</a:t>
            </a:r>
          </a:p>
          <a:p>
            <a:pPr lvl="0" defTabSz="584200">
              <a:defRPr sz="1800"/>
            </a:pPr>
            <a:r>
              <a:rPr lang="en-US" sz="3500" dirty="0">
                <a:solidFill>
                  <a:schemeClr val="bg1"/>
                </a:solidFill>
                <a:latin typeface="Century Gothic"/>
                <a:ea typeface="Georgia"/>
                <a:cs typeface="Century Gothic"/>
                <a:sym typeface="Georgia"/>
              </a:rPr>
              <a:t>And little white waves </a:t>
            </a:r>
          </a:p>
          <a:p>
            <a:pPr lvl="0" defTabSz="584200">
              <a:defRPr sz="1800"/>
            </a:pPr>
            <a:r>
              <a:rPr lang="en-US" sz="3500" dirty="0">
                <a:solidFill>
                  <a:schemeClr val="bg1"/>
                </a:solidFill>
                <a:latin typeface="Century Gothic"/>
                <a:ea typeface="Georgia"/>
                <a:cs typeface="Century Gothic"/>
                <a:sym typeface="Georgia"/>
              </a:rPr>
              <a:t>Come running at you.</a:t>
            </a:r>
          </a:p>
          <a:p>
            <a:pPr lvl="0" defTabSz="584200">
              <a:defRPr sz="1800"/>
            </a:pPr>
            <a:endParaRPr lang="en-US" sz="3500" dirty="0">
              <a:solidFill>
                <a:schemeClr val="bg1"/>
              </a:solidFill>
              <a:latin typeface="Century Gothic"/>
              <a:ea typeface="Georgia"/>
              <a:cs typeface="Century Gothic"/>
              <a:sym typeface="Georgia"/>
            </a:endParaRPr>
          </a:p>
          <a:p>
            <a:pPr lvl="0" defTabSz="584200">
              <a:defRPr sz="1800"/>
            </a:pPr>
            <a:r>
              <a:rPr lang="en-US" sz="3500" dirty="0">
                <a:solidFill>
                  <a:schemeClr val="bg1"/>
                </a:solidFill>
                <a:latin typeface="Century Gothic"/>
                <a:ea typeface="Georgia"/>
                <a:cs typeface="Century Gothic"/>
                <a:sym typeface="Georgia"/>
              </a:rPr>
              <a:t>A wave comes splashing</a:t>
            </a:r>
          </a:p>
          <a:p>
            <a:pPr lvl="0" defTabSz="584200">
              <a:defRPr sz="1800"/>
            </a:pPr>
            <a:r>
              <a:rPr lang="en-US" sz="3500" dirty="0">
                <a:solidFill>
                  <a:schemeClr val="bg1"/>
                </a:solidFill>
                <a:latin typeface="Century Gothic"/>
                <a:ea typeface="Georgia"/>
                <a:cs typeface="Century Gothic"/>
                <a:sym typeface="Georgia"/>
              </a:rPr>
              <a:t>Over your toes.</a:t>
            </a:r>
          </a:p>
          <a:p>
            <a:pPr lvl="0" defTabSz="584200">
              <a:defRPr sz="1800"/>
            </a:pPr>
            <a:r>
              <a:rPr lang="en-US" sz="3500" dirty="0">
                <a:solidFill>
                  <a:schemeClr val="bg1"/>
                </a:solidFill>
                <a:latin typeface="Century Gothic"/>
                <a:ea typeface="Georgia"/>
                <a:cs typeface="Century Gothic"/>
                <a:sym typeface="Georgia"/>
              </a:rPr>
              <a:t>You should just stand still</a:t>
            </a:r>
          </a:p>
          <a:p>
            <a:pPr lvl="0" defTabSz="584200">
              <a:defRPr sz="1800"/>
            </a:pPr>
            <a:r>
              <a:rPr lang="en-US" sz="3500" dirty="0">
                <a:solidFill>
                  <a:schemeClr val="bg1"/>
                </a:solidFill>
                <a:latin typeface="Century Gothic"/>
                <a:ea typeface="Georgia"/>
                <a:cs typeface="Century Gothic"/>
                <a:sym typeface="Georgia"/>
              </a:rPr>
              <a:t>And away it goes</a:t>
            </a:r>
            <a:r>
              <a:rPr lang="en-US" sz="3500" dirty="0" smtClean="0">
                <a:solidFill>
                  <a:schemeClr val="bg1"/>
                </a:solidFill>
                <a:latin typeface="Century Gothic"/>
                <a:ea typeface="Georgia"/>
                <a:cs typeface="Century Gothic"/>
                <a:sym typeface="Georgia"/>
              </a:rPr>
              <a:t>.</a:t>
            </a:r>
          </a:p>
          <a:p>
            <a:pPr lvl="0" defTabSz="584200">
              <a:defRPr sz="1800"/>
            </a:pPr>
            <a:endParaRPr lang="en-US" sz="3500" dirty="0">
              <a:solidFill>
                <a:schemeClr val="bg1"/>
              </a:solidFill>
              <a:latin typeface="Century Gothic"/>
              <a:ea typeface="Georgia"/>
              <a:cs typeface="Century Gothic"/>
              <a:sym typeface="Georgia"/>
            </a:endParaRPr>
          </a:p>
          <a:p>
            <a:pPr lvl="0" defTabSz="584200">
              <a:defRPr sz="1800"/>
            </a:pPr>
            <a:r>
              <a:rPr lang="en-US" sz="3500" dirty="0">
                <a:solidFill>
                  <a:schemeClr val="bg1"/>
                </a:solidFill>
                <a:latin typeface="Century Gothic"/>
                <a:ea typeface="Georgia"/>
                <a:cs typeface="Century Gothic"/>
                <a:sym typeface="Georgia"/>
              </a:rPr>
              <a:t>We’ll build a castle </a:t>
            </a:r>
          </a:p>
          <a:p>
            <a:pPr lvl="0" defTabSz="584200">
              <a:defRPr sz="1800"/>
            </a:pPr>
            <a:r>
              <a:rPr lang="en-US" sz="3500" dirty="0">
                <a:solidFill>
                  <a:schemeClr val="bg1"/>
                </a:solidFill>
                <a:latin typeface="Century Gothic"/>
                <a:ea typeface="Georgia"/>
                <a:cs typeface="Century Gothic"/>
                <a:sym typeface="Georgia"/>
              </a:rPr>
              <a:t>Down by the sea</a:t>
            </a:r>
          </a:p>
          <a:p>
            <a:pPr lvl="0" defTabSz="584200">
              <a:defRPr sz="1800"/>
            </a:pPr>
            <a:r>
              <a:rPr lang="en-US" sz="3500" dirty="0">
                <a:solidFill>
                  <a:schemeClr val="bg1"/>
                </a:solidFill>
                <a:latin typeface="Century Gothic"/>
                <a:ea typeface="Georgia"/>
                <a:cs typeface="Century Gothic"/>
                <a:sym typeface="Georgia"/>
              </a:rPr>
              <a:t>And look for shells</a:t>
            </a:r>
          </a:p>
          <a:p>
            <a:pPr lvl="0" defTabSz="584200">
              <a:defRPr sz="1800"/>
            </a:pPr>
            <a:r>
              <a:rPr lang="en-US" sz="3500" dirty="0">
                <a:solidFill>
                  <a:schemeClr val="bg1"/>
                </a:solidFill>
                <a:latin typeface="Century Gothic"/>
                <a:ea typeface="Georgia"/>
                <a:cs typeface="Century Gothic"/>
                <a:sym typeface="Georgia"/>
              </a:rPr>
              <a:t>If you’ll come with me</a:t>
            </a:r>
            <a:r>
              <a:rPr lang="en-US" sz="3500" dirty="0" smtClean="0">
                <a:solidFill>
                  <a:schemeClr val="bg1"/>
                </a:solidFill>
                <a:latin typeface="Century Gothic"/>
                <a:ea typeface="Georgia"/>
                <a:cs typeface="Century Gothic"/>
                <a:sym typeface="Georgia"/>
              </a:rPr>
              <a:t>.</a:t>
            </a:r>
            <a:endParaRPr lang="en-US" sz="3500" dirty="0">
              <a:solidFill>
                <a:schemeClr val="bg1"/>
              </a:solidFill>
              <a:latin typeface="Century Gothic"/>
              <a:ea typeface="Georgia"/>
              <a:cs typeface="Century Gothic"/>
              <a:sym typeface="Georgia"/>
            </a:endParaRPr>
          </a:p>
        </p:txBody>
      </p:sp>
    </p:spTree>
    <p:extLst>
      <p:ext uri="{BB962C8B-B14F-4D97-AF65-F5344CB8AC3E}">
        <p14:creationId xmlns:p14="http://schemas.microsoft.com/office/powerpoint/2010/main" val="2186356116"/>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roppedImage.png"/>
          <p:cNvPicPr/>
          <p:nvPr/>
        </p:nvPicPr>
        <p:blipFill rotWithShape="1">
          <a:blip r:embed="rId3" cstate="screen">
            <a:extLst>
              <a:ext uri="{28A0092B-C50C-407E-A947-70E740481C1C}">
                <a14:useLocalDpi xmlns:a14="http://schemas.microsoft.com/office/drawing/2010/main"/>
              </a:ext>
            </a:extLst>
          </a:blip>
          <a:srcRect l="2164" r="102"/>
          <a:stretch/>
        </p:blipFill>
        <p:spPr>
          <a:xfrm>
            <a:off x="957784" y="1924472"/>
            <a:ext cx="11254927" cy="7178130"/>
          </a:xfrm>
          <a:prstGeom prst="rect">
            <a:avLst/>
          </a:prstGeom>
          <a:ln w="12700">
            <a:miter lim="400000"/>
          </a:ln>
        </p:spPr>
      </p:pic>
      <p:sp>
        <p:nvSpPr>
          <p:cNvPr id="4" name="Rectangle 3"/>
          <p:cNvSpPr/>
          <p:nvPr/>
        </p:nvSpPr>
        <p:spPr bwMode="auto">
          <a:xfrm>
            <a:off x="0" y="0"/>
            <a:ext cx="13004800" cy="1492424"/>
          </a:xfrm>
          <a:prstGeom prst="rect">
            <a:avLst/>
          </a:prstGeom>
          <a:solidFill>
            <a:srgbClr val="007072">
              <a:alpha val="88000"/>
            </a:srgbClr>
          </a:solidFill>
          <a:ln>
            <a:noFill/>
          </a:ln>
          <a:effectLst/>
          <a:extLst/>
        </p:spPr>
        <p:txBody>
          <a:bodyPr vert="horz" wrap="square" lIns="91440" tIns="45720" rIns="91440" bIns="45720" numCol="1" rtlCol="0" anchor="t" anchorCtr="0" compatLnSpc="1">
            <a:prstTxWarp prst="textNoShape">
              <a:avLst/>
            </a:prstTxWarp>
          </a:bodyPr>
          <a:lstStyle/>
          <a:p>
            <a:pPr lvl="0" defTabSz="584200">
              <a:defRPr sz="1800"/>
            </a:pPr>
            <a:endParaRPr lang="en-US" sz="2400" dirty="0" smtClean="0">
              <a:solidFill>
                <a:schemeClr val="bg1"/>
              </a:solidFill>
              <a:latin typeface="Century Gothic"/>
              <a:ea typeface="Georgia"/>
              <a:cs typeface="Century Gothic"/>
              <a:sym typeface="Georgia"/>
            </a:endParaRPr>
          </a:p>
          <a:p>
            <a:pPr lvl="0" defTabSz="584200">
              <a:defRPr sz="1800"/>
            </a:pPr>
            <a:r>
              <a:rPr lang="en-US" sz="4800" dirty="0" smtClean="0">
                <a:solidFill>
                  <a:schemeClr val="bg1"/>
                </a:solidFill>
                <a:latin typeface="Century Gothic"/>
                <a:ea typeface="Georgia"/>
                <a:cs typeface="Century Gothic"/>
                <a:sym typeface="Georgia"/>
              </a:rPr>
              <a:t>Amazing Boat! Do you like this boat?</a:t>
            </a:r>
          </a:p>
          <a:p>
            <a:pPr lvl="0" defTabSz="584200">
              <a:defRPr sz="1800"/>
            </a:pPr>
            <a:endParaRPr lang="en-US" sz="3500" dirty="0">
              <a:solidFill>
                <a:schemeClr val="bg1"/>
              </a:solidFill>
              <a:latin typeface="Century Gothic"/>
              <a:ea typeface="Georgia"/>
              <a:cs typeface="Century Gothic"/>
              <a:sym typeface="Georgia"/>
            </a:endParaRPr>
          </a:p>
        </p:txBody>
      </p:sp>
    </p:spTree>
    <p:extLst>
      <p:ext uri="{BB962C8B-B14F-4D97-AF65-F5344CB8AC3E}">
        <p14:creationId xmlns:p14="http://schemas.microsoft.com/office/powerpoint/2010/main" val="78970635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p:cNvSpPr>
          <p:nvPr/>
        </p:nvSpPr>
        <p:spPr bwMode="auto">
          <a:xfrm>
            <a:off x="1257300" y="3136900"/>
            <a:ext cx="11785600" cy="134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a:solidFill>
                <a:schemeClr val="tx1"/>
              </a:solidFill>
              <a:cs typeface="Georgia" charset="0"/>
            </a:endParaRPr>
          </a:p>
        </p:txBody>
      </p:sp>
      <p:pic>
        <p:nvPicPr>
          <p:cNvPr id="10752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07523"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 is that sound?</a:t>
            </a:r>
          </a:p>
        </p:txBody>
      </p:sp>
      <p:pic>
        <p:nvPicPr>
          <p:cNvPr id="5" name="Picture 4" descr="12970-NOLCHV.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06056" y="3868688"/>
            <a:ext cx="5596880" cy="5114955"/>
          </a:xfrm>
          <a:prstGeom prst="roundRect">
            <a:avLst>
              <a:gd name="adj" fmla="val 14654"/>
            </a:avLst>
          </a:prstGeo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p:cNvSpPr>
          <p:nvPr/>
        </p:nvSpPr>
        <p:spPr bwMode="auto">
          <a:xfrm>
            <a:off x="1257300" y="3136900"/>
            <a:ext cx="11785600" cy="134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a:solidFill>
                <a:schemeClr val="tx1"/>
              </a:solidFill>
              <a:cs typeface="Georgia" charset="0"/>
            </a:endParaRPr>
          </a:p>
        </p:txBody>
      </p:sp>
      <p:pic>
        <p:nvPicPr>
          <p:cNvPr id="10957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09571"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 is that sound?</a:t>
            </a:r>
          </a:p>
        </p:txBody>
      </p:sp>
      <p:pic>
        <p:nvPicPr>
          <p:cNvPr id="11" name="droppedImage.png"/>
          <p:cNvPicPr/>
          <p:nvPr/>
        </p:nvPicPr>
        <p:blipFill>
          <a:blip r:embed="rId5" cstate="screen">
            <a:extLst>
              <a:ext uri="{28A0092B-C50C-407E-A947-70E740481C1C}">
                <a14:useLocalDpi xmlns:a14="http://schemas.microsoft.com/office/drawing/2010/main"/>
              </a:ext>
            </a:extLst>
          </a:blip>
          <a:stretch>
            <a:fillRect/>
          </a:stretch>
        </p:blipFill>
        <p:spPr>
          <a:xfrm>
            <a:off x="5105400" y="4937707"/>
            <a:ext cx="2794000" cy="1744825"/>
          </a:xfrm>
          <a:prstGeom prst="rect">
            <a:avLst/>
          </a:prstGeom>
          <a:ln w="12700">
            <a:miter lim="400000"/>
          </a:ln>
        </p:spPr>
      </p:pic>
      <p:pic>
        <p:nvPicPr>
          <p:cNvPr id="12" name="droppedImage.png"/>
          <p:cNvPicPr/>
          <p:nvPr/>
        </p:nvPicPr>
        <p:blipFill>
          <a:blip r:embed="rId6" cstate="screen">
            <a:extLst>
              <a:ext uri="{28A0092B-C50C-407E-A947-70E740481C1C}">
                <a14:useLocalDpi xmlns:a14="http://schemas.microsoft.com/office/drawing/2010/main"/>
              </a:ext>
            </a:extLst>
          </a:blip>
          <a:stretch>
            <a:fillRect/>
          </a:stretch>
        </p:blipFill>
        <p:spPr>
          <a:xfrm>
            <a:off x="1409700" y="4737100"/>
            <a:ext cx="2146300" cy="2146300"/>
          </a:xfrm>
          <a:prstGeom prst="rect">
            <a:avLst/>
          </a:prstGeom>
          <a:ln w="12700">
            <a:miter lim="400000"/>
          </a:ln>
        </p:spPr>
      </p:pic>
      <p:pic>
        <p:nvPicPr>
          <p:cNvPr id="13" name="droppedImage.png"/>
          <p:cNvPicPr/>
          <p:nvPr/>
        </p:nvPicPr>
        <p:blipFill>
          <a:blip r:embed="rId7" cstate="screen">
            <a:extLst>
              <a:ext uri="{28A0092B-C50C-407E-A947-70E740481C1C}">
                <a14:useLocalDpi xmlns:a14="http://schemas.microsoft.com/office/drawing/2010/main"/>
              </a:ext>
            </a:extLst>
          </a:blip>
          <a:stretch>
            <a:fillRect/>
          </a:stretch>
        </p:blipFill>
        <p:spPr>
          <a:xfrm>
            <a:off x="9096771" y="4597400"/>
            <a:ext cx="2980929" cy="2133600"/>
          </a:xfrm>
          <a:prstGeom prst="rect">
            <a:avLst/>
          </a:prstGeom>
          <a:ln w="12700">
            <a:miter lim="400000"/>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11618"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You’re right!</a:t>
            </a:r>
          </a:p>
        </p:txBody>
      </p:sp>
      <p:sp>
        <p:nvSpPr>
          <p:cNvPr id="111619" name="Rectangle 6"/>
          <p:cNvSpPr>
            <a:spLocks/>
          </p:cNvSpPr>
          <p:nvPr/>
        </p:nvSpPr>
        <p:spPr bwMode="auto">
          <a:xfrm>
            <a:off x="1030288" y="2716213"/>
            <a:ext cx="11592792" cy="1655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180975" algn="l">
              <a:spcBef>
                <a:spcPts val="2000"/>
              </a:spcBef>
              <a:buSzPct val="77000"/>
            </a:pPr>
            <a:r>
              <a:rPr lang="en-CA" sz="4000" dirty="0" smtClean="0">
                <a:solidFill>
                  <a:srgbClr val="005A7C"/>
                </a:solidFill>
                <a:latin typeface="Century Gothic" charset="0"/>
                <a:cs typeface="Century Gothic" charset="0"/>
                <a:sym typeface="Century Gothic" charset="0"/>
              </a:rPr>
              <a:t>It is volcano erupting! </a:t>
            </a:r>
          </a:p>
          <a:p>
            <a:pPr marL="180975" algn="l">
              <a:spcBef>
                <a:spcPts val="2000"/>
              </a:spcBef>
              <a:buSzPct val="77000"/>
            </a:pPr>
            <a:r>
              <a:rPr lang="en-CA" sz="4000" dirty="0" err="1" smtClean="0">
                <a:solidFill>
                  <a:srgbClr val="005A7C"/>
                </a:solidFill>
                <a:latin typeface="Century Gothic" charset="0"/>
                <a:cs typeface="Century Gothic" charset="0"/>
                <a:sym typeface="Century Gothic" charset="0"/>
              </a:rPr>
              <a:t>Volcanos</a:t>
            </a:r>
            <a:r>
              <a:rPr lang="en-CA" sz="4000" dirty="0" smtClean="0">
                <a:solidFill>
                  <a:srgbClr val="005A7C"/>
                </a:solidFill>
                <a:latin typeface="Century Gothic" charset="0"/>
                <a:cs typeface="Century Gothic" charset="0"/>
                <a:sym typeface="Century Gothic" charset="0"/>
              </a:rPr>
              <a:t> are all over the world. When they erupt, hot red lava flows out of the volcano!</a:t>
            </a:r>
          </a:p>
        </p:txBody>
      </p:sp>
      <p:sp>
        <p:nvSpPr>
          <p:cNvPr id="111620" name="Picture 4"/>
          <p:cNvSpPr>
            <a:spLocks noChangeAspect="1" noChangeArrowheads="1"/>
          </p:cNvSpPr>
          <p:nvPr/>
        </p:nvSpPr>
        <p:spPr bwMode="auto">
          <a:xfrm>
            <a:off x="6134100" y="5416550"/>
            <a:ext cx="5854700" cy="3295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endParaRPr lang="en-US"/>
          </a:p>
        </p:txBody>
      </p:sp>
      <p:sp>
        <p:nvSpPr>
          <p:cNvPr id="111621" name="Picture 6"/>
          <p:cNvSpPr>
            <a:spLocks noChangeAspect="1" noChangeArrowheads="1"/>
          </p:cNvSpPr>
          <p:nvPr/>
        </p:nvSpPr>
        <p:spPr bwMode="auto">
          <a:xfrm>
            <a:off x="882650" y="5422900"/>
            <a:ext cx="4933950" cy="328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endParaRPr lang="en-US"/>
          </a:p>
        </p:txBody>
      </p:sp>
      <p:pic>
        <p:nvPicPr>
          <p:cNvPr id="7" name="droppedImage.png"/>
          <p:cNvPicPr/>
          <p:nvPr/>
        </p:nvPicPr>
        <p:blipFill>
          <a:blip r:embed="rId5" cstate="screen">
            <a:extLst>
              <a:ext uri="{28A0092B-C50C-407E-A947-70E740481C1C}">
                <a14:useLocalDpi xmlns:a14="http://schemas.microsoft.com/office/drawing/2010/main"/>
              </a:ext>
            </a:extLst>
          </a:blip>
          <a:stretch>
            <a:fillRect/>
          </a:stretch>
        </p:blipFill>
        <p:spPr>
          <a:xfrm>
            <a:off x="1447799" y="6028928"/>
            <a:ext cx="4050536" cy="2899172"/>
          </a:xfrm>
          <a:prstGeom prst="rect">
            <a:avLst/>
          </a:prstGeom>
          <a:ln w="12700">
            <a:miter lim="400000"/>
          </a:ln>
        </p:spPr>
      </p:pic>
      <p:pic>
        <p:nvPicPr>
          <p:cNvPr id="8" name="droppedImage.png"/>
          <p:cNvPicPr/>
          <p:nvPr/>
        </p:nvPicPr>
        <p:blipFill>
          <a:blip r:embed="rId6">
            <a:extLst/>
          </a:blip>
          <a:stretch>
            <a:fillRect/>
          </a:stretch>
        </p:blipFill>
        <p:spPr>
          <a:xfrm>
            <a:off x="6574408" y="5870386"/>
            <a:ext cx="4435872" cy="2994214"/>
          </a:xfrm>
          <a:prstGeom prst="rect">
            <a:avLst/>
          </a:prstGeom>
          <a:ln w="12700">
            <a:miter lim="400000"/>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7" descr="C:\Users\Admin\AppData\Local\Temp\_AZTMP30_\DragTemp\10235-NMFWVV.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3004800" cy="975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4"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spcBef>
                <a:spcPts val="3200"/>
              </a:spcBef>
              <a:buSzPct val="77000"/>
            </a:pPr>
            <a:r>
              <a:rPr lang="en-US" sz="6000" b="1">
                <a:latin typeface="Century Gothic" charset="0"/>
                <a:cs typeface="Georgia" charset="0"/>
              </a:rPr>
              <a:t>Where are we going today?</a:t>
            </a: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_rels/theme15.xml.rels><?xml version="1.0" encoding="UTF-8" standalone="yes"?>
<Relationships xmlns="http://schemas.openxmlformats.org/package/2006/relationships"><Relationship Id="rId1" Type="http://schemas.openxmlformats.org/officeDocument/2006/relationships/image" Target="../media/image1.png"/></Relationships>
</file>

<file path=ppt/theme/_rels/theme16.xml.rels><?xml version="1.0" encoding="UTF-8" standalone="yes"?>
<Relationships xmlns="http://schemas.openxmlformats.org/package/2006/relationships"><Relationship Id="rId1" Type="http://schemas.openxmlformats.org/officeDocument/2006/relationships/image" Target="../media/image1.png"/></Relationships>
</file>

<file path=ppt/theme/_rels/theme17.xml.rels><?xml version="1.0" encoding="UTF-8" standalone="yes"?>
<Relationships xmlns="http://schemas.openxmlformats.org/package/2006/relationships"><Relationship Id="rId1" Type="http://schemas.openxmlformats.org/officeDocument/2006/relationships/image" Target="../media/image1.png"/></Relationships>
</file>

<file path=ppt/theme/_rels/theme18.xml.rels><?xml version="1.0" encoding="UTF-8" standalone="yes"?>
<Relationships xmlns="http://schemas.openxmlformats.org/package/2006/relationships"><Relationship Id="rId1" Type="http://schemas.openxmlformats.org/officeDocument/2006/relationships/image" Target="../media/image1.png"/></Relationships>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_rels/theme21.xml.rels><?xml version="1.0" encoding="UTF-8" standalone="yes"?>
<Relationships xmlns="http://schemas.openxmlformats.org/package/2006/relationships"><Relationship Id="rId1" Type="http://schemas.openxmlformats.org/officeDocument/2006/relationships/image" Target="../media/image1.png"/></Relationships>
</file>

<file path=ppt/theme/_rels/theme22.xml.rels><?xml version="1.0" encoding="UTF-8" standalone="yes"?>
<Relationships xmlns="http://schemas.openxmlformats.org/package/2006/relationships"><Relationship Id="rId1" Type="http://schemas.openxmlformats.org/officeDocument/2006/relationships/image" Target="../media/image1.png"/></Relationships>
</file>

<file path=ppt/theme/_rels/theme23.xml.rels><?xml version="1.0" encoding="UTF-8" standalone="yes"?>
<Relationships xmlns="http://schemas.openxmlformats.org/package/2006/relationships"><Relationship Id="rId1" Type="http://schemas.openxmlformats.org/officeDocument/2006/relationships/image" Target="../media/image1.png"/></Relationships>
</file>

<file path=ppt/theme/_rels/theme24.xml.rels><?xml version="1.0" encoding="UTF-8" standalone="yes"?>
<Relationships xmlns="http://schemas.openxmlformats.org/package/2006/relationships"><Relationship Id="rId1" Type="http://schemas.openxmlformats.org/officeDocument/2006/relationships/image" Target="../media/image1.png"/></Relationships>
</file>

<file path=ppt/theme/_rels/theme25.xml.rels><?xml version="1.0" encoding="UTF-8" standalone="yes"?>
<Relationships xmlns="http://schemas.openxmlformats.org/package/2006/relationships"><Relationship Id="rId1" Type="http://schemas.openxmlformats.org/officeDocument/2006/relationships/image" Target="../media/image1.png"/></Relationships>
</file>

<file path=ppt/theme/_rels/theme26.xml.rels><?xml version="1.0" encoding="UTF-8" standalone="yes"?>
<Relationships xmlns="http://schemas.openxmlformats.org/package/2006/relationships"><Relationship Id="rId1" Type="http://schemas.openxmlformats.org/officeDocument/2006/relationships/image" Target="../media/image1.png"/></Relationships>
</file>

<file path=ppt/theme/_rels/theme27.xml.rels><?xml version="1.0" encoding="UTF-8" standalone="yes"?>
<Relationships xmlns="http://schemas.openxmlformats.org/package/2006/relationships"><Relationship Id="rId1" Type="http://schemas.openxmlformats.org/officeDocument/2006/relationships/image" Target="../media/image1.png"/></Relationships>
</file>

<file path=ppt/theme/_rels/theme28.xml.rels><?xml version="1.0" encoding="UTF-8" standalone="yes"?>
<Relationships xmlns="http://schemas.openxmlformats.org/package/2006/relationships"><Relationship Id="rId1" Type="http://schemas.openxmlformats.org/officeDocument/2006/relationships/image" Target="../media/image1.png"/></Relationships>
</file>

<file path=ppt/theme/_rels/theme29.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30.xml.rels><?xml version="1.0" encoding="UTF-8" standalone="yes"?>
<Relationships xmlns="http://schemas.openxmlformats.org/package/2006/relationships"><Relationship Id="rId1" Type="http://schemas.openxmlformats.org/officeDocument/2006/relationships/image" Target="../media/image1.png"/></Relationships>
</file>

<file path=ppt/theme/_rels/theme31.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Subtitle">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hoto - Horizontal">
  <a:themeElements>
    <a:clrScheme name="">
      <a:dk1>
        <a:srgbClr val="000000"/>
      </a:dk1>
      <a:lt1>
        <a:srgbClr val="FFFFFF"/>
      </a:lt1>
      <a:dk2>
        <a:srgbClr val="000000"/>
      </a:dk2>
      <a:lt2>
        <a:srgbClr val="000000"/>
      </a:lt2>
      <a:accent1>
        <a:srgbClr val="FFFF33"/>
      </a:accent1>
      <a:accent2>
        <a:srgbClr val="333399"/>
      </a:accent2>
      <a:accent3>
        <a:srgbClr val="FFFFFF"/>
      </a:accent3>
      <a:accent4>
        <a:srgbClr val="000000"/>
      </a:accent4>
      <a:accent5>
        <a:srgbClr val="FFFFAD"/>
      </a:accent5>
      <a:accent6>
        <a:srgbClr val="2D2D8A"/>
      </a:accent6>
      <a:hlink>
        <a:srgbClr val="009999"/>
      </a:hlink>
      <a:folHlink>
        <a:srgbClr val="99CC00"/>
      </a:folHlink>
    </a:clrScheme>
    <a:fontScheme name="Photo - Horizont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Title, Bullets &amp;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Bullets &amp; Photo">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 &amp; Bullets - 2 Column">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2 Column">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amp; Subtitle -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 Photo">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3267</TotalTime>
  <Pages>0</Pages>
  <Words>1118</Words>
  <Characters>0</Characters>
  <Application>Microsoft Macintosh PowerPoint</Application>
  <PresentationFormat>Custom</PresentationFormat>
  <Lines>0</Lines>
  <Paragraphs>146</Paragraphs>
  <Slides>54</Slides>
  <Notes>54</Notes>
  <HiddenSlides>0</HiddenSlides>
  <MMClips>0</MMClips>
  <ScaleCrop>false</ScaleCrop>
  <HeadingPairs>
    <vt:vector size="6" baseType="variant">
      <vt:variant>
        <vt:lpstr>Fonts Used</vt:lpstr>
      </vt:variant>
      <vt:variant>
        <vt:i4>19</vt:i4>
      </vt:variant>
      <vt:variant>
        <vt:lpstr>Theme</vt:lpstr>
      </vt:variant>
      <vt:variant>
        <vt:i4>31</vt:i4>
      </vt:variant>
      <vt:variant>
        <vt:lpstr>Slide Titles</vt:lpstr>
      </vt:variant>
      <vt:variant>
        <vt:i4>54</vt:i4>
      </vt:variant>
    </vt:vector>
  </HeadingPairs>
  <TitlesOfParts>
    <vt:vector size="104" baseType="lpstr">
      <vt:lpstr>Al Bayan</vt:lpstr>
      <vt:lpstr>Century Gothic</vt:lpstr>
      <vt:lpstr>Chalkboard</vt:lpstr>
      <vt:lpstr>Georgia</vt:lpstr>
      <vt:lpstr>Georgia Italic</vt:lpstr>
      <vt:lpstr>Gill Sans</vt:lpstr>
      <vt:lpstr>Kaiti SC Regular</vt:lpstr>
      <vt:lpstr>Lucida Grande</vt:lpstr>
      <vt:lpstr>Marker Felt</vt:lpstr>
      <vt:lpstr>ＭＳ Ｐゴシック</vt:lpstr>
      <vt:lpstr>Party LET</vt:lpstr>
      <vt:lpstr>PingFang SC Regular</vt:lpstr>
      <vt:lpstr>Savoye LET Plain:1.0</vt:lpstr>
      <vt:lpstr>Songti SC Light</vt:lpstr>
      <vt:lpstr>Songti SC Regular</vt:lpstr>
      <vt:lpstr>Stone Sans ITC TT-Semi</vt:lpstr>
      <vt:lpstr>System Font Regular</vt:lpstr>
      <vt:lpstr>ヒラギノ角ゴ Pro W6</vt:lpstr>
      <vt:lpstr>Arial</vt:lpstr>
      <vt:lpstr>Title &amp; Subtitle</vt:lpstr>
      <vt:lpstr>Title - Top</vt:lpstr>
      <vt:lpstr>Photo - Horizontal</vt:lpstr>
      <vt:lpstr>Title &amp; Bullets - 2 Column</vt:lpstr>
      <vt:lpstr>Blank</vt:lpstr>
      <vt:lpstr>Title &amp; Subtitle - Photo</vt:lpstr>
      <vt:lpstr>1_Bullets</vt:lpstr>
      <vt:lpstr>1_Title &amp; Bullets</vt:lpstr>
      <vt:lpstr>1_Title - Center</vt:lpstr>
      <vt:lpstr>1_Title &amp; Subtitle</vt:lpstr>
      <vt:lpstr>2_Photo - Horizontal</vt:lpstr>
      <vt:lpstr>Photo - Horizontal Reflection</vt:lpstr>
      <vt:lpstr>1_Photo - Vertical</vt:lpstr>
      <vt:lpstr>Photo - Vertical Reflection</vt:lpstr>
      <vt:lpstr>2_Title - Top</vt:lpstr>
      <vt:lpstr>1_Title &amp; Bullets - Left</vt:lpstr>
      <vt:lpstr>1_Title &amp; Bullets - 2 Column</vt:lpstr>
      <vt:lpstr>Title &amp; Bullets - Right</vt:lpstr>
      <vt:lpstr>Title, Bullets &amp; Photo</vt:lpstr>
      <vt:lpstr>2_Title &amp; Subtitle</vt:lpstr>
      <vt:lpstr>2_Title - Center</vt:lpstr>
      <vt:lpstr>2_Title &amp; Bullets</vt:lpstr>
      <vt:lpstr>2_Blank</vt:lpstr>
      <vt:lpstr>3_Title - Top</vt:lpstr>
      <vt:lpstr>2_Title &amp; Bullets - Right</vt:lpstr>
      <vt:lpstr>2_Title &amp; Bullets - Left</vt:lpstr>
      <vt:lpstr>2_Title &amp; Bullets - 2 Column</vt:lpstr>
      <vt:lpstr>1_Title, Bullets &amp; Photo</vt:lpstr>
      <vt:lpstr>2_Photo - Vertical</vt:lpstr>
      <vt:lpstr>2_Bullets</vt:lpstr>
      <vt:lpstr>2_Title, Bullets &amp;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Vanessa Bielecki</cp:lastModifiedBy>
  <cp:revision>251</cp:revision>
  <dcterms:modified xsi:type="dcterms:W3CDTF">2016-04-26T22:34:47Z</dcterms:modified>
</cp:coreProperties>
</file>