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12" r:id="rId3"/>
    <p:sldId id="259" r:id="rId4"/>
    <p:sldId id="313" r:id="rId5"/>
    <p:sldId id="314" r:id="rId6"/>
    <p:sldId id="317" r:id="rId7"/>
    <p:sldId id="319" r:id="rId8"/>
    <p:sldId id="320" r:id="rId9"/>
    <p:sldId id="321" r:id="rId10"/>
    <p:sldId id="318" r:id="rId11"/>
    <p:sldId id="316" r:id="rId12"/>
    <p:sldId id="322" r:id="rId13"/>
    <p:sldId id="323" r:id="rId14"/>
    <p:sldId id="324" r:id="rId15"/>
    <p:sldId id="325" r:id="rId16"/>
    <p:sldId id="330" r:id="rId17"/>
    <p:sldId id="326" r:id="rId18"/>
    <p:sldId id="327" r:id="rId19"/>
    <p:sldId id="328" r:id="rId20"/>
    <p:sldId id="329" r:id="rId21"/>
    <p:sldId id="339" r:id="rId22"/>
    <p:sldId id="281" r:id="rId23"/>
    <p:sldId id="310" r:id="rId24"/>
    <p:sldId id="309" r:id="rId25"/>
    <p:sldId id="340" r:id="rId26"/>
    <p:sldId id="348" r:id="rId27"/>
    <p:sldId id="352" r:id="rId28"/>
    <p:sldId id="372" r:id="rId29"/>
    <p:sldId id="374" r:id="rId30"/>
    <p:sldId id="355" r:id="rId31"/>
    <p:sldId id="356" r:id="rId32"/>
    <p:sldId id="290" r:id="rId33"/>
    <p:sldId id="359" r:id="rId34"/>
    <p:sldId id="360" r:id="rId35"/>
    <p:sldId id="366" r:id="rId36"/>
    <p:sldId id="367" r:id="rId37"/>
    <p:sldId id="368" r:id="rId38"/>
    <p:sldId id="369" r:id="rId39"/>
    <p:sldId id="343" r:id="rId40"/>
    <p:sldId id="344" r:id="rId41"/>
    <p:sldId id="345" r:id="rId42"/>
    <p:sldId id="365" r:id="rId43"/>
    <p:sldId id="34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EA"/>
    <a:srgbClr val="37B9AB"/>
    <a:srgbClr val="92E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0"/>
  </p:normalViewPr>
  <p:slideViewPr>
    <p:cSldViewPr snapToGrid="0" snapToObjects="1">
      <p:cViewPr>
        <p:scale>
          <a:sx n="68" d="100"/>
          <a:sy n="68" d="100"/>
        </p:scale>
        <p:origin x="-174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DF3AA-D6BA-4D63-9B05-21D9E20CD2F6}" type="datetimeFigureOut">
              <a:rPr lang="en-CA" smtClean="0"/>
              <a:pPr/>
              <a:t>16-04-13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12CDE-44F5-4C03-9140-26913D904C2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27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2227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494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TEXT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373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TEXT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7500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340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92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students circle the appropriate word or use the TEXT tool</a:t>
            </a:r>
            <a:r>
              <a:rPr lang="en-US" baseline="0" dirty="0" smtClean="0"/>
              <a:t> to type in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26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51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18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2549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378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is they can pronounce the words on their own.  You may discuss</a:t>
            </a:r>
            <a:r>
              <a:rPr lang="en-US" baseline="0" dirty="0" smtClean="0"/>
              <a:t> some of the images with them, especially “clam” and “clover”.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89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is they can pronounce the words on their own.  You may discuss</a:t>
            </a:r>
            <a:r>
              <a:rPr lang="en-US" baseline="0" dirty="0" smtClean="0"/>
              <a:t> some of the images with them, especially “clam” and “clover”.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139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review these terms with them.  Depending</a:t>
            </a:r>
            <a:r>
              <a:rPr lang="en-US" baseline="0" dirty="0" smtClean="0"/>
              <a:t> on your students, you may want to ask them to MIME/PANTOMIME the actions along with you.  Focus on the past terms for EAT, SLEEP and WRITE.  This is a review from the last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74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1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39B2-C89C-3C42-AA53-C6C80E6C3CFF}" type="datetimeFigureOut">
              <a:rPr lang="en-US" smtClean="0"/>
              <a:pPr/>
              <a:t>16-04-13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irthday2.pn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4" b="3355"/>
          <a:stretch/>
        </p:blipFill>
        <p:spPr>
          <a:xfrm>
            <a:off x="1" y="-1"/>
            <a:ext cx="89642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8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9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5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8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1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075" y="2523443"/>
            <a:ext cx="3798478" cy="106402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075" y="3393923"/>
            <a:ext cx="4303925" cy="65027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2,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40075" y="144378"/>
            <a:ext cx="4303925" cy="325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ESL B (Level 2)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4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How do you celebrate </a:t>
            </a:r>
            <a:b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your Birthday?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542" y="1734189"/>
            <a:ext cx="7798930" cy="2677656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On my birthday I ___________________</a:t>
            </a:r>
          </a:p>
          <a:p>
            <a:pPr algn="ctr"/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______________________________________</a:t>
            </a:r>
          </a:p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___________________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___________________</a:t>
            </a:r>
          </a:p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4530018"/>
            <a:ext cx="2169391" cy="2118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926" y="4483882"/>
            <a:ext cx="2216727" cy="2164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2" y="218986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99754" y="3512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2883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 smtClean="0">
                <a:latin typeface="Arial" charset="0"/>
                <a:ea typeface="Arial" charset="0"/>
                <a:cs typeface="Arial" charset="0"/>
              </a:rPr>
              <a:t>New Birthday words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55" y="3645051"/>
            <a:ext cx="2409753" cy="292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93" y="0"/>
            <a:ext cx="53350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08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92299"/>
            <a:ext cx="9144000" cy="120032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Today is August 9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it is a special day for Nana.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Nate is excited for Nana’s birthday.    He goes outside and gets Nana some birthday flowers!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6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59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18226"/>
            <a:ext cx="9144000" cy="1569660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Nana will love her birthday flowers!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‘Those are nice flowers,’ says Dad.  ’Do not forget to put them in water!’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5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22093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Nate is too busy making a birthday card for Nana.  He does not hear his dad.  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22093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Nate forgets to put the flowers for Nana in water.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0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971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71936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Now it is time to bake a birthday cake for Nana.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“Mix the cake good!” says Mom. 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Oh no!  Nana’s birthday cake fell on the floor!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2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25561"/>
            <a:ext cx="9144000" cy="1569660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“I did not put the flowers in water and the cake is on the floor!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will I give Nana for her special day?” cried Nate.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83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3279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“I am sorry Nana.  I only have a card for you.  The cake is on the floor and the flowers have no water.”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1485900" y="1439834"/>
            <a:ext cx="6055393" cy="322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US" altLang="en-US" sz="24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Sounds of the letters </a:t>
            </a:r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‘</a:t>
            </a:r>
            <a:r>
              <a:rPr lang="en-US" altLang="en-US" sz="2400" dirty="0" err="1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kn</a:t>
            </a:r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’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400" dirty="0" smtClean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New Chinese New Year words</a:t>
            </a:r>
          </a:p>
          <a:p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Simple Past and Irregular Verbs</a:t>
            </a:r>
          </a:p>
          <a:p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altLang="en-US" sz="24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Making connections between ourselves and the world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8" y="1621557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7" y="232381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6" y="302607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85900" y="30575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654" y="4290094"/>
            <a:ext cx="3009514" cy="2277693"/>
          </a:xfrm>
          <a:prstGeom prst="rect">
            <a:avLst/>
          </a:prstGeom>
        </p:spPr>
      </p:pic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85" y="382573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83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3279"/>
            <a:ext cx="9144000" cy="193899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“It is okay Nate,” said Nana, “All I want is to spend time with you! That is the best gift for my special birthday!”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2" y="218986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99754" y="3512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2883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 smtClean="0">
                <a:latin typeface="Arial" charset="0"/>
                <a:ea typeface="Arial" charset="0"/>
                <a:cs typeface="Arial" charset="0"/>
              </a:rPr>
              <a:t>Talking about what happened in a story in our own words 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55" y="3645051"/>
            <a:ext cx="2409753" cy="292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988" y="1912938"/>
            <a:ext cx="27559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6055" y="19129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8764" y="515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 are</a:t>
            </a:r>
            <a:r>
              <a:rPr lang="is-IS" sz="3600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3600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Words with the sound “CL”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127844"/>
              </p:ext>
            </p:extLst>
          </p:nvPr>
        </p:nvGraphicFramePr>
        <p:xfrm>
          <a:off x="352708" y="1344413"/>
          <a:ext cx="8264188" cy="526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094"/>
                <a:gridCol w="4132094"/>
              </a:tblGrid>
              <a:tr h="2350273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clouds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clown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99813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clothes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clam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808" y="1356410"/>
            <a:ext cx="2001864" cy="21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034" y="1356410"/>
            <a:ext cx="2139624" cy="216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808" y="4153426"/>
            <a:ext cx="198920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4219" y="4153426"/>
            <a:ext cx="1963253" cy="198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4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rgbClr val="0070C0"/>
                </a:solidFill>
              </a:rPr>
              <a:t>Words with the sound “CL”</a:t>
            </a:r>
            <a:endParaRPr lang="en-US" sz="3200" dirty="0">
              <a:solidFill>
                <a:srgbClr val="0070C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283377"/>
              </p:ext>
            </p:extLst>
          </p:nvPr>
        </p:nvGraphicFramePr>
        <p:xfrm>
          <a:off x="352708" y="1213706"/>
          <a:ext cx="8390916" cy="5373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5458"/>
                <a:gridCol w="4195458"/>
              </a:tblGrid>
              <a:tr h="241002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clover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clock</a:t>
                      </a:r>
                    </a:p>
                  </a:txBody>
                  <a:tcPr>
                    <a:noFill/>
                  </a:tcPr>
                </a:tc>
              </a:tr>
              <a:tr h="2048934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cliff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closet</a:t>
                      </a:r>
                      <a:endParaRPr lang="en-US" sz="2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444" y="1461270"/>
            <a:ext cx="2078554" cy="2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2783" y="1461271"/>
            <a:ext cx="2020561" cy="2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909" y="4096518"/>
            <a:ext cx="2005012" cy="19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8279" y="4096518"/>
            <a:ext cx="1966383" cy="19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9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2" y="218986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99754" y="3512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28832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 smtClean="0">
                <a:latin typeface="Arial" charset="0"/>
                <a:ea typeface="Arial" charset="0"/>
                <a:cs typeface="Arial" charset="0"/>
              </a:rPr>
              <a:t>Sound of the letters ‘CL’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55" y="3645051"/>
            <a:ext cx="2409753" cy="292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5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37B9AB"/>
                </a:solidFill>
              </a:rPr>
              <a:t>Review: A verb is an 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9" y="2077595"/>
            <a:ext cx="6858000" cy="424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5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my birthday cake!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36" y="4266515"/>
            <a:ext cx="2704588" cy="2127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4793099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a test!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443" y="4401372"/>
            <a:ext cx="3214557" cy="21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5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9705" y="1213706"/>
            <a:ext cx="8093919" cy="5383010"/>
          </a:xfrm>
          <a:prstGeom prst="roundRect">
            <a:avLst>
              <a:gd name="adj" fmla="val 4060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37B9AB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Simple past verbs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93" y="3315909"/>
            <a:ext cx="11484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ate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624" y="3328342"/>
            <a:ext cx="13334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wrote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1008" y="3315909"/>
            <a:ext cx="18339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slept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034" y="2278022"/>
            <a:ext cx="6222777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Yesterday, I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_______</a:t>
            </a:r>
            <a:r>
              <a:rPr lang="en-US" sz="32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until 11 am!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034" y="1153944"/>
            <a:ext cx="5029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 and write in the correct word in the past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288" y="4682322"/>
            <a:ext cx="2696329" cy="19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Today you will learn…</a:t>
            </a:r>
            <a:endParaRPr lang="en-US" sz="32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1193799" y="1353078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Sound of the letters ‘cl’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More simple past irregular verbs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Retelling a story we have read in our own words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+mj-lt"/>
                <a:ea typeface="Century Gothic" charset="0"/>
                <a:cs typeface="Century Gothic" charset="0"/>
                <a:sym typeface="Century Gothic" charset="0"/>
              </a:rPr>
              <a:t>New Birthday words</a:t>
            </a: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1" y="3985682"/>
            <a:ext cx="2015067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3119" y="3961561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829" y="4303181"/>
            <a:ext cx="2339230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164055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901151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2571933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1" y="3162079"/>
            <a:ext cx="479425" cy="5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Fill in the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past</a:t>
            </a:r>
            <a:r>
              <a:rPr lang="en-US" sz="3600" b="1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verbs…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5699"/>
              </p:ext>
            </p:extLst>
          </p:nvPr>
        </p:nvGraphicFramePr>
        <p:xfrm>
          <a:off x="416073" y="3408302"/>
          <a:ext cx="8327550" cy="305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850"/>
                <a:gridCol w="2775850"/>
                <a:gridCol w="2775850"/>
              </a:tblGrid>
              <a:tr h="2595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blow  </a:t>
                      </a:r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take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00B0F0"/>
                          </a:solidFill>
                        </a:rPr>
                        <a:t>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sweep  </a:t>
                      </a:r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2221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955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443" y="1061390"/>
            <a:ext cx="2606656" cy="21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9172" y="1061389"/>
            <a:ext cx="2201352" cy="21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584" y="824386"/>
            <a:ext cx="2024980" cy="241069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69818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00554" y="4935686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31291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10143" y="5437768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took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971616" y="5449855"/>
            <a:ext cx="912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blew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123537" y="5436336"/>
            <a:ext cx="1088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swept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5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Fill in the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past</a:t>
            </a:r>
            <a:r>
              <a:rPr lang="en-US" sz="3600" b="1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37B9AB"/>
                </a:solidFill>
                <a:latin typeface="Arial" charset="0"/>
                <a:ea typeface="Arial" charset="0"/>
                <a:cs typeface="Arial" charset="0"/>
              </a:rPr>
              <a:t>verbs…</a:t>
            </a:r>
            <a:endParaRPr lang="en-US" sz="3600" dirty="0">
              <a:solidFill>
                <a:srgbClr val="37B9AB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47921"/>
              </p:ext>
            </p:extLst>
          </p:nvPr>
        </p:nvGraphicFramePr>
        <p:xfrm>
          <a:off x="416073" y="3408302"/>
          <a:ext cx="8327550" cy="305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850"/>
                <a:gridCol w="2775850"/>
                <a:gridCol w="2775850"/>
              </a:tblGrid>
              <a:tr h="2595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rise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find</a:t>
                      </a:r>
                      <a:endParaRPr lang="en-US" sz="32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00B0F0"/>
                          </a:solidFill>
                        </a:rPr>
                        <a:t>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Throw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F0"/>
                          </a:solidFill>
                        </a:rPr>
                        <a:t>________</a:t>
                      </a:r>
                      <a:endParaRPr 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2221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955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969818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00554" y="4935686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31291" y="4935687"/>
            <a:ext cx="1593273" cy="1527385"/>
          </a:xfrm>
          <a:prstGeom prst="ellipse">
            <a:avLst/>
          </a:prstGeom>
          <a:solidFill>
            <a:srgbClr val="37B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29576" y="5468728"/>
            <a:ext cx="1073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threw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971616" y="5449855"/>
            <a:ext cx="1062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found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123537" y="5449855"/>
            <a:ext cx="82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rose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8" y="1014549"/>
            <a:ext cx="2592910" cy="2592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544" y="1033521"/>
            <a:ext cx="1566213" cy="2117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789" y="1066555"/>
            <a:ext cx="1900165" cy="205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4" y="1213706"/>
            <a:ext cx="8187600" cy="2222221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I watched the sun _________ (</a:t>
            </a:r>
            <a:r>
              <a:rPr lang="en-US" sz="2800" dirty="0" smtClean="0">
                <a:solidFill>
                  <a:srgbClr val="00B0F0"/>
                </a:solidFill>
              </a:rPr>
              <a:t>rose/rise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Jess  ________ (</a:t>
            </a:r>
            <a:r>
              <a:rPr lang="en-US" sz="2800" dirty="0" smtClean="0">
                <a:solidFill>
                  <a:srgbClr val="00B0F0"/>
                </a:solidFill>
              </a:rPr>
              <a:t>find/found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her moms cell phone.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98" y="3743894"/>
            <a:ext cx="2592910" cy="2592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22" y="3911104"/>
            <a:ext cx="24765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6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3" y="1213706"/>
            <a:ext cx="8159891" cy="1958985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Suzy  _______ (</a:t>
            </a:r>
            <a:r>
              <a:rPr lang="en-US" sz="2800" dirty="0" smtClean="0">
                <a:solidFill>
                  <a:srgbClr val="00B0F0"/>
                </a:solidFill>
              </a:rPr>
              <a:t>sweep/swept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the floor.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The pitcher _______ (</a:t>
            </a:r>
            <a:r>
              <a:rPr lang="en-US" sz="2800" dirty="0" smtClean="0">
                <a:solidFill>
                  <a:srgbClr val="00B0F0"/>
                </a:solidFill>
              </a:rPr>
              <a:t>threw/throw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the baseball.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3" y="3692277"/>
            <a:ext cx="2024980" cy="24106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55" y="3510290"/>
            <a:ext cx="2499591" cy="2417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073" y="197350"/>
            <a:ext cx="8327551" cy="1016356"/>
          </a:xfrm>
          <a:prstGeom prst="roundRect">
            <a:avLst>
              <a:gd name="adj" fmla="val 21678"/>
            </a:avLst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Writing Sentences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74" y="1213706"/>
            <a:ext cx="7952072" cy="1072294"/>
          </a:xfrm>
          <a:prstGeom prst="roundRect">
            <a:avLst>
              <a:gd name="adj" fmla="val 4060"/>
            </a:avLst>
          </a:prstGeom>
          <a:solidFill>
            <a:schemeClr val="bg1">
              <a:alpha val="98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 My brother _____ (</a:t>
            </a:r>
            <a:r>
              <a:rPr lang="en-US" sz="2800" dirty="0" smtClean="0">
                <a:solidFill>
                  <a:srgbClr val="00B0F0"/>
                </a:solidFill>
              </a:rPr>
              <a:t>take/took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 my toy.</a:t>
            </a: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48" y="2812473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96751" y="62031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Simple and past irregular verbs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87891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85900" y="62031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</a:t>
            </a:r>
            <a:r>
              <a:rPr lang="en-US" sz="330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 </a:t>
            </a:r>
            <a:r>
              <a:rPr lang="en-US" sz="330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just learn?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9859" y="3989270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51" y="360219"/>
            <a:ext cx="4691049" cy="3103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18" y="3408796"/>
            <a:ext cx="4445000" cy="30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3" y="882650"/>
            <a:ext cx="4078070" cy="5586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882650"/>
            <a:ext cx="4078070" cy="5586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51" y="360219"/>
            <a:ext cx="4691049" cy="31039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52951" y="4125516"/>
            <a:ext cx="4386249" cy="8572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Who do you want to make a birthday card for?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882650"/>
            <a:ext cx="4078070" cy="5586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51" y="360219"/>
            <a:ext cx="4691049" cy="31039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52951" y="4125515"/>
            <a:ext cx="4386249" cy="1485575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 want to make a birthday card for</a:t>
            </a:r>
          </a:p>
          <a:p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_____________________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8778" y="3772052"/>
            <a:ext cx="2015067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1668" y="3623329"/>
            <a:ext cx="2139624" cy="216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2096751" y="62031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Sounds of the letter ‘CL’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2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897589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24445" y="218101"/>
            <a:ext cx="6286500" cy="17059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40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day are 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96751" y="62031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Simple and past irregular verbs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897589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96" y="3545925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477" y="3352668"/>
            <a:ext cx="2476500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</p:spTree>
    <p:extLst>
      <p:ext uri="{BB962C8B-B14F-4D97-AF65-F5344CB8AC3E}">
        <p14:creationId xmlns:p14="http://schemas.microsoft.com/office/powerpoint/2010/main" val="187041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40076" y="1110236"/>
            <a:ext cx="576003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1938" indent="-46038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Retelling a story we have read in our own words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1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507" y="184633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2" y="3942963"/>
            <a:ext cx="2339230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24" y="3154652"/>
            <a:ext cx="2335303" cy="3001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</p:spTree>
    <p:extLst>
      <p:ext uri="{BB962C8B-B14F-4D97-AF65-F5344CB8AC3E}">
        <p14:creationId xmlns:p14="http://schemas.microsoft.com/office/powerpoint/2010/main" val="116442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40076" y="111023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Birthday words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1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204871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41318" y="5229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72" y="3449363"/>
            <a:ext cx="2169391" cy="211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708" y="3169306"/>
            <a:ext cx="2008909" cy="2678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472046" y="61884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286" y="4084065"/>
            <a:ext cx="2765714" cy="1815807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1966289" y="117823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algn="ctr"/>
            <a:r>
              <a:rPr lang="en-CA" sz="2400" dirty="0">
                <a:latin typeface="Arial" charset="0"/>
                <a:ea typeface="Arial" charset="0"/>
                <a:cs typeface="Arial" charset="0"/>
              </a:rPr>
              <a:t>Do you have any questions?</a:t>
            </a:r>
          </a:p>
          <a:p>
            <a:pPr algn="ctr"/>
            <a:endParaRPr lang="en-CA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400" dirty="0">
                <a:latin typeface="Arial" charset="0"/>
                <a:ea typeface="Arial" charset="0"/>
                <a:cs typeface="Arial" charset="0"/>
              </a:rPr>
              <a:t>Do you understand the handout?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4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036" y="3493368"/>
            <a:ext cx="29972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1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are celebrating</a:t>
            </a:r>
            <a:b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Your Birthday!</a:t>
            </a:r>
            <a:endParaRPr lang="en-US" dirty="0">
              <a:ln w="0"/>
              <a:solidFill>
                <a:srgbClr val="37B9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Illustration0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162" y="1860894"/>
            <a:ext cx="5050572" cy="4581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909" y="16756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Birthday!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08" y="3620400"/>
            <a:ext cx="2008909" cy="2678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929" y="1734189"/>
            <a:ext cx="86161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When it is your birthday, you celebrate the day you were born!</a:t>
            </a:r>
          </a:p>
          <a:p>
            <a:pPr algn="ctr"/>
            <a:endParaRPr lang="en-US" sz="24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Many people have a birthday party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with their friends and family to celebrate their special day!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6" y="-208923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When is your birthday?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890" y="3968493"/>
            <a:ext cx="2008909" cy="2678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082" y="934077"/>
            <a:ext cx="7423827" cy="95410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We first say the month, </a:t>
            </a: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then the day and then the year we were born.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390" y="2321888"/>
            <a:ext cx="6667210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My birthday is 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month, day, year</a:t>
            </a:r>
          </a:p>
          <a:p>
            <a:pPr algn="ctr"/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Example:  My birthday is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June 26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1997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082" y="4488038"/>
            <a:ext cx="21590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When is your birthday?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816" y="2372219"/>
            <a:ext cx="7712368" cy="692497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My birthday is __________________________</a:t>
            </a:r>
          </a:p>
          <a:p>
            <a:pPr algn="ctr"/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6003" y="1304698"/>
            <a:ext cx="5432000" cy="692497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My birthday is 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month, day, year</a:t>
            </a: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858" y="3213387"/>
            <a:ext cx="4701552" cy="36446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3178130"/>
            <a:ext cx="3476826" cy="3713882"/>
            <a:chOff x="457200" y="3178130"/>
            <a:chExt cx="3476826" cy="37138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178130"/>
              <a:ext cx="3476826" cy="371388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54727" y="3449782"/>
              <a:ext cx="1510146" cy="374073"/>
            </a:xfrm>
            <a:prstGeom prst="rect">
              <a:avLst/>
            </a:prstGeom>
            <a:solidFill>
              <a:srgbClr val="C7E8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n w="0"/>
                <a:solidFill>
                  <a:srgbClr val="37B9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How old are you 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0453" y="1744005"/>
            <a:ext cx="4043094" cy="523220"/>
          </a:xfrm>
          <a:prstGeom prst="rect">
            <a:avLst/>
          </a:prstGeom>
          <a:solidFill>
            <a:srgbClr val="92E8D7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 am ______  years old !</a:t>
            </a:r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027" y="3597825"/>
            <a:ext cx="4050973" cy="2962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27" y="3116812"/>
            <a:ext cx="4876800" cy="344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08" y="0"/>
            <a:ext cx="1391391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1411</Words>
  <Application>Microsoft Macintosh PowerPoint</Application>
  <PresentationFormat>On-screen Show (4:3)</PresentationFormat>
  <Paragraphs>195</Paragraphs>
  <Slides>43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Holiday</vt:lpstr>
      <vt:lpstr>PowerPoint Presentation</vt:lpstr>
      <vt:lpstr>PowerPoint Presentation</vt:lpstr>
      <vt:lpstr>PowerPoint Presentation</vt:lpstr>
      <vt:lpstr>We are celebrating Your Birthday!</vt:lpstr>
      <vt:lpstr>Birthday!</vt:lpstr>
      <vt:lpstr>When is your birthday?</vt:lpstr>
      <vt:lpstr>When is your birthday?</vt:lpstr>
      <vt:lpstr>How old are you ?</vt:lpstr>
      <vt:lpstr>How do you celebrate  your Birthday?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cp:lastModifiedBy>Joseph Park</cp:lastModifiedBy>
  <cp:revision>35</cp:revision>
  <dcterms:modified xsi:type="dcterms:W3CDTF">2016-04-13T17:35:23Z</dcterms:modified>
</cp:coreProperties>
</file>