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sldIdLst>
    <p:sldId id="257" r:id="rId2"/>
    <p:sldId id="258" r:id="rId3"/>
    <p:sldId id="375" r:id="rId4"/>
    <p:sldId id="260" r:id="rId5"/>
    <p:sldId id="261" r:id="rId6"/>
    <p:sldId id="330" r:id="rId7"/>
    <p:sldId id="331" r:id="rId8"/>
    <p:sldId id="332" r:id="rId9"/>
    <p:sldId id="333" r:id="rId10"/>
    <p:sldId id="269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279" r:id="rId28"/>
    <p:sldId id="358" r:id="rId29"/>
    <p:sldId id="359" r:id="rId30"/>
    <p:sldId id="360" r:id="rId31"/>
    <p:sldId id="361" r:id="rId32"/>
    <p:sldId id="362" r:id="rId33"/>
    <p:sldId id="363" r:id="rId34"/>
    <p:sldId id="353" r:id="rId35"/>
    <p:sldId id="352" r:id="rId36"/>
    <p:sldId id="354" r:id="rId37"/>
    <p:sldId id="356" r:id="rId38"/>
    <p:sldId id="355" r:id="rId39"/>
    <p:sldId id="357" r:id="rId40"/>
    <p:sldId id="335" r:id="rId41"/>
    <p:sldId id="341" r:id="rId42"/>
    <p:sldId id="340" r:id="rId43"/>
    <p:sldId id="350" r:id="rId44"/>
    <p:sldId id="342" r:id="rId45"/>
    <p:sldId id="351" r:id="rId46"/>
    <p:sldId id="280" r:id="rId47"/>
    <p:sldId id="364" r:id="rId48"/>
    <p:sldId id="366" r:id="rId49"/>
    <p:sldId id="367" r:id="rId50"/>
    <p:sldId id="370" r:id="rId51"/>
    <p:sldId id="371" r:id="rId52"/>
    <p:sldId id="369" r:id="rId53"/>
    <p:sldId id="289" r:id="rId54"/>
    <p:sldId id="305" r:id="rId55"/>
    <p:sldId id="345" r:id="rId56"/>
    <p:sldId id="372" r:id="rId57"/>
    <p:sldId id="373" r:id="rId58"/>
    <p:sldId id="374" r:id="rId59"/>
    <p:sldId id="307" r:id="rId60"/>
    <p:sldId id="308" r:id="rId61"/>
    <p:sldId id="309" r:id="rId62"/>
    <p:sldId id="343" r:id="rId63"/>
    <p:sldId id="310" r:id="rId64"/>
    <p:sldId id="349" r:id="rId65"/>
    <p:sldId id="311" r:id="rId66"/>
    <p:sldId id="31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8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590"/>
  </p:normalViewPr>
  <p:slideViewPr>
    <p:cSldViewPr snapToGrid="0" snapToObjects="1">
      <p:cViewPr>
        <p:scale>
          <a:sx n="91" d="100"/>
          <a:sy n="91" d="100"/>
        </p:scale>
        <p:origin x="-400" y="-10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02F5A-7D9A-E04D-BBF9-88D9D82BED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87FAD-5646-574D-8C86-79D8AF7D4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17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6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1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3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0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7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E274-BA1B-6D4D-BA28-9FE732FC8A39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4DDB9-4192-B847-9456-CBC1CE19DF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patrick.jp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3" y="1"/>
            <a:ext cx="914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6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059" y="2749835"/>
            <a:ext cx="2848859" cy="7980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057" y="3402699"/>
            <a:ext cx="3227944" cy="48770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</a:t>
            </a:r>
            <a:r>
              <a:rPr lang="en-US" dirty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73057" y="965539"/>
            <a:ext cx="3227944" cy="243851"/>
          </a:xfrm>
          <a:prstGeom prst="rect">
            <a:avLst/>
          </a:prstGeom>
        </p:spPr>
        <p:txBody>
          <a:bodyPr vert="horz" lIns="68580" tIns="34291" rIns="68580" bIns="34291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51" dirty="0">
                <a:solidFill>
                  <a:srgbClr val="FFFFFF"/>
                </a:solidFill>
              </a:rPr>
              <a:t>ESL B (Level 2)</a:t>
            </a:r>
          </a:p>
        </p:txBody>
      </p:sp>
    </p:spTree>
    <p:extLst>
      <p:ext uri="{BB962C8B-B14F-4D97-AF65-F5344CB8AC3E}">
        <p14:creationId xmlns:p14="http://schemas.microsoft.com/office/powerpoint/2010/main" val="154060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6" y="19204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2038355" y="1920482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New Saint Patrick’s Day words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17" indent="0">
              <a:spcBef>
                <a:spcPts val="1500"/>
              </a:spcBef>
            </a:pP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093" y="3602852"/>
            <a:ext cx="2359255" cy="2868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5" y="3137131"/>
            <a:ext cx="1607535" cy="15030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23" y="0"/>
            <a:ext cx="540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3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91" y="0"/>
            <a:ext cx="926359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3504" y="0"/>
            <a:ext cx="4631795" cy="2302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 have a friend from Ireland!  He is here to tell us about St Patrick’s Day and how green Ireland is!</a:t>
            </a:r>
          </a:p>
          <a:p>
            <a:pPr marL="84138"/>
            <a:endParaRPr 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84138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“I love green!” said Fluffy.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590" y="-1125"/>
            <a:ext cx="4613094" cy="1731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‘Today is our lucky day!” said Miss Day.  </a:t>
            </a:r>
          </a:p>
        </p:txBody>
      </p:sp>
    </p:spTree>
    <p:extLst>
      <p:ext uri="{BB962C8B-B14F-4D97-AF65-F5344CB8AC3E}">
        <p14:creationId xmlns:p14="http://schemas.microsoft.com/office/powerpoint/2010/main" val="214474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1148"/>
            <a:ext cx="4800600" cy="4306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60823"/>
            <a:ext cx="4343400" cy="6597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600" y="3168184"/>
            <a:ext cx="4343400" cy="192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 love grass!” said Fluffy, “Take me to Ireland!”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17650" y="273655"/>
            <a:ext cx="4343400" cy="2037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“Ireland has green green grass” said the man from Ireland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190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906" y="4072033"/>
            <a:ext cx="2764301" cy="2794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1902" y="286381"/>
            <a:ext cx="3232098" cy="378565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84138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“On Saint Patrick’s Day, everyone wears green!  </a:t>
            </a:r>
          </a:p>
          <a:p>
            <a:pPr marL="84138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84138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is a leprechaun.  They have a pot of gold and are small. </a:t>
            </a:r>
          </a:p>
          <a:p>
            <a:pPr marL="84138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84138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are small like Fluffy!”</a:t>
            </a:r>
          </a:p>
        </p:txBody>
      </p:sp>
    </p:spTree>
    <p:extLst>
      <p:ext uri="{BB962C8B-B14F-4D97-AF65-F5344CB8AC3E}">
        <p14:creationId xmlns:p14="http://schemas.microsoft.com/office/powerpoint/2010/main" val="1827840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423" y="857251"/>
            <a:ext cx="4755583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808"/>
            <a:ext cx="4595882" cy="3465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80" y="857251"/>
            <a:ext cx="5792372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If you catch a leprechaun, you can keep it’s gold!</a:t>
            </a:r>
          </a:p>
        </p:txBody>
      </p:sp>
    </p:spTree>
    <p:extLst>
      <p:ext uri="{BB962C8B-B14F-4D97-AF65-F5344CB8AC3E}">
        <p14:creationId xmlns:p14="http://schemas.microsoft.com/office/powerpoint/2010/main" val="1538171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2809805"/>
            <a:ext cx="4621194" cy="404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987" y="2809805"/>
            <a:ext cx="4561014" cy="4045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379" y="622127"/>
            <a:ext cx="7856653" cy="193899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“If you look closely, you can find a leprechaun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 have one in my pocket, but he is too fast!” 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Fluffy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wants to catch a leprechaun!</a:t>
            </a:r>
          </a:p>
        </p:txBody>
      </p:sp>
    </p:spTree>
    <p:extLst>
      <p:ext uri="{BB962C8B-B14F-4D97-AF65-F5344CB8AC3E}">
        <p14:creationId xmlns:p14="http://schemas.microsoft.com/office/powerpoint/2010/main" val="19586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1"/>
            <a:ext cx="4650792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203" y="2286380"/>
            <a:ext cx="4327913" cy="230832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“Oh no!  The leprechaun is gone!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If you see him can you catch him for me?”  asked the man from Ireland.</a:t>
            </a:r>
          </a:p>
        </p:txBody>
      </p:sp>
    </p:spTree>
    <p:extLst>
      <p:ext uri="{BB962C8B-B14F-4D97-AF65-F5344CB8AC3E}">
        <p14:creationId xmlns:p14="http://schemas.microsoft.com/office/powerpoint/2010/main" val="20208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129" y="1603717"/>
            <a:ext cx="4985871" cy="5193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411" y="2655712"/>
            <a:ext cx="4040945" cy="156966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Fluffy wants to find the leprechaun.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 wants the pot of gold!</a:t>
            </a:r>
          </a:p>
        </p:txBody>
      </p:sp>
    </p:spTree>
    <p:extLst>
      <p:ext uri="{BB962C8B-B14F-4D97-AF65-F5344CB8AC3E}">
        <p14:creationId xmlns:p14="http://schemas.microsoft.com/office/powerpoint/2010/main" val="383537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83212"/>
            <a:ext cx="5327335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7335" y="2784847"/>
            <a:ext cx="3816666" cy="193899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Fluffy went to look for the little green man.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Fluffy hears something behind a tree!</a:t>
            </a:r>
          </a:p>
        </p:txBody>
      </p:sp>
    </p:spTree>
    <p:extLst>
      <p:ext uri="{BB962C8B-B14F-4D97-AF65-F5344CB8AC3E}">
        <p14:creationId xmlns:p14="http://schemas.microsoft.com/office/powerpoint/2010/main" val="122537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/ng 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Transition words:  like/ unlike, similar to/different from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80975" indent="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Valentine’s Day Vocabulary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870" y="5552284"/>
            <a:ext cx="1225006" cy="9187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579" y="5501158"/>
            <a:ext cx="2023453" cy="1116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72" y="5501158"/>
            <a:ext cx="1971949" cy="9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829" y="1322363"/>
            <a:ext cx="5432172" cy="5533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1" y="2344909"/>
            <a:ext cx="3640016" cy="1938992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 leprechaun!!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“Hello Leprechaun!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My name is Fluffy and I am here for your gold!”</a:t>
            </a:r>
          </a:p>
        </p:txBody>
      </p:sp>
    </p:spTree>
    <p:extLst>
      <p:ext uri="{BB962C8B-B14F-4D97-AF65-F5344CB8AC3E}">
        <p14:creationId xmlns:p14="http://schemas.microsoft.com/office/powerpoint/2010/main" val="2011531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3378"/>
            <a:ext cx="5249251" cy="5301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6488" y="2323808"/>
            <a:ext cx="3640016" cy="193899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“Hi Fluffy. 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My name is Tom and I can show you where my gold is!”</a:t>
            </a:r>
          </a:p>
        </p:txBody>
      </p:sp>
    </p:spTree>
    <p:extLst>
      <p:ext uri="{BB962C8B-B14F-4D97-AF65-F5344CB8AC3E}">
        <p14:creationId xmlns:p14="http://schemas.microsoft.com/office/powerpoint/2010/main" val="15326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85" y="1714500"/>
            <a:ext cx="551911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1" y="2344910"/>
            <a:ext cx="3640016" cy="156966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Tom took Fluffy to a garden to show him his secret hiding spot for his gold.</a:t>
            </a:r>
          </a:p>
        </p:txBody>
      </p:sp>
    </p:spTree>
    <p:extLst>
      <p:ext uri="{BB962C8B-B14F-4D97-AF65-F5344CB8AC3E}">
        <p14:creationId xmlns:p14="http://schemas.microsoft.com/office/powerpoint/2010/main" val="70945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599" y="2463604"/>
            <a:ext cx="5145401" cy="4394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1" y="2291600"/>
            <a:ext cx="3640016" cy="304698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“My gold is under this little plant!”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All of the plants look the same. 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How will Fluffy remember where the gold is?</a:t>
            </a:r>
          </a:p>
        </p:txBody>
      </p:sp>
    </p:spTree>
    <p:extLst>
      <p:ext uri="{BB962C8B-B14F-4D97-AF65-F5344CB8AC3E}">
        <p14:creationId xmlns:p14="http://schemas.microsoft.com/office/powerpoint/2010/main" val="571396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0498"/>
            <a:ext cx="5060948" cy="5507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0428" y="2355461"/>
            <a:ext cx="3640016" cy="230832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Fluffy takes a red napkin and puts it around the little plant.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“This is where the gold is!” said Fluffy.</a:t>
            </a:r>
          </a:p>
        </p:txBody>
      </p:sp>
    </p:spTree>
    <p:extLst>
      <p:ext uri="{BB962C8B-B14F-4D97-AF65-F5344CB8AC3E}">
        <p14:creationId xmlns:p14="http://schemas.microsoft.com/office/powerpoint/2010/main" val="1960766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64139"/>
            <a:ext cx="9144001" cy="469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185" y="225147"/>
            <a:ext cx="5212080" cy="193899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next day Fluffy goes back to get his gold. 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Oh no!  Which little tree has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Fluffy’s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gold?</a:t>
            </a:r>
          </a:p>
        </p:txBody>
      </p:sp>
    </p:spTree>
    <p:extLst>
      <p:ext uri="{BB962C8B-B14F-4D97-AF65-F5344CB8AC3E}">
        <p14:creationId xmlns:p14="http://schemas.microsoft.com/office/powerpoint/2010/main" val="901486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996"/>
            <a:ext cx="5613009" cy="5231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4287" y="2366012"/>
            <a:ext cx="3787727" cy="267765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Fluffy does not want the gold.  He is happy to have a new friend Tom the Leprechaun!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Happy Saint Patrick’s Day!</a:t>
            </a:r>
          </a:p>
        </p:txBody>
      </p:sp>
    </p:spTree>
    <p:extLst>
      <p:ext uri="{BB962C8B-B14F-4D97-AF65-F5344CB8AC3E}">
        <p14:creationId xmlns:p14="http://schemas.microsoft.com/office/powerpoint/2010/main" val="181009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5" y="1622678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2038354" y="162267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St. Patrick’s Day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695" y="2532195"/>
            <a:ext cx="2791714" cy="3394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209661" y="2391479"/>
            <a:ext cx="1607535" cy="15030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5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08" y="1491492"/>
            <a:ext cx="5557214" cy="45013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Asking Questions</a:t>
            </a:r>
            <a:endParaRPr lang="en-US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1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47" y="520827"/>
            <a:ext cx="3337429" cy="2703317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2345792" y="437903"/>
            <a:ext cx="2331721" cy="2162907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396" y="3890259"/>
            <a:ext cx="6440365" cy="2246769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Who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we are asking about a person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saw the leprechaun?</a:t>
            </a:r>
          </a:p>
        </p:txBody>
      </p:sp>
    </p:spTree>
    <p:extLst>
      <p:ext uri="{BB962C8B-B14F-4D97-AF65-F5344CB8AC3E}">
        <p14:creationId xmlns:p14="http://schemas.microsoft.com/office/powerpoint/2010/main" val="196367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will I learn today?</a:t>
            </a:r>
            <a:endParaRPr lang="en-US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the ‘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’ sound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Asking for information using ‘W’ questions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Telling each other what we just read in our own words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New St Patrick’s Day Words</a:t>
            </a:r>
          </a:p>
        </p:txBody>
      </p:sp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53" y="4783774"/>
            <a:ext cx="2347047" cy="17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08" y="615782"/>
            <a:ext cx="3337429" cy="2703317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3080828" y="6296"/>
            <a:ext cx="2331721" cy="2162907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396" y="3580770"/>
            <a:ext cx="7329267" cy="2246769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Asking for more information about something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day is St Patrick’s Day?</a:t>
            </a:r>
          </a:p>
        </p:txBody>
      </p:sp>
    </p:spTree>
    <p:extLst>
      <p:ext uri="{BB962C8B-B14F-4D97-AF65-F5344CB8AC3E}">
        <p14:creationId xmlns:p14="http://schemas.microsoft.com/office/powerpoint/2010/main" val="1345093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79" y="350965"/>
            <a:ext cx="3337429" cy="2703317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4280100" y="891375"/>
            <a:ext cx="2331721" cy="2162907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396" y="3890259"/>
            <a:ext cx="7803736" cy="2246769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We use this when we ask about a place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did you see the leprechaun?</a:t>
            </a:r>
          </a:p>
        </p:txBody>
      </p:sp>
    </p:spTree>
    <p:extLst>
      <p:ext uri="{BB962C8B-B14F-4D97-AF65-F5344CB8AC3E}">
        <p14:creationId xmlns:p14="http://schemas.microsoft.com/office/powerpoint/2010/main" val="157506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425" y="277109"/>
            <a:ext cx="3337429" cy="2703317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2366893" y="959245"/>
            <a:ext cx="2331721" cy="2162907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396" y="3570099"/>
            <a:ext cx="6440365" cy="3108543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We use this when we are asking about a time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did you see the leprechaun?</a:t>
            </a:r>
          </a:p>
        </p:txBody>
      </p:sp>
    </p:spTree>
    <p:extLst>
      <p:ext uri="{BB962C8B-B14F-4D97-AF65-F5344CB8AC3E}">
        <p14:creationId xmlns:p14="http://schemas.microsoft.com/office/powerpoint/2010/main" val="1340398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07" y="264090"/>
            <a:ext cx="3337429" cy="2703317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3288260" y="1265926"/>
            <a:ext cx="2331721" cy="2162907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392" y="3890259"/>
            <a:ext cx="7658979" cy="267765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Why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We use this when we are asking for a reason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Why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do we see green on St Patrick’s Day?</a:t>
            </a:r>
          </a:p>
        </p:txBody>
      </p:sp>
    </p:spTree>
    <p:extLst>
      <p:ext uri="{BB962C8B-B14F-4D97-AF65-F5344CB8AC3E}">
        <p14:creationId xmlns:p14="http://schemas.microsoft.com/office/powerpoint/2010/main" val="452121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817" y="505997"/>
            <a:ext cx="4874240" cy="994172"/>
          </a:xfrm>
        </p:spPr>
        <p:txBody>
          <a:bodyPr>
            <a:normAutofit/>
          </a:bodyPr>
          <a:lstStyle/>
          <a:p>
            <a:r>
              <a:rPr lang="en-US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Fluffy’s</a:t>
            </a:r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Lucky Day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857" y="2202139"/>
            <a:ext cx="6440365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is St Patrick’s Day?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928" y="3073573"/>
            <a:ext cx="4288009" cy="14318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229565" y="199195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St Patrick’s day is </a:t>
            </a:r>
            <a:r>
              <a:rPr lang="is-I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…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250" y="2522995"/>
            <a:ext cx="3900285" cy="27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43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139" y="582765"/>
            <a:ext cx="5863587" cy="994172"/>
          </a:xfrm>
        </p:spPr>
        <p:txBody>
          <a:bodyPr>
            <a:normAutofit/>
          </a:bodyPr>
          <a:lstStyle/>
          <a:p>
            <a:r>
              <a:rPr lang="en-US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Fluffy’s</a:t>
            </a:r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Lucky Day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857" y="2202139"/>
            <a:ext cx="6440365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Who is Fluffy?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928" y="3073573"/>
            <a:ext cx="4288009" cy="1431824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33"/>
          <a:stretch/>
        </p:blipFill>
        <p:spPr>
          <a:xfrm>
            <a:off x="5655218" y="2179114"/>
            <a:ext cx="2184009" cy="2698811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229565" y="199195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Fluffy is </a:t>
            </a:r>
            <a:r>
              <a:rPr lang="is-I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…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02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6857" y="2202139"/>
            <a:ext cx="6440365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 does Fluffy live?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928" y="3073573"/>
            <a:ext cx="4288009" cy="1431824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229565" y="199195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Fluffy lives </a:t>
            </a:r>
            <a:r>
              <a:rPr lang="is-I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…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12"/>
          <a:stretch/>
        </p:blipFill>
        <p:spPr>
          <a:xfrm>
            <a:off x="4885950" y="2356552"/>
            <a:ext cx="4025557" cy="286093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3139" y="582765"/>
            <a:ext cx="586358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Fluffy’s Lucky Day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9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9928" y="2245083"/>
            <a:ext cx="6440365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is under the plant?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928" y="3073573"/>
            <a:ext cx="4288009" cy="1431824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244430" y="212772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 is under the plant!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375" y="2040695"/>
            <a:ext cx="3127992" cy="40624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92829" y="570413"/>
            <a:ext cx="586358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Fluffy’s</a:t>
            </a:r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Lucky Day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89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6857" y="2202139"/>
            <a:ext cx="6440365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Why is the gold under the plant?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928" y="3073573"/>
            <a:ext cx="4288009" cy="1431824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76810" y="229498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The gold is under the plant</a:t>
            </a:r>
          </a:p>
          <a:p>
            <a:pPr marL="161917" indent="0">
              <a:spcBef>
                <a:spcPts val="1500"/>
              </a:spcBef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Because </a:t>
            </a:r>
            <a:r>
              <a:rPr lang="is-I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…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04" y="2040695"/>
            <a:ext cx="2188828" cy="442594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92829" y="598845"/>
            <a:ext cx="586358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Fluffy’s</a:t>
            </a:r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Lucky Day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24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5" y="163350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2038354" y="162267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22250" indent="-635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Asking for information using ‘W’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252" y="3319918"/>
            <a:ext cx="2524427" cy="3069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5" y="3137131"/>
            <a:ext cx="1607535" cy="15030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3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85901" y="234775"/>
            <a:ext cx="6286500" cy="170594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holiday are we </a:t>
            </a:r>
          </a:p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50811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388" y="465657"/>
            <a:ext cx="5469692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Little Leprechaun song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101"/>
            <a:ext cx="2229173" cy="3043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60" y="2067952"/>
            <a:ext cx="6170191" cy="1655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616" y="4189100"/>
            <a:ext cx="1667901" cy="166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153" y="4189100"/>
            <a:ext cx="1667901" cy="1667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197" y="4189978"/>
            <a:ext cx="1667901" cy="1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1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385" y="450004"/>
            <a:ext cx="5715000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Little Leprechaun song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" y="4291660"/>
            <a:ext cx="1502857" cy="205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84" y="4333661"/>
            <a:ext cx="6655099" cy="17857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0047" y="1587404"/>
            <a:ext cx="453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happened in the video?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3099" y="2362382"/>
            <a:ext cx="6461467" cy="1456007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3918" y="2447577"/>
            <a:ext cx="6461467" cy="150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 the video </a:t>
            </a:r>
            <a:r>
              <a:rPr lang="en-US" sz="1351" dirty="0"/>
              <a:t>___________________________________________________</a:t>
            </a:r>
          </a:p>
          <a:p>
            <a:endParaRPr lang="en-US" sz="1351" dirty="0"/>
          </a:p>
          <a:p>
            <a:r>
              <a:rPr lang="en-US" sz="1351" dirty="0"/>
              <a:t>______________________________________________________________________</a:t>
            </a:r>
          </a:p>
          <a:p>
            <a:endParaRPr lang="en-US" sz="1351" dirty="0"/>
          </a:p>
          <a:p>
            <a:r>
              <a:rPr lang="en-US" sz="1351" dirty="0"/>
              <a:t>______________________________________________________________________</a:t>
            </a:r>
          </a:p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638915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89" y="336272"/>
            <a:ext cx="5343083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Little Leprechaun song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" y="4040067"/>
            <a:ext cx="1858289" cy="253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50" y="5057959"/>
            <a:ext cx="4573757" cy="1227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4014" y="1639930"/>
            <a:ext cx="4900831" cy="3108543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I'm a little leprechaun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Dressed in green, 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tiniest man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 you have seen.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If you ever catch me, so it's told, 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I'll give you my big pot of gold</a:t>
            </a:r>
          </a:p>
        </p:txBody>
      </p:sp>
    </p:spTree>
    <p:extLst>
      <p:ext uri="{BB962C8B-B14F-4D97-AF65-F5344CB8AC3E}">
        <p14:creationId xmlns:p14="http://schemas.microsoft.com/office/powerpoint/2010/main" val="334969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456" y="288330"/>
            <a:ext cx="5438043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Little Leprechaun song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3" y="4624943"/>
            <a:ext cx="1487404" cy="2031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52" y="4624943"/>
            <a:ext cx="4573757" cy="1227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0047" y="1335809"/>
            <a:ext cx="6440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is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leprechaun?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8945" y="2155599"/>
            <a:ext cx="6461467" cy="1456007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25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408" y="435823"/>
            <a:ext cx="5438043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Little Leprechaun song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8" y="4598289"/>
            <a:ext cx="1487404" cy="2031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591" y="4598289"/>
            <a:ext cx="5322860" cy="1428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0047" y="1703981"/>
            <a:ext cx="6440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happens when you catch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 leprechaun?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0047" y="2653964"/>
            <a:ext cx="6461467" cy="1456007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90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5" y="1622678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2038354" y="162267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St. Patrick’s Day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69" y="3016391"/>
            <a:ext cx="2717439" cy="3303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201909" y="2588428"/>
            <a:ext cx="1607535" cy="15030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7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87426" y="500523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544" y="1742797"/>
            <a:ext cx="2011682" cy="233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27" y="4466895"/>
            <a:ext cx="1449516" cy="1639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520" y="1786598"/>
            <a:ext cx="1805359" cy="229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457" y="4337773"/>
            <a:ext cx="1625735" cy="16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1" y="313263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6" y="2549769"/>
            <a:ext cx="2581275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947" y="1315626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92" y="2549770"/>
            <a:ext cx="4325815" cy="2369528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92" y="257447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7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1" y="415317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7" y="1463273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92" y="2549770"/>
            <a:ext cx="4325815" cy="2369528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92" y="257447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62" y="2359062"/>
            <a:ext cx="2628900" cy="2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1" y="319963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7" y="1460345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92" y="2549770"/>
            <a:ext cx="4325815" cy="2369528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92" y="257447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3" y="221053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7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762" y="1641372"/>
            <a:ext cx="4728795" cy="4967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1" y="397283"/>
            <a:ext cx="3291447" cy="24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1" y="319963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7" y="1463273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92" y="2549770"/>
            <a:ext cx="4325815" cy="2369528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92" y="257447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7" y="2932106"/>
            <a:ext cx="2944835" cy="16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1" y="361195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7" y="1480961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92" y="2549770"/>
            <a:ext cx="4325815" cy="2369528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92" y="257447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17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34" y="2467306"/>
            <a:ext cx="2944341" cy="25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2480" y="410265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Match the word with the picture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92" y="1920483"/>
            <a:ext cx="1634479" cy="1764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319" y="2141041"/>
            <a:ext cx="1494619" cy="1323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5" y="2202936"/>
            <a:ext cx="2201679" cy="119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659" y="1920483"/>
            <a:ext cx="1841203" cy="15848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979" y="4433966"/>
            <a:ext cx="1761100" cy="1086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Rectangle 7"/>
          <p:cNvSpPr/>
          <p:nvPr/>
        </p:nvSpPr>
        <p:spPr>
          <a:xfrm>
            <a:off x="2588934" y="4400555"/>
            <a:ext cx="1761100" cy="1086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ectangle 8"/>
          <p:cNvSpPr/>
          <p:nvPr/>
        </p:nvSpPr>
        <p:spPr>
          <a:xfrm>
            <a:off x="4879658" y="4416382"/>
            <a:ext cx="1761100" cy="1086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/>
          <p:cNvSpPr/>
          <p:nvPr/>
        </p:nvSpPr>
        <p:spPr>
          <a:xfrm>
            <a:off x="7162611" y="4416382"/>
            <a:ext cx="1761100" cy="1086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482094" y="4675040"/>
            <a:ext cx="1485608" cy="5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>
                <a:latin typeface="Arial" charset="0"/>
                <a:ea typeface="Arial" charset="0"/>
                <a:cs typeface="Arial" charset="0"/>
                <a:sym typeface="Century Gothic" charset="0"/>
              </a:rPr>
              <a:t>Dragonfly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2" name="Rectangle 4"/>
          <p:cNvSpPr>
            <a:spLocks/>
          </p:cNvSpPr>
          <p:nvPr/>
        </p:nvSpPr>
        <p:spPr bwMode="auto">
          <a:xfrm>
            <a:off x="2975320" y="4708451"/>
            <a:ext cx="936967" cy="5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>
                <a:latin typeface="Arial" charset="0"/>
                <a:ea typeface="Arial" charset="0"/>
                <a:cs typeface="Arial" charset="0"/>
                <a:sym typeface="Century Gothic" charset="0"/>
              </a:rPr>
              <a:t>Drum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5182335" y="4675040"/>
            <a:ext cx="936967" cy="5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Dress</a:t>
            </a:r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7574680" y="4675040"/>
            <a:ext cx="936967" cy="5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Dress</a:t>
            </a:r>
          </a:p>
        </p:txBody>
      </p:sp>
    </p:spTree>
    <p:extLst>
      <p:ext uri="{BB962C8B-B14F-4D97-AF65-F5344CB8AC3E}">
        <p14:creationId xmlns:p14="http://schemas.microsoft.com/office/powerpoint/2010/main" val="152705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5" y="1647573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2038354" y="162267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17" indent="0">
              <a:spcBef>
                <a:spcPts val="1500"/>
              </a:spcBef>
            </a:pPr>
            <a:r>
              <a:rPr lang="en-US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letters ’</a:t>
            </a:r>
            <a:r>
              <a:rPr lang="en-US" altLang="en-US" sz="28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982" y="2857153"/>
            <a:ext cx="2524427" cy="3069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209663" y="2750951"/>
            <a:ext cx="1607535" cy="15030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9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5" y="618977"/>
            <a:ext cx="4348747" cy="3287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35" y="3906424"/>
            <a:ext cx="2259842" cy="23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4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4" y="4528919"/>
            <a:ext cx="1717948" cy="17572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0746" y="686525"/>
            <a:ext cx="6306717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St Patrick’s Day Questions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0746" y="2125268"/>
            <a:ext cx="6461467" cy="14560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1210" y="2356183"/>
            <a:ext cx="7180676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do we see on St. Patrick’s Day?</a:t>
            </a:r>
          </a:p>
          <a:p>
            <a:endParaRPr lang="en-US" sz="2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71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4" y="4528919"/>
            <a:ext cx="1717948" cy="17572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0746" y="686525"/>
            <a:ext cx="6306717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St Patrick’s Day Questions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0746" y="2125268"/>
            <a:ext cx="6461467" cy="14560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1210" y="2356183"/>
            <a:ext cx="7180676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a leprechaun?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641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4" y="4528919"/>
            <a:ext cx="1717948" cy="17572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0746" y="686525"/>
            <a:ext cx="6306717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St Patrick’s Day Questions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0746" y="2125268"/>
            <a:ext cx="6461467" cy="14560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2736" y="2356185"/>
            <a:ext cx="7180676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happens when you catch </a:t>
            </a:r>
            <a:r>
              <a:rPr lang="en-US" sz="240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 leprechaun?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0622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4" y="4528919"/>
            <a:ext cx="1717948" cy="17572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0746" y="686525"/>
            <a:ext cx="6306717" cy="994172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St Patrick’s Day Questions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0746" y="2125268"/>
            <a:ext cx="6461467" cy="14560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2736" y="2356185"/>
            <a:ext cx="7180676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do you like about St Patrick’s Day?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7749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378" y="143675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52" y="1398449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Review the ‘</a:t>
            </a:r>
            <a:r>
              <a:rPr lang="en-CA" altLang="en-US" sz="28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’ sound</a:t>
            </a:r>
          </a:p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691" y="3408141"/>
            <a:ext cx="1841203" cy="15848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1543" y="3450215"/>
            <a:ext cx="2864132" cy="1770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1820531" y="311661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CA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_________.</a:t>
            </a:r>
          </a:p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3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65" y="3600745"/>
            <a:ext cx="1360215" cy="253599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01103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Saint Patrick’s Day?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54" y="3600745"/>
            <a:ext cx="1328291" cy="2589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476" y="3631810"/>
            <a:ext cx="1529669" cy="2557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658308"/>
            <a:ext cx="6858000" cy="1061829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Saint Patrick’s Day is celebrated on March 17th.  </a:t>
            </a:r>
          </a:p>
          <a:p>
            <a:pPr algn="ctr"/>
            <a:endParaRPr lang="en-US" sz="2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It is to celebrate Saint Patrick !</a:t>
            </a:r>
          </a:p>
        </p:txBody>
      </p:sp>
    </p:spTree>
    <p:extLst>
      <p:ext uri="{BB962C8B-B14F-4D97-AF65-F5344CB8AC3E}">
        <p14:creationId xmlns:p14="http://schemas.microsoft.com/office/powerpoint/2010/main" val="386129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3" y="1512541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52" y="149185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22250" indent="-6350"/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Asking </a:t>
            </a: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for information using ‘W’ questions</a:t>
            </a:r>
          </a:p>
          <a:p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20" y="3376812"/>
            <a:ext cx="3185160" cy="257997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3" y="1598579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2038352" y="154304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34925"/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Telling </a:t>
            </a: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each other what we just read in our own words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54" y="3576961"/>
            <a:ext cx="1487404" cy="2031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78" y="3978826"/>
            <a:ext cx="4573757" cy="12272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1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3" y="1414006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2038352" y="1046264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New St Patrick’s Day Words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734" y="2218421"/>
            <a:ext cx="4139149" cy="38574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0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485903" y="339366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21" y="4309001"/>
            <a:ext cx="2765715" cy="1815807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1820531" y="170867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 ?</a:t>
            </a:r>
          </a:p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 about the worksheet?</a:t>
            </a:r>
          </a:p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1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483270" y="452012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 Next Class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31" y="4604423"/>
            <a:ext cx="2765715" cy="1815807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1576733" y="200409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66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Read the story from the lesson to yourself and to your friends and family</a:t>
            </a:r>
          </a:p>
          <a:p>
            <a:pPr marL="809660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66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Finish the class worksheet</a:t>
            </a:r>
          </a:p>
          <a:p>
            <a:pPr marL="809660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660"/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- 	Review the ‘</a:t>
            </a:r>
            <a:r>
              <a:rPr lang="en-CA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’ sound</a:t>
            </a:r>
          </a:p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3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3"/>
            <a:ext cx="9144000" cy="66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907"/>
            <a:ext cx="9144000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3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35" y="4002361"/>
            <a:ext cx="1529669" cy="2557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97947"/>
            <a:ext cx="6858000" cy="1384995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 Saint Patrick’s Day people in Ireland wear green and do things that make them feel lucky!</a:t>
            </a:r>
          </a:p>
          <a:p>
            <a:pPr algn="ctr"/>
            <a:endParaRPr lang="en-US" sz="2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This is a four leaf clover.  It brings luck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82" y="4189849"/>
            <a:ext cx="2554167" cy="25541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01103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Saint Patrick’s Day?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91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104" y="2984080"/>
            <a:ext cx="1740879" cy="2911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266" y="1669987"/>
            <a:ext cx="5047666" cy="4425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9384">
            <a:off x="5507504" y="1324363"/>
            <a:ext cx="2554167" cy="2554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375" y="1924929"/>
            <a:ext cx="4895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I feel lucky when </a:t>
            </a:r>
            <a:r>
              <a:rPr lang="is-IS" sz="2100" dirty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_______________________________</a:t>
            </a:r>
          </a:p>
          <a:p>
            <a:endParaRPr lang="is-I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_______________________________</a:t>
            </a:r>
          </a:p>
          <a:p>
            <a:endParaRPr lang="is-I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_______________________________</a:t>
            </a:r>
          </a:p>
          <a:p>
            <a:endParaRPr lang="is-I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Things that bring me luck are ...</a:t>
            </a: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 _______________________________</a:t>
            </a:r>
          </a:p>
          <a:p>
            <a:endParaRPr lang="en-US" sz="2100" dirty="0">
              <a:latin typeface="Arial" charset="0"/>
              <a:ea typeface="Arial" charset="0"/>
              <a:cs typeface="Arial" charset="0"/>
            </a:endParaRPr>
          </a:p>
          <a:p>
            <a:r>
              <a:rPr lang="is-IS" sz="2100" dirty="0">
                <a:latin typeface="Arial" charset="0"/>
                <a:ea typeface="Arial" charset="0"/>
                <a:cs typeface="Arial" charset="0"/>
              </a:rPr>
              <a:t>_______________________________</a:t>
            </a:r>
          </a:p>
          <a:p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0110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makes you feel lucky?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2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9586" y="1580367"/>
            <a:ext cx="7149905" cy="1384995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Leprechaun’s are little men who play tricks on people!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People in Ireland say that leprechaun’s </a:t>
            </a:r>
            <a:r>
              <a:rPr lang="en-US" sz="21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hide in </a:t>
            </a:r>
            <a:r>
              <a:rPr lang="en-US" sz="21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 pot of gold for you to find!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796" y="3569988"/>
            <a:ext cx="1465133" cy="2839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882" y="4241089"/>
            <a:ext cx="2759609" cy="216830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8650" y="30110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This is a Leprechaun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1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7419</TotalTime>
  <Words>1171</Words>
  <Application>Microsoft Macintosh PowerPoint</Application>
  <PresentationFormat>On-screen Show (4:3)</PresentationFormat>
  <Paragraphs>230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Holiday</vt:lpstr>
      <vt:lpstr>PowerPoint Presentation</vt:lpstr>
      <vt:lpstr>PowerPoint Presentation</vt:lpstr>
      <vt:lpstr>PowerPoint Presentation</vt:lpstr>
      <vt:lpstr>PowerPoint Presentation</vt:lpstr>
      <vt:lpstr>What is Saint Patrick’s Day?</vt:lpstr>
      <vt:lpstr>What is Saint Patrick’s 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Fluffy’s Lucky Day</vt:lpstr>
      <vt:lpstr>Fluffy’s Lucky Day</vt:lpstr>
      <vt:lpstr>PowerPoint Presentation</vt:lpstr>
      <vt:lpstr>PowerPoint Presentation</vt:lpstr>
      <vt:lpstr>PowerPoint Presentation</vt:lpstr>
      <vt:lpstr>PowerPoint Presentation</vt:lpstr>
      <vt:lpstr>Little Leprechaun song</vt:lpstr>
      <vt:lpstr>Little Leprechaun song</vt:lpstr>
      <vt:lpstr>Little Leprechaun song</vt:lpstr>
      <vt:lpstr>Little Leprechaun song</vt:lpstr>
      <vt:lpstr>Little Leprechaun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 Patrick’s Day Questions</vt:lpstr>
      <vt:lpstr>St Patrick’s Day Questions</vt:lpstr>
      <vt:lpstr>St Patrick’s Day Questions</vt:lpstr>
      <vt:lpstr>St Patrick’s Day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dc:creator>Vanessa Bielecki</dc:creator>
  <cp:lastModifiedBy>Joseph Park</cp:lastModifiedBy>
  <cp:revision>42</cp:revision>
  <dcterms:created xsi:type="dcterms:W3CDTF">2016-04-11T13:44:04Z</dcterms:created>
  <dcterms:modified xsi:type="dcterms:W3CDTF">2016-04-20T12:53:43Z</dcterms:modified>
</cp:coreProperties>
</file>