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92" r:id="rId9"/>
    <p:sldId id="294" r:id="rId10"/>
    <p:sldId id="265" r:id="rId11"/>
    <p:sldId id="267" r:id="rId12"/>
    <p:sldId id="304" r:id="rId13"/>
    <p:sldId id="30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6FF"/>
    <a:srgbClr val="FFFFFF"/>
    <a:srgbClr val="000000"/>
    <a:srgbClr val="B1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90"/>
  </p:normalViewPr>
  <p:slideViewPr>
    <p:cSldViewPr snapToGrid="0" snapToObjects="1">
      <p:cViewPr varScale="1">
        <p:scale>
          <a:sx n="101" d="100"/>
          <a:sy n="101" d="100"/>
        </p:scale>
        <p:origin x="-112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B937B-93FB-D64A-BE49-30E0CBFE59D4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903AA-565F-D344-8CC9-D1810A0EA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5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8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81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1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7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2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91AB-4F3E-C542-9463-18AE814B0C02}" type="datetimeFigureOut">
              <a:rPr lang="en-US" smtClean="0"/>
              <a:t>16-04-20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056" y="2749832"/>
            <a:ext cx="2848859" cy="7980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057" y="3402694"/>
            <a:ext cx="3227944" cy="48770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5,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73057" y="965535"/>
            <a:ext cx="3227944" cy="24385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50" dirty="0">
                <a:solidFill>
                  <a:srgbClr val="FFFFFF"/>
                </a:solidFill>
              </a:rPr>
              <a:t>ESL B (Level 2)</a:t>
            </a:r>
          </a:p>
        </p:txBody>
      </p:sp>
    </p:spTree>
    <p:extLst>
      <p:ext uri="{BB962C8B-B14F-4D97-AF65-F5344CB8AC3E}">
        <p14:creationId xmlns:p14="http://schemas.microsoft.com/office/powerpoint/2010/main" val="147219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58605" y="33989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2" y="2210480"/>
            <a:ext cx="2190750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67" y="2210480"/>
            <a:ext cx="1619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13"/>
            <a:ext cx="9144000" cy="68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30741" y="38084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30" y="4462520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2125265"/>
            <a:ext cx="6477292" cy="2055477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76729" y="2125265"/>
            <a:ext cx="6431304" cy="20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have any questions ?</a:t>
            </a:r>
          </a:p>
          <a:p>
            <a:pPr marL="215900" indent="0"/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understand the worksheet?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1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90366" y="40813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 Next Class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665" y="4730854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1391527"/>
            <a:ext cx="6589678" cy="3445043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76729" y="2004095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Read the story from the lesson to yourself and to your friends and family</a:t>
            </a:r>
          </a:p>
          <a:p>
            <a:pPr marL="809700">
              <a:buFontTx/>
              <a:buChar char="-"/>
            </a:pPr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Finish the class worksheet</a:t>
            </a:r>
          </a:p>
          <a:p>
            <a:pPr marL="809700">
              <a:buFontTx/>
              <a:buChar char="-"/>
            </a:pPr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- 	Review the ‘</a:t>
            </a:r>
            <a:r>
              <a:rPr lang="en-CA" altLang="en-US" sz="28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’ sound</a:t>
            </a:r>
          </a:p>
          <a:p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2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86" y="1419727"/>
            <a:ext cx="1717948" cy="1757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886" y="3781597"/>
            <a:ext cx="1563632" cy="2614770"/>
          </a:xfrm>
          <a:prstGeom prst="rect">
            <a:avLst/>
          </a:prstGeom>
        </p:spPr>
      </p:pic>
      <p:pic>
        <p:nvPicPr>
          <p:cNvPr id="10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</a:p>
        </p:txBody>
      </p:sp>
      <p:sp>
        <p:nvSpPr>
          <p:cNvPr id="21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‘DR’ 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Asking for information using ‘W’ questions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Telling each other what we just read in our own words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St. Patrick’s Day Words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8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will I learn today?</a:t>
            </a:r>
            <a:endParaRPr lang="en-US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Sounds of the letters ‘TR’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Read and then sing a poem together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Easter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53" y="4783774"/>
            <a:ext cx="2347047" cy="17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85901" y="234775"/>
            <a:ext cx="6286500" cy="170594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holiday are we </a:t>
            </a:r>
          </a:p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89440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2823"/>
            <a:ext cx="9143999" cy="994172"/>
          </a:xfrm>
        </p:spPr>
        <p:txBody>
          <a:bodyPr/>
          <a:lstStyle/>
          <a:p>
            <a:pPr algn="ctr"/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 </a:t>
            </a:r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Easter!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8" y="2967872"/>
            <a:ext cx="3693795" cy="3572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546" y="2587608"/>
            <a:ext cx="4079672" cy="39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4245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Easter?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421887"/>
            <a:ext cx="6858000" cy="156966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Easter is celebrated on March 27th.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 Easter, the Easter Bunny comes to visit and hides chocolate eggs!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8" y="2997950"/>
            <a:ext cx="2284380" cy="302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815" y="3747217"/>
            <a:ext cx="3642632" cy="1946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889" y="3596212"/>
            <a:ext cx="1635825" cy="2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0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0"/>
            <a:ext cx="5369570" cy="68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124" y="4198505"/>
            <a:ext cx="5715000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97" y="1248853"/>
            <a:ext cx="2393654" cy="2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hops, hop hop hop, hop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hop, hop, hop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 on Easter 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010" y="4238290"/>
            <a:ext cx="2393654" cy="2174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</p:spTree>
    <p:extLst>
      <p:ext uri="{BB962C8B-B14F-4D97-AF65-F5344CB8AC3E}">
        <p14:creationId xmlns:p14="http://schemas.microsoft.com/office/powerpoint/2010/main" val="1130730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5740</TotalTime>
  <Words>264</Words>
  <Application>Microsoft Macintosh PowerPoint</Application>
  <PresentationFormat>On-screen Show (4:3)</PresentationFormat>
  <Paragraphs>45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Holiday</vt:lpstr>
      <vt:lpstr>PowerPoint Presentation</vt:lpstr>
      <vt:lpstr>PowerPoint Presentation</vt:lpstr>
      <vt:lpstr>PowerPoint Presentation</vt:lpstr>
      <vt:lpstr>We are celebrating Easter!</vt:lpstr>
      <vt:lpstr>What is Easter?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dc:creator>Vanessa Bielecki</dc:creator>
  <cp:lastModifiedBy>Joseph Park</cp:lastModifiedBy>
  <cp:revision>32</cp:revision>
  <cp:lastPrinted>2016-04-15T14:03:47Z</cp:lastPrinted>
  <dcterms:created xsi:type="dcterms:W3CDTF">2016-04-11T13:53:57Z</dcterms:created>
  <dcterms:modified xsi:type="dcterms:W3CDTF">2016-04-21T03:27:14Z</dcterms:modified>
</cp:coreProperties>
</file>