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86" r:id="rId8"/>
    <p:sldId id="299" r:id="rId9"/>
    <p:sldId id="288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7" r:id="rId23"/>
    <p:sldId id="263" r:id="rId24"/>
    <p:sldId id="292" r:id="rId25"/>
    <p:sldId id="294" r:id="rId26"/>
    <p:sldId id="295" r:id="rId27"/>
    <p:sldId id="296" r:id="rId28"/>
    <p:sldId id="297" r:id="rId29"/>
    <p:sldId id="298" r:id="rId30"/>
    <p:sldId id="289" r:id="rId31"/>
    <p:sldId id="265" r:id="rId32"/>
    <p:sldId id="311" r:id="rId33"/>
    <p:sldId id="312" r:id="rId34"/>
    <p:sldId id="313" r:id="rId35"/>
    <p:sldId id="314" r:id="rId36"/>
    <p:sldId id="315" r:id="rId37"/>
    <p:sldId id="310" r:id="rId38"/>
    <p:sldId id="266" r:id="rId39"/>
    <p:sldId id="267" r:id="rId40"/>
    <p:sldId id="300" r:id="rId41"/>
    <p:sldId id="301" r:id="rId42"/>
    <p:sldId id="302" r:id="rId43"/>
    <p:sldId id="303" r:id="rId44"/>
    <p:sldId id="304" r:id="rId45"/>
    <p:sldId id="305" r:id="rId46"/>
    <p:sldId id="273" r:id="rId47"/>
    <p:sldId id="30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6FF"/>
    <a:srgbClr val="FFFFFF"/>
    <a:srgbClr val="000000"/>
    <a:srgbClr val="B1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590"/>
  </p:normalViewPr>
  <p:slideViewPr>
    <p:cSldViewPr snapToGrid="0" snapToObjects="1">
      <p:cViewPr varScale="1">
        <p:scale>
          <a:sx n="94" d="100"/>
          <a:sy n="94" d="100"/>
        </p:scale>
        <p:origin x="-112" y="-9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B937B-93FB-D64A-BE49-30E0CBFE59D4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903AA-565F-D344-8CC9-D1810A0EA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5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8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810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96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11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1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7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2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91AB-4F3E-C542-9463-18AE814B0C02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6B7A4-2FA1-FF40-A11D-D9527F18C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7" Type="http://schemas.openxmlformats.org/officeDocument/2006/relationships/image" Target="../media/image47.tiff"/><Relationship Id="rId8" Type="http://schemas.openxmlformats.org/officeDocument/2006/relationships/image" Target="../media/image48.tiff"/><Relationship Id="rId9" Type="http://schemas.openxmlformats.org/officeDocument/2006/relationships/image" Target="../media/image49.tiff"/><Relationship Id="rId10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tiff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tiff"/><Relationship Id="rId3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Relationship Id="rId3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056" y="2749832"/>
            <a:ext cx="2848859" cy="7980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057" y="3402694"/>
            <a:ext cx="3227944" cy="48770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5,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73057" y="965535"/>
            <a:ext cx="3227944" cy="24385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50" dirty="0">
                <a:solidFill>
                  <a:srgbClr val="FFFFFF"/>
                </a:solidFill>
              </a:rPr>
              <a:t>ESL B (Level 2)</a:t>
            </a:r>
          </a:p>
        </p:txBody>
      </p:sp>
    </p:spTree>
    <p:extLst>
      <p:ext uri="{BB962C8B-B14F-4D97-AF65-F5344CB8AC3E}">
        <p14:creationId xmlns:p14="http://schemas.microsoft.com/office/powerpoint/2010/main" val="147219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0"/>
            <a:ext cx="5369570" cy="68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99949"/>
            <a:ext cx="9144000" cy="6058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04" y="269034"/>
            <a:ext cx="4467497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This is Troy.  He is excited for Easter.  He is going to visit his cousins on a farm! </a:t>
            </a:r>
          </a:p>
        </p:txBody>
      </p:sp>
    </p:spTree>
    <p:extLst>
      <p:ext uri="{BB962C8B-B14F-4D97-AF65-F5344CB8AC3E}">
        <p14:creationId xmlns:p14="http://schemas.microsoft.com/office/powerpoint/2010/main" val="38804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60"/>
            <a:ext cx="9238705" cy="6502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582" y="546639"/>
            <a:ext cx="44674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On the farm there are many baby animal.  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“Can I hold a chicken?” asked Troy.</a:t>
            </a:r>
          </a:p>
        </p:txBody>
      </p:sp>
    </p:spTree>
    <p:extLst>
      <p:ext uri="{BB962C8B-B14F-4D97-AF65-F5344CB8AC3E}">
        <p14:creationId xmlns:p14="http://schemas.microsoft.com/office/powerpoint/2010/main" val="29410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1" y="914401"/>
            <a:ext cx="9107989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508" y="221904"/>
            <a:ext cx="4476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After the farm all of the kids paint Easter eggs for the Easter Bunny!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“This is fun!” said </a:t>
            </a:r>
            <a:r>
              <a:rPr lang="en-US" sz="2100" dirty="0" smtClean="0">
                <a:latin typeface="Arial" charset="0"/>
                <a:ea typeface="Arial" charset="0"/>
                <a:cs typeface="Arial" charset="0"/>
              </a:rPr>
              <a:t>Troy.</a:t>
            </a:r>
            <a:endParaRPr lang="en-US" sz="2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1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9" y="395785"/>
            <a:ext cx="9161140" cy="6462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34" y="395785"/>
            <a:ext cx="4467497" cy="1061829"/>
          </a:xfrm>
          <a:prstGeom prst="rect">
            <a:avLst/>
          </a:prstGeom>
          <a:solidFill>
            <a:srgbClr val="FFFFFF">
              <a:alpha val="8784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The eggs are prepared and Mom puts the eggs in a safe place for Easter morning!</a:t>
            </a:r>
          </a:p>
        </p:txBody>
      </p:sp>
    </p:spTree>
    <p:extLst>
      <p:ext uri="{BB962C8B-B14F-4D97-AF65-F5344CB8AC3E}">
        <p14:creationId xmlns:p14="http://schemas.microsoft.com/office/powerpoint/2010/main" val="72031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3"/>
          <a:stretch/>
        </p:blipFill>
        <p:spPr>
          <a:xfrm>
            <a:off x="245660" y="0"/>
            <a:ext cx="889834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068" y="5522811"/>
            <a:ext cx="4467497" cy="7386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The kids leave carrots for the Easter bunny to eat when it stops by.</a:t>
            </a:r>
          </a:p>
        </p:txBody>
      </p:sp>
    </p:spTree>
    <p:extLst>
      <p:ext uri="{BB962C8B-B14F-4D97-AF65-F5344CB8AC3E}">
        <p14:creationId xmlns:p14="http://schemas.microsoft.com/office/powerpoint/2010/main" val="81224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7" y="-28431"/>
            <a:ext cx="8447964" cy="6886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730" y="258699"/>
            <a:ext cx="44674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It is Easter morning!  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‘Let’s go see if the Easter bunny came!” said Troy.</a:t>
            </a:r>
          </a:p>
        </p:txBody>
      </p:sp>
    </p:spTree>
    <p:extLst>
      <p:ext uri="{BB962C8B-B14F-4D97-AF65-F5344CB8AC3E}">
        <p14:creationId xmlns:p14="http://schemas.microsoft.com/office/powerpoint/2010/main" val="114036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71"/>
            <a:ext cx="9144000" cy="6943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2431" y="3518780"/>
            <a:ext cx="4467497" cy="1061829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The Easter Bunny did come and eat the carrots!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‘Let’s go look for the Easter eggs!’</a:t>
            </a:r>
          </a:p>
        </p:txBody>
      </p:sp>
    </p:spTree>
    <p:extLst>
      <p:ext uri="{BB962C8B-B14F-4D97-AF65-F5344CB8AC3E}">
        <p14:creationId xmlns:p14="http://schemas.microsoft.com/office/powerpoint/2010/main" val="27998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" y="1170633"/>
            <a:ext cx="9107127" cy="5687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580" y="469838"/>
            <a:ext cx="4467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Troy and his cousin found lots of eggs hidden under spring flowers!</a:t>
            </a:r>
          </a:p>
        </p:txBody>
      </p:sp>
    </p:spTree>
    <p:extLst>
      <p:ext uri="{BB962C8B-B14F-4D97-AF65-F5344CB8AC3E}">
        <p14:creationId xmlns:p14="http://schemas.microsoft.com/office/powerpoint/2010/main" val="83109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3" y="395785"/>
            <a:ext cx="9146323" cy="6462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716" y="2245251"/>
            <a:ext cx="4467497" cy="738664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‘Look Grandma and Grandpa!  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Look at all of the eggs we found!’</a:t>
            </a:r>
          </a:p>
        </p:txBody>
      </p:sp>
    </p:spTree>
    <p:extLst>
      <p:ext uri="{BB962C8B-B14F-4D97-AF65-F5344CB8AC3E}">
        <p14:creationId xmlns:p14="http://schemas.microsoft.com/office/powerpoint/2010/main" val="149337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86" y="1419727"/>
            <a:ext cx="1717948" cy="1757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886" y="3781597"/>
            <a:ext cx="1563632" cy="2614770"/>
          </a:xfrm>
          <a:prstGeom prst="rect">
            <a:avLst/>
          </a:prstGeom>
        </p:spPr>
      </p:pic>
      <p:pic>
        <p:nvPicPr>
          <p:cNvPr id="10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</a:p>
        </p:txBody>
      </p:sp>
      <p:sp>
        <p:nvSpPr>
          <p:cNvPr id="21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‘DR’ 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Asking for information using ‘W’ questions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Telling each other what we just read in our own words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St. Patrick’s Day Words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8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6009"/>
            <a:ext cx="9143999" cy="6261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4192" y="3318919"/>
            <a:ext cx="4467497" cy="106182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During Easter dinner Grandpa tells everyone about the Easter festival.</a:t>
            </a:r>
          </a:p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Everyone is having fun!</a:t>
            </a:r>
          </a:p>
        </p:txBody>
      </p:sp>
    </p:spTree>
    <p:extLst>
      <p:ext uri="{BB962C8B-B14F-4D97-AF65-F5344CB8AC3E}">
        <p14:creationId xmlns:p14="http://schemas.microsoft.com/office/powerpoint/2010/main" val="942741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" y="914165"/>
            <a:ext cx="9087271" cy="5943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0926" y="245424"/>
            <a:ext cx="4467497" cy="1061829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Troy likes Easter.  He likes the Easter Bunny, Easter eggs and playing with his cousins!</a:t>
            </a:r>
          </a:p>
        </p:txBody>
      </p:sp>
    </p:spTree>
    <p:extLst>
      <p:ext uri="{BB962C8B-B14F-4D97-AF65-F5344CB8AC3E}">
        <p14:creationId xmlns:p14="http://schemas.microsoft.com/office/powerpoint/2010/main" val="87874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511" y="2106926"/>
            <a:ext cx="7954840" cy="1670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Troy do for Easter?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883" y="4142166"/>
            <a:ext cx="3089366" cy="2020704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560510" y="1177583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For Easter Troy </a:t>
            </a:r>
            <a:r>
              <a:rPr lang="is-I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…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8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968" y="1622676"/>
            <a:ext cx="420384" cy="4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72837" y="332056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1622676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100" dirty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056" y="3645051"/>
            <a:ext cx="1876352" cy="2281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124" y="4198505"/>
            <a:ext cx="5715000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97" y="1248853"/>
            <a:ext cx="2393654" cy="2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3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hops, hop hop hop, hop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hop, hop, hop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 on Easter 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010" y="4238290"/>
            <a:ext cx="2393654" cy="2174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</p:spTree>
    <p:extLst>
      <p:ext uri="{BB962C8B-B14F-4D97-AF65-F5344CB8AC3E}">
        <p14:creationId xmlns:p14="http://schemas.microsoft.com/office/powerpoint/2010/main" val="1130730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30" y="4380023"/>
            <a:ext cx="2393654" cy="2174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he wiggles his nose, wiggle. wiggle, wiggle, wiggle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wiggle, wiggle, wiggle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wiggles his nose on Easter day</a:t>
            </a:r>
          </a:p>
        </p:txBody>
      </p:sp>
    </p:spTree>
    <p:extLst>
      <p:ext uri="{BB962C8B-B14F-4D97-AF65-F5344CB8AC3E}">
        <p14:creationId xmlns:p14="http://schemas.microsoft.com/office/powerpoint/2010/main" val="47878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81" y="4376895"/>
            <a:ext cx="2393654" cy="2174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he flops his ears, flop, flop, flop. flop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flop, flop, flop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he flops his ears on Easter day</a:t>
            </a:r>
          </a:p>
        </p:txBody>
      </p:sp>
    </p:spTree>
    <p:extLst>
      <p:ext uri="{BB962C8B-B14F-4D97-AF65-F5344CB8AC3E}">
        <p14:creationId xmlns:p14="http://schemas.microsoft.com/office/powerpoint/2010/main" val="73513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he shakes his tail, shake, shake, shake, shake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shake, shake, shake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he shakes his tail on Easter day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81" y="4376895"/>
            <a:ext cx="2393654" cy="2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6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7885" y="356191"/>
            <a:ext cx="6088401" cy="507831"/>
          </a:xfrm>
          <a:prstGeom prst="rect">
            <a:avLst/>
          </a:prstGeom>
          <a:solidFill>
            <a:srgbClr val="B1A6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>
                <a:latin typeface="Arial" charset="0"/>
                <a:ea typeface="Arial" charset="0"/>
                <a:cs typeface="Arial" charset="0"/>
              </a:rPr>
              <a:t>This is the way the bunny hops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141" y="1215898"/>
            <a:ext cx="5580306" cy="3022392"/>
          </a:xfrm>
          <a:prstGeom prst="round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hops, hop hop, hop, hops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hop, hop, hop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This is the way the bunny hops on Easter day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On Easter day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81" y="4376895"/>
            <a:ext cx="2393654" cy="2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485900" y="253238"/>
            <a:ext cx="6172200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will I learn today?</a:t>
            </a:r>
            <a:endParaRPr lang="en-US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Sounds of the letters ‘TR’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Read and then sing a poem together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Easter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53" y="4783774"/>
            <a:ext cx="2347047" cy="17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81" y="1851059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13195" y="376199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0" y="1851059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400" dirty="0">
                <a:latin typeface="Arial" charset="0"/>
                <a:ea typeface="Arial" charset="0"/>
                <a:cs typeface="Arial" charset="0"/>
              </a:rPr>
              <a:t>Read then sing a poem together</a:t>
            </a:r>
            <a:endParaRPr lang="en-US" altLang="en-US" sz="24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452" y="3151221"/>
            <a:ext cx="2516868" cy="3059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58605" y="33989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2" y="2210480"/>
            <a:ext cx="2190750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67" y="2210480"/>
            <a:ext cx="1619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31260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641329"/>
            <a:ext cx="8244108" cy="461665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4814"/>
            <a:ext cx="4325815" cy="2369528"/>
          </a:xfrm>
          <a:prstGeom prst="rect">
            <a:avLst/>
          </a:prstGeom>
          <a:solidFill>
            <a:srgbClr val="B1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 from the story.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5" y="2549770"/>
            <a:ext cx="1870265" cy="26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3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33406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447679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0">
              <a:spcBef>
                <a:spcPts val="15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____________________________________________________________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3230"/>
            <a:ext cx="3807336" cy="20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7165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601578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2542840"/>
            <a:ext cx="2066452" cy="23764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0">
              <a:spcBef>
                <a:spcPts val="15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____________________________________________________________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8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0342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562036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54" y="2574471"/>
            <a:ext cx="2247900" cy="239077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95943" y="3874634"/>
            <a:ext cx="754380" cy="555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0">
              <a:spcBef>
                <a:spcPts val="15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____________________________________________________________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3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17068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362729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8" y="2907115"/>
            <a:ext cx="3410553" cy="20378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0">
              <a:spcBef>
                <a:spcPts val="15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</a:t>
            </a: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____________________________________________________________</a:t>
            </a:r>
            <a:endParaRPr lang="en-US" altLang="en-US" sz="2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7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56" y="1489250"/>
            <a:ext cx="1338497" cy="191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98" y="1856558"/>
            <a:ext cx="1463214" cy="1682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25" y="4758190"/>
            <a:ext cx="2229996" cy="1206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538" y="2445000"/>
            <a:ext cx="1377271" cy="1464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691" y="4758190"/>
            <a:ext cx="2303536" cy="1376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7295" y="604150"/>
            <a:ext cx="6766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Circle the pictures with the letters ‘</a:t>
            </a:r>
            <a:r>
              <a:rPr lang="en-US" sz="32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32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91" y="3079866"/>
            <a:ext cx="1033009" cy="1242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985" y="3701075"/>
            <a:ext cx="1155765" cy="1151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8" y="5599144"/>
            <a:ext cx="1943019" cy="1070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7459" y="1382724"/>
            <a:ext cx="1263296" cy="14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3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556" y="162267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81435" y="205764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49" y="1622675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32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letters </a:t>
            </a:r>
            <a:r>
              <a:rPr lang="en-US" altLang="en-US" sz="32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ing</a:t>
            </a:r>
            <a:r>
              <a:rPr lang="en-US" altLang="en-US" sz="32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/ 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893" y="3645051"/>
            <a:ext cx="2530515" cy="3076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13"/>
            <a:ext cx="9144000" cy="68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85901" y="234775"/>
            <a:ext cx="6286500" cy="170594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holiday are we </a:t>
            </a:r>
          </a:p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89440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US" altLang="en-US" sz="32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Sounds of the </a:t>
            </a:r>
            <a:r>
              <a:rPr lang="en-US" altLang="en-US" sz="3200">
                <a:latin typeface="Arial" charset="0"/>
                <a:ea typeface="Arial" charset="0"/>
                <a:cs typeface="Arial" charset="0"/>
                <a:sym typeface="Century Gothic" charset="0"/>
              </a:rPr>
              <a:t>letters </a:t>
            </a:r>
            <a:r>
              <a:rPr lang="en-US" altLang="en-US" sz="32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‘TR’</a:t>
            </a:r>
            <a:endParaRPr lang="en-US" altLang="en-US" sz="32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08" y="3507445"/>
            <a:ext cx="3410553" cy="20378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54987" y="3839580"/>
            <a:ext cx="2822902" cy="1534384"/>
          </a:xfrm>
          <a:prstGeom prst="rect">
            <a:avLst/>
          </a:prstGeom>
          <a:solidFill>
            <a:srgbClr val="B17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5308310" y="339257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_____.</a:t>
            </a: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82812" y="3557541"/>
            <a:ext cx="4516483" cy="2308324"/>
          </a:xfrm>
          <a:prstGeom prst="rect">
            <a:avLst/>
          </a:prstGeom>
          <a:solidFill>
            <a:srgbClr val="B179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is the Way the Bunny Hops 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is the way the bunny hops, hop hop hop, hop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hop, hop, hop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 is the way the bunny hops on Easter 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445" y="3762586"/>
            <a:ext cx="1858133" cy="1688372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Read and then sing a poem together</a:t>
            </a:r>
            <a:endParaRPr lang="en-US" altLang="en-US" sz="32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1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</p:spTree>
    <p:extLst>
      <p:ext uri="{BB962C8B-B14F-4D97-AF65-F5344CB8AC3E}">
        <p14:creationId xmlns:p14="http://schemas.microsoft.com/office/powerpoint/2010/main" val="155338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475" y="3514016"/>
            <a:ext cx="4204823" cy="27503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Making connections between ourselves and the world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3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67" y="3124754"/>
            <a:ext cx="3236323" cy="31359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today?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New Easter Words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0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30741" y="38084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30" y="4462520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2125265"/>
            <a:ext cx="6477292" cy="2055477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76729" y="2125265"/>
            <a:ext cx="6431304" cy="20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have any questions ?</a:t>
            </a:r>
          </a:p>
          <a:p>
            <a:pPr marL="215900" indent="0"/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understand the worksheet?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1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90366" y="40813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 Next Class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665" y="4730854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1391527"/>
            <a:ext cx="6589678" cy="3445043"/>
          </a:xfrm>
          <a:prstGeom prst="rect">
            <a:avLst/>
          </a:prstGeom>
          <a:solidFill>
            <a:srgbClr val="B1A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76729" y="2004095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Read the story from the lesson to yourself and to your friends and family</a:t>
            </a:r>
          </a:p>
          <a:p>
            <a:pPr marL="809700">
              <a:buFontTx/>
              <a:buChar char="-"/>
            </a:pPr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Finish the class worksheet</a:t>
            </a:r>
          </a:p>
          <a:p>
            <a:pPr marL="809700">
              <a:buFontTx/>
              <a:buChar char="-"/>
            </a:pPr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/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- 	Review the ‘</a:t>
            </a:r>
            <a:r>
              <a:rPr lang="en-CA" altLang="en-US" sz="28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’ sound</a:t>
            </a:r>
          </a:p>
          <a:p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2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0081"/>
            <a:ext cx="9144000" cy="64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0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" y="2125266"/>
            <a:ext cx="42862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63" y="2125266"/>
            <a:ext cx="4323806" cy="28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2823"/>
            <a:ext cx="9143999" cy="994172"/>
          </a:xfrm>
        </p:spPr>
        <p:txBody>
          <a:bodyPr/>
          <a:lstStyle/>
          <a:p>
            <a:pPr algn="ctr"/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 </a:t>
            </a:r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Easter!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8" y="2967872"/>
            <a:ext cx="3693795" cy="3572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546" y="2587608"/>
            <a:ext cx="4079672" cy="39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4245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Easter?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421887"/>
            <a:ext cx="6858000" cy="156966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Easter is celebrated on March 27th.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 Easter, the Easter Bunny comes to visit and hides chocolate eggs!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8" y="2997950"/>
            <a:ext cx="2284380" cy="302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815" y="3747217"/>
            <a:ext cx="3642632" cy="1946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889" y="3596212"/>
            <a:ext cx="1635825" cy="2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0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69" y="164711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Do you celebrate Easter?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822" y="3708217"/>
            <a:ext cx="1551654" cy="199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5" y="3595550"/>
            <a:ext cx="1702334" cy="222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115" y="3575956"/>
            <a:ext cx="1533770" cy="2243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369" y="1405719"/>
            <a:ext cx="8105721" cy="1965277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1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5745" y="1767498"/>
            <a:ext cx="2989807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Yes, </a:t>
            </a:r>
            <a:endParaRPr lang="en-US" sz="27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 do </a:t>
            </a:r>
          </a:p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celebrate </a:t>
            </a:r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Easter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9908" y="1767498"/>
            <a:ext cx="2769887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No, </a:t>
            </a:r>
            <a:endParaRPr lang="en-US" sz="27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 </a:t>
            </a:r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 not celebrate Easter</a:t>
            </a:r>
          </a:p>
        </p:txBody>
      </p:sp>
    </p:spTree>
    <p:extLst>
      <p:ext uri="{BB962C8B-B14F-4D97-AF65-F5344CB8AC3E}">
        <p14:creationId xmlns:p14="http://schemas.microsoft.com/office/powerpoint/2010/main" val="2768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How do you celebrate Easter?</a:t>
            </a:r>
            <a:endParaRPr lang="en-US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822" y="4045966"/>
            <a:ext cx="1551654" cy="199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5" y="3933299"/>
            <a:ext cx="1702334" cy="222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115" y="3913705"/>
            <a:ext cx="1533770" cy="2243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369" y="1851423"/>
            <a:ext cx="8022981" cy="162064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0">
              <a:spcBef>
                <a:spcPts val="1500"/>
              </a:spcBef>
            </a:pPr>
            <a:r>
              <a:rPr lang="en-US" altLang="en-US" sz="28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On Easter I </a:t>
            </a:r>
            <a:r>
              <a:rPr lang="is-I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… 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is-I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____________________________________ </a:t>
            </a:r>
            <a:endParaRPr lang="is-I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331" y="195226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85900" y="404319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1485900" y="832944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Easter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722" y="3356275"/>
            <a:ext cx="2598754" cy="3159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5738</TotalTime>
  <Words>954</Words>
  <Application>Microsoft Macintosh PowerPoint</Application>
  <PresentationFormat>On-screen Show (4:3)</PresentationFormat>
  <Paragraphs>125</Paragraphs>
  <Slides>47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Holiday</vt:lpstr>
      <vt:lpstr>PowerPoint Presentation</vt:lpstr>
      <vt:lpstr>PowerPoint Presentation</vt:lpstr>
      <vt:lpstr>PowerPoint Presentation</vt:lpstr>
      <vt:lpstr>We are celebrating Easter!</vt:lpstr>
      <vt:lpstr>What is Easter?</vt:lpstr>
      <vt:lpstr>Do you celebrate Easter?</vt:lpstr>
      <vt:lpstr>How do you celebrate Easter?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Troy do for Easter?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dc:creator>Vanessa Bielecki</dc:creator>
  <cp:lastModifiedBy>Joseph Park</cp:lastModifiedBy>
  <cp:revision>31</cp:revision>
  <cp:lastPrinted>2016-04-15T14:03:47Z</cp:lastPrinted>
  <dcterms:created xsi:type="dcterms:W3CDTF">2016-04-11T13:53:57Z</dcterms:created>
  <dcterms:modified xsi:type="dcterms:W3CDTF">2016-04-18T01:35:32Z</dcterms:modified>
</cp:coreProperties>
</file>