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89" r:id="rId3"/>
    <p:sldId id="259" r:id="rId4"/>
    <p:sldId id="260" r:id="rId5"/>
    <p:sldId id="261" r:id="rId6"/>
    <p:sldId id="262" r:id="rId7"/>
    <p:sldId id="295" r:id="rId8"/>
    <p:sldId id="274" r:id="rId9"/>
    <p:sldId id="286" r:id="rId10"/>
    <p:sldId id="265" r:id="rId11"/>
    <p:sldId id="303" r:id="rId12"/>
    <p:sldId id="306" r:id="rId13"/>
    <p:sldId id="307" r:id="rId14"/>
    <p:sldId id="309" r:id="rId15"/>
    <p:sldId id="308" r:id="rId16"/>
    <p:sldId id="300" r:id="rId17"/>
    <p:sldId id="29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90"/>
  </p:normalViewPr>
  <p:slideViewPr>
    <p:cSldViewPr snapToGrid="0" snapToObjects="1">
      <p:cViewPr>
        <p:scale>
          <a:sx n="68" d="100"/>
          <a:sy n="68" d="100"/>
        </p:scale>
        <p:origin x="-1056" y="-1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721-9F52-5147-B6BC-4A30622DF3CB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2FF9-CE8E-194A-8159-8FABDB9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745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94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mrnussbaum.com</a:t>
            </a:r>
            <a:r>
              <a:rPr lang="en-US" dirty="0" smtClean="0"/>
              <a:t>/</a:t>
            </a:r>
            <a:r>
              <a:rPr lang="en-US" dirty="0" err="1" smtClean="0"/>
              <a:t>twoletters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52FF9-CE8E-194A-8159-8FABDB95A2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2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7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0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8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5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2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9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6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3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6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D9ACD-887A-FD46-B447-2AEC4C709566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eebg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056" y="2749832"/>
            <a:ext cx="2848859" cy="7980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3057" y="3402694"/>
            <a:ext cx="3227944" cy="48770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6,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773057" y="965535"/>
            <a:ext cx="3227944" cy="24385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50" dirty="0">
                <a:solidFill>
                  <a:srgbClr val="FFFFFF"/>
                </a:solidFill>
              </a:rPr>
              <a:t>ESL B (Level 2)</a:t>
            </a:r>
          </a:p>
        </p:txBody>
      </p:sp>
    </p:spTree>
    <p:extLst>
      <p:ext uri="{BB962C8B-B14F-4D97-AF65-F5344CB8AC3E}">
        <p14:creationId xmlns:p14="http://schemas.microsoft.com/office/powerpoint/2010/main" val="160339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264943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 Review!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061" y="1543438"/>
            <a:ext cx="87318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Reviewing sounds of the letters ‘</a:t>
            </a:r>
            <a:r>
              <a:rPr lang="en-CA" altLang="en-US" sz="27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kn</a:t>
            </a:r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’, ‘cl’, ‘</a:t>
            </a:r>
            <a:r>
              <a:rPr lang="en-CA" altLang="en-US" sz="27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ing</a:t>
            </a:r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/ng’, ‘</a:t>
            </a:r>
            <a:r>
              <a:rPr lang="en-CA" altLang="en-US" sz="27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’, ‘</a:t>
            </a:r>
            <a:r>
              <a:rPr lang="en-CA" altLang="en-US" sz="27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’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3224454"/>
            <a:ext cx="2867892" cy="3013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21" y="3502691"/>
            <a:ext cx="3898356" cy="24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2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01" b="1424"/>
          <a:stretch/>
        </p:blipFill>
        <p:spPr>
          <a:xfrm>
            <a:off x="-28421" y="-1"/>
            <a:ext cx="917242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5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728" y="3809822"/>
            <a:ext cx="2798700" cy="2798700"/>
          </a:xfrm>
          <a:prstGeom prst="rect">
            <a:avLst/>
          </a:prstGeom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Earth Day Vocabulary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today</a:t>
            </a:r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840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468" y="4711012"/>
            <a:ext cx="2528028" cy="155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81" y="4759069"/>
            <a:ext cx="2848596" cy="1540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136" y="4258791"/>
            <a:ext cx="1269160" cy="1940612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2038348" y="1413800"/>
            <a:ext cx="606969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Review sounds of the letters ‘KN’, ‘CL’, ‘ING/NG’, ‘DR’, ‘TR’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today</a:t>
            </a:r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887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28" y="3874545"/>
            <a:ext cx="3047344" cy="2301717"/>
          </a:xfrm>
          <a:prstGeom prst="rect">
            <a:avLst/>
          </a:prstGeom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Make connections between ourselves and the world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today</a:t>
            </a:r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129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49" y="3743117"/>
            <a:ext cx="2373518" cy="2605976"/>
          </a:xfrm>
          <a:prstGeom prst="rect">
            <a:avLst/>
          </a:prstGeom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Retelling a story we have read in our own words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today</a:t>
            </a:r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818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30741" y="43911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Great Job Today!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330" y="4280860"/>
            <a:ext cx="3244113" cy="2129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0741" y="1760874"/>
            <a:ext cx="6477292" cy="2055477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530741" y="158461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538163" indent="-322263"/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538163" indent="-322263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you have any questions?</a:t>
            </a:r>
          </a:p>
          <a:p>
            <a:pPr marL="538163" indent="-322263">
              <a:buFontTx/>
              <a:buChar char="-"/>
            </a:pPr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538163" indent="-322263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you have any questions about the handout?</a:t>
            </a: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5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90403" y="430754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For Next Class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56" y="4184943"/>
            <a:ext cx="2765714" cy="18158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5467" y="1460954"/>
            <a:ext cx="6477292" cy="2600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725030" y="1460954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Read the story from the lesson to yourself and to your friends and family</a:t>
            </a:r>
          </a:p>
          <a:p>
            <a:pPr marL="809700">
              <a:buFontTx/>
              <a:buChar char="-"/>
            </a:pPr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Finish the class </a:t>
            </a:r>
            <a:r>
              <a:rPr lang="en-CA" altLang="en-US" sz="21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worksheet</a:t>
            </a:r>
          </a:p>
          <a:p>
            <a:pPr marL="809700">
              <a:buFontTx/>
              <a:buChar char="-"/>
            </a:pPr>
            <a:endParaRPr lang="en-CA" altLang="en-US" sz="2100" dirty="0" smtClean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1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Review </a:t>
            </a: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the sounds of the day!</a:t>
            </a: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8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00414" y="15222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148" y="4031394"/>
            <a:ext cx="2757714" cy="2672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7425">
            <a:off x="6983870" y="1020816"/>
            <a:ext cx="1833984" cy="1817312"/>
          </a:xfrm>
          <a:prstGeom prst="rect">
            <a:avLst/>
          </a:prstGeom>
        </p:spPr>
      </p:pic>
      <p:pic>
        <p:nvPicPr>
          <p:cNvPr id="21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4"/>
          <p:cNvSpPr>
            <a:spLocks/>
          </p:cNvSpPr>
          <p:nvPr/>
        </p:nvSpPr>
        <p:spPr bwMode="auto">
          <a:xfrm>
            <a:off x="1429397" y="200645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Sounds of the letters ‘TR’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Read and then sing a poem together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New Easter Words</a:t>
            </a:r>
            <a:endParaRPr lang="en-CA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14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235" y="5280515"/>
            <a:ext cx="1911730" cy="1446857"/>
          </a:xfrm>
          <a:prstGeom prst="rect">
            <a:avLst/>
          </a:prstGeom>
        </p:spPr>
      </p:pic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>
            <a:spLocks/>
          </p:cNvSpPr>
          <p:nvPr/>
        </p:nvSpPr>
        <p:spPr bwMode="auto">
          <a:xfrm>
            <a:off x="1429397" y="224558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Earth Day Vocabulary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Review sounds of the letters ‘KN’, ‘CL’, ‘ING/NG’, ‘DR’, ‘TR’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Retelling a story we have read in our own words</a:t>
            </a:r>
            <a:endParaRPr lang="en-CA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500414" y="15222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will I </a:t>
            </a:r>
            <a:r>
              <a:rPr lang="en-US" sz="3300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</a:t>
            </a:r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today?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0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85901" y="234775"/>
            <a:ext cx="6286500" cy="170594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holiday are we </a:t>
            </a:r>
          </a:p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</p:spTree>
    <p:extLst>
      <p:ext uri="{BB962C8B-B14F-4D97-AF65-F5344CB8AC3E}">
        <p14:creationId xmlns:p14="http://schemas.microsoft.com/office/powerpoint/2010/main" val="41960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75" y="160565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are celebrating Earth Day!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038" y="1298977"/>
            <a:ext cx="5177973" cy="52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3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313" y="1542124"/>
            <a:ext cx="8465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Earth Day </a:t>
            </a:r>
            <a:r>
              <a:rPr lang="en-U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is celebrated on April 22nd.  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It is to celebrate the planet we live on</a:t>
            </a:r>
            <a:r>
              <a:rPr lang="is-I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….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is-I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he earth</a:t>
            </a:r>
            <a:r>
              <a:rPr lang="is-I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r>
              <a:rPr lang="en-U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935" y="3067036"/>
            <a:ext cx="3319250" cy="33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59" y="3265713"/>
            <a:ext cx="4252185" cy="278674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00414" y="15222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n w="0"/>
                <a:solidFill>
                  <a:srgbClr val="33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Earth Day?</a:t>
            </a:r>
            <a:endParaRPr lang="en-US" sz="3300" dirty="0">
              <a:ln w="0"/>
              <a:solidFill>
                <a:srgbClr val="33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384" y="904937"/>
            <a:ext cx="5278170" cy="31844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088" y="4916971"/>
            <a:ext cx="72827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Going Green means taking care of the planet! 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8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19" y="0"/>
            <a:ext cx="6246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5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53" y="2435030"/>
            <a:ext cx="5672372" cy="405285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902850" y="333392"/>
            <a:ext cx="3758696" cy="8330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Game !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709" y="1539115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What two letters do the words start with ?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38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4584</TotalTime>
  <Words>425</Words>
  <Application>Microsoft Macintosh PowerPoint</Application>
  <PresentationFormat>On-screen Show (4:3)</PresentationFormat>
  <Paragraphs>57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Holiday</vt:lpstr>
      <vt:lpstr>PowerPoint Presentation</vt:lpstr>
      <vt:lpstr>PowerPoint Presentation</vt:lpstr>
      <vt:lpstr>PowerPoint Presentation</vt:lpstr>
      <vt:lpstr>We are celebrating Earth Day!</vt:lpstr>
      <vt:lpstr>PowerPoint Presentation</vt:lpstr>
      <vt:lpstr>PowerPoint Presentation</vt:lpstr>
      <vt:lpstr>PowerPoint Presentation</vt:lpstr>
      <vt:lpstr>Review Game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Bielecki</dc:creator>
  <cp:lastModifiedBy>Joseph Park</cp:lastModifiedBy>
  <cp:revision>29</cp:revision>
  <dcterms:created xsi:type="dcterms:W3CDTF">2016-04-11T14:00:40Z</dcterms:created>
  <dcterms:modified xsi:type="dcterms:W3CDTF">2016-04-21T03:32:20Z</dcterms:modified>
</cp:coreProperties>
</file>