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4" r:id="rId3"/>
    <p:sldId id="263" r:id="rId4"/>
    <p:sldId id="265" r:id="rId5"/>
    <p:sldId id="266" r:id="rId6"/>
    <p:sldId id="267" r:id="rId7"/>
    <p:sldId id="268" r:id="rId8"/>
    <p:sldId id="269" r:id="rId9"/>
    <p:sldId id="270" r:id="rId10"/>
    <p:sldId id="271" r:id="rId11"/>
    <p:sldId id="272" r:id="rId12"/>
    <p:sldId id="273" r:id="rId13"/>
    <p:sldId id="274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0B57F-9AD4-44E5-B72C-B384A3392A8C}" type="datetimeFigureOut">
              <a:rPr lang="en-CA" smtClean="0"/>
              <a:t>2016-10-24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11517-BC71-405B-93C1-32363D6D723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614747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0B57F-9AD4-44E5-B72C-B384A3392A8C}" type="datetimeFigureOut">
              <a:rPr lang="en-CA" smtClean="0"/>
              <a:t>2016-10-24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11517-BC71-405B-93C1-32363D6D723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451958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0B57F-9AD4-44E5-B72C-B384A3392A8C}" type="datetimeFigureOut">
              <a:rPr lang="en-CA" smtClean="0"/>
              <a:t>2016-10-24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11517-BC71-405B-93C1-32363D6D723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510243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0B57F-9AD4-44E5-B72C-B384A3392A8C}" type="datetimeFigureOut">
              <a:rPr lang="en-CA" smtClean="0"/>
              <a:t>2016-10-24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11517-BC71-405B-93C1-32363D6D723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79477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0B57F-9AD4-44E5-B72C-B384A3392A8C}" type="datetimeFigureOut">
              <a:rPr lang="en-CA" smtClean="0"/>
              <a:t>2016-10-24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11517-BC71-405B-93C1-32363D6D723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088817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0B57F-9AD4-44E5-B72C-B384A3392A8C}" type="datetimeFigureOut">
              <a:rPr lang="en-CA" smtClean="0"/>
              <a:t>2016-10-24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11517-BC71-405B-93C1-32363D6D723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76072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0B57F-9AD4-44E5-B72C-B384A3392A8C}" type="datetimeFigureOut">
              <a:rPr lang="en-CA" smtClean="0"/>
              <a:t>2016-10-24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11517-BC71-405B-93C1-32363D6D723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333816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0B57F-9AD4-44E5-B72C-B384A3392A8C}" type="datetimeFigureOut">
              <a:rPr lang="en-CA" smtClean="0"/>
              <a:t>2016-10-24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11517-BC71-405B-93C1-32363D6D723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642418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0B57F-9AD4-44E5-B72C-B384A3392A8C}" type="datetimeFigureOut">
              <a:rPr lang="en-CA" smtClean="0"/>
              <a:t>2016-10-24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11517-BC71-405B-93C1-32363D6D723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345523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0B57F-9AD4-44E5-B72C-B384A3392A8C}" type="datetimeFigureOut">
              <a:rPr lang="en-CA" smtClean="0"/>
              <a:t>2016-10-24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11517-BC71-405B-93C1-32363D6D723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35164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0B57F-9AD4-44E5-B72C-B384A3392A8C}" type="datetimeFigureOut">
              <a:rPr lang="en-CA" smtClean="0"/>
              <a:t>2016-10-24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11517-BC71-405B-93C1-32363D6D723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657292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40B57F-9AD4-44E5-B72C-B384A3392A8C}" type="datetimeFigureOut">
              <a:rPr lang="en-CA" smtClean="0"/>
              <a:t>2016-10-24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411517-BC71-405B-93C1-32363D6D723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50955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5818" t="11225" r="14993" b="532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26047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5620" t="11224" r="14795" b="5854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130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5620" t="11224" r="14993" b="5149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95692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5620" t="11224" r="14696" b="5149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34284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5719" t="11224" r="14894" b="5502"/>
          <a:stretch/>
        </p:blipFill>
        <p:spPr>
          <a:xfrm>
            <a:off x="-2" y="0"/>
            <a:ext cx="1219200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48261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5719" t="15097" r="14795" b="5678"/>
          <a:stretch/>
        </p:blipFill>
        <p:spPr>
          <a:xfrm>
            <a:off x="0" y="115909"/>
            <a:ext cx="12192000" cy="6742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2956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5917" t="11576" r="14993" b="5149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03417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5818" t="11576" r="14795" b="5149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54713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5719" t="11225" r="15092" b="4973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07605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5818" t="11928" r="15092" b="5677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80982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5917" t="11752" r="14894" b="4974"/>
          <a:stretch/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58578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5620" t="11400" r="14893" b="5149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25556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5719" t="11224" r="14795" b="5502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36080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2614</TotalTime>
  <Words>0</Words>
  <Application>Microsoft Office PowerPoint</Application>
  <PresentationFormat>Widescreen</PresentationFormat>
  <Paragraphs>0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WE.org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Kiran Venkani</dc:creator>
  <cp:lastModifiedBy>Kiran Venkani</cp:lastModifiedBy>
  <cp:revision>5</cp:revision>
  <dcterms:created xsi:type="dcterms:W3CDTF">2016-10-24T21:24:14Z</dcterms:created>
  <dcterms:modified xsi:type="dcterms:W3CDTF">2016-10-26T16:58:46Z</dcterms:modified>
</cp:coreProperties>
</file>