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5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7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2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2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9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413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6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2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6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5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DB971-21E1-4B75-B9D0-318DB5B65441}" type="datetimeFigureOut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1744-A61C-464A-ACA4-267B837A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95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430" y="843468"/>
            <a:ext cx="7655140" cy="517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8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854" y="843468"/>
            <a:ext cx="7614291" cy="517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5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600" y="851625"/>
            <a:ext cx="7638800" cy="515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600" y="847546"/>
            <a:ext cx="7638800" cy="516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97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854" y="859781"/>
            <a:ext cx="7614291" cy="513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43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515" y="851625"/>
            <a:ext cx="7646970" cy="515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25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Kiran Virani</dc:creator>
  <cp:lastModifiedBy>Kiran Virani</cp:lastModifiedBy>
  <cp:revision>1</cp:revision>
  <dcterms:created xsi:type="dcterms:W3CDTF">2016-07-03T17:12:13Z</dcterms:created>
  <dcterms:modified xsi:type="dcterms:W3CDTF">2016-07-03T21:43:15Z</dcterms:modified>
</cp:coreProperties>
</file>