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97A97-ECC1-4487-9FC3-66B4DFE14A2F}" type="datetimeFigureOut">
              <a:rPr lang="en-US" smtClean="0"/>
              <a:t>7/9/2016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7352B-27B9-4C76-9851-37D3674EB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309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97A97-ECC1-4487-9FC3-66B4DFE14A2F}" type="datetimeFigureOut">
              <a:rPr lang="en-US" smtClean="0"/>
              <a:t>7/9/2016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7352B-27B9-4C76-9851-37D3674EB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515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97A97-ECC1-4487-9FC3-66B4DFE14A2F}" type="datetimeFigureOut">
              <a:rPr lang="en-US" smtClean="0"/>
              <a:t>7/9/2016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7352B-27B9-4C76-9851-37D3674EB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37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97A97-ECC1-4487-9FC3-66B4DFE14A2F}" type="datetimeFigureOut">
              <a:rPr lang="en-US" smtClean="0"/>
              <a:t>7/9/2016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7352B-27B9-4C76-9851-37D3674EB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036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97A97-ECC1-4487-9FC3-66B4DFE14A2F}" type="datetimeFigureOut">
              <a:rPr lang="en-US" smtClean="0"/>
              <a:t>7/9/2016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7352B-27B9-4C76-9851-37D3674EB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320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97A97-ECC1-4487-9FC3-66B4DFE14A2F}" type="datetimeFigureOut">
              <a:rPr lang="en-US" smtClean="0"/>
              <a:t>7/9/2016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7352B-27B9-4C76-9851-37D3674EB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008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97A97-ECC1-4487-9FC3-66B4DFE14A2F}" type="datetimeFigureOut">
              <a:rPr lang="en-US" smtClean="0"/>
              <a:t>7/9/2016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7352B-27B9-4C76-9851-37D3674EB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631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97A97-ECC1-4487-9FC3-66B4DFE14A2F}" type="datetimeFigureOut">
              <a:rPr lang="en-US" smtClean="0"/>
              <a:t>7/9/2016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7352B-27B9-4C76-9851-37D3674EB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258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97A97-ECC1-4487-9FC3-66B4DFE14A2F}" type="datetimeFigureOut">
              <a:rPr lang="en-US" smtClean="0"/>
              <a:t>7/9/2016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7352B-27B9-4C76-9851-37D3674EB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79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97A97-ECC1-4487-9FC3-66B4DFE14A2F}" type="datetimeFigureOut">
              <a:rPr lang="en-US" smtClean="0"/>
              <a:t>7/9/2016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7352B-27B9-4C76-9851-37D3674EB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78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97A97-ECC1-4487-9FC3-66B4DFE14A2F}" type="datetimeFigureOut">
              <a:rPr lang="en-US" smtClean="0"/>
              <a:t>7/9/2016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7352B-27B9-4C76-9851-37D3674EB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523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97A97-ECC1-4487-9FC3-66B4DFE14A2F}" type="datetimeFigureOut">
              <a:rPr lang="en-US" smtClean="0"/>
              <a:t>7/9/2016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B7352B-27B9-4C76-9851-37D3674EB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519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648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139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452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5541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803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45" y="0"/>
            <a:ext cx="11726863" cy="6573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0968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746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1246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7621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Widescreen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Kiran Virani</dc:creator>
  <cp:lastModifiedBy>Kiran Virani</cp:lastModifiedBy>
  <cp:revision>2</cp:revision>
  <dcterms:created xsi:type="dcterms:W3CDTF">2016-07-10T02:57:18Z</dcterms:created>
  <dcterms:modified xsi:type="dcterms:W3CDTF">2016-07-10T03:00:32Z</dcterms:modified>
</cp:coreProperties>
</file>