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313" r:id="rId3"/>
    <p:sldId id="369" r:id="rId4"/>
    <p:sldId id="379" r:id="rId5"/>
    <p:sldId id="360" r:id="rId6"/>
    <p:sldId id="361" r:id="rId7"/>
    <p:sldId id="368" r:id="rId8"/>
    <p:sldId id="362" r:id="rId9"/>
    <p:sldId id="363" r:id="rId10"/>
    <p:sldId id="364" r:id="rId11"/>
    <p:sldId id="365" r:id="rId12"/>
    <p:sldId id="366" r:id="rId13"/>
    <p:sldId id="367" r:id="rId14"/>
    <p:sldId id="266" r:id="rId15"/>
    <p:sldId id="375" r:id="rId16"/>
    <p:sldId id="376" r:id="rId17"/>
    <p:sldId id="377" r:id="rId18"/>
    <p:sldId id="389" r:id="rId19"/>
    <p:sldId id="388" r:id="rId20"/>
    <p:sldId id="38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78229" autoAdjust="0"/>
  </p:normalViewPr>
  <p:slideViewPr>
    <p:cSldViewPr snapToGrid="0">
      <p:cViewPr varScale="1">
        <p:scale>
          <a:sx n="62" d="100"/>
          <a:sy n="62" d="100"/>
        </p:scale>
        <p:origin x="7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C8207-BB2A-440C-9C07-03D8257EAB7C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C2918-7C4F-4820-828D-55075BE0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71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the students</a:t>
            </a:r>
            <a:r>
              <a:rPr lang="en-US" baseline="0" dirty="0"/>
              <a:t> to the unit.</a:t>
            </a:r>
          </a:p>
          <a:p>
            <a:r>
              <a:rPr lang="en-US" baseline="0" dirty="0"/>
              <a:t>Ask the students how there week has been and discuss some of the fun things they did at school or for fun to establish a rapport with your students.</a:t>
            </a:r>
          </a:p>
          <a:p>
            <a:endParaRPr lang="en-US" baseline="0" dirty="0"/>
          </a:p>
          <a:p>
            <a:r>
              <a:rPr lang="en-US" baseline="0" dirty="0"/>
              <a:t>Ask the students if they have been to the Zoo before? What animals did they see? What animals can they see in this picture.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7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57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40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6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6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8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1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9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34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1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2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42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04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5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" y="238539"/>
            <a:ext cx="11675166" cy="6425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0" y="5399955"/>
            <a:ext cx="11155680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KG Primary Italics" panose="02000506000000020003" pitchFamily="2" charset="0"/>
              </a:rPr>
              <a:t>Welcome to the Animal Kingdom! This is Lesson 7!</a:t>
            </a:r>
            <a:endParaRPr lang="en-US" sz="2000" b="1" dirty="0">
              <a:latin typeface="KG Primary Italics" panose="02000506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28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92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2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02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08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970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86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9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08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7706" y="2587925"/>
            <a:ext cx="909224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CC0066"/>
                </a:solidFill>
                <a:latin typeface="BubbleGum" panose="00000400000000000000" pitchFamily="2" charset="0"/>
              </a:rPr>
              <a:t>LEARNING OUR WORDS!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31" y="444753"/>
            <a:ext cx="3792111" cy="227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53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596" y="552091"/>
            <a:ext cx="11093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a definition of the </a:t>
            </a: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4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</a:t>
            </a: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9124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59856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flute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6852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fleet</a:t>
            </a:r>
          </a:p>
        </p:txBody>
      </p:sp>
      <p:sp>
        <p:nvSpPr>
          <p:cNvPr id="9" name="AutoShape 2" descr="Image result for flu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528" y="2145669"/>
            <a:ext cx="2627280" cy="35665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090" y="2887538"/>
            <a:ext cx="4104076" cy="249379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1" y="2887538"/>
            <a:ext cx="3329346" cy="249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998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596" y="552091"/>
            <a:ext cx="11093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a definition of the </a:t>
            </a: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4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</a:t>
            </a: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9124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flea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73591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6852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flames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830" y="2750936"/>
            <a:ext cx="2794570" cy="24452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02" y="2658620"/>
            <a:ext cx="3804491" cy="25375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513" y="1937086"/>
            <a:ext cx="2311129" cy="344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61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596" y="552091"/>
            <a:ext cx="11093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a definition of the </a:t>
            </a: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4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</a:t>
            </a: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9124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floor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59856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flip flops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6852" y="5917719"/>
            <a:ext cx="3347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flower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25" y="2865367"/>
            <a:ext cx="3067596" cy="20413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815" y="2486347"/>
            <a:ext cx="2536768" cy="25030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852" y="2727394"/>
            <a:ext cx="3312485" cy="220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47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70472" y="1714500"/>
            <a:ext cx="10392746" cy="40386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Students will:</a:t>
            </a:r>
          </a:p>
          <a:p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Learn about the sounds ‘</a:t>
            </a:r>
            <a:r>
              <a:rPr lang="en-US" sz="44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fl</a:t>
            </a: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</a:t>
            </a:r>
            <a:r>
              <a:rPr lang="en-US" sz="71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</a:t>
            </a:r>
            <a:endParaRPr lang="en-US" sz="71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Identify titles, headlines, captions and illustrations </a:t>
            </a:r>
            <a:r>
              <a:rPr lang="en-US" sz="65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</a:t>
            </a:r>
            <a:endParaRPr lang="en-US" sz="65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prepositions to describe the location of an object.</a:t>
            </a:r>
            <a:r>
              <a:rPr lang="en-US" sz="71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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559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4951" y="672860"/>
            <a:ext cx="9678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4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Homework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24951" y="1932317"/>
            <a:ext cx="96788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Think about your bedroom.</a:t>
            </a: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Draw your bedroom and where all the furniture is located.</a:t>
            </a:r>
          </a:p>
          <a:p>
            <a:pPr algn="ctr"/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Write some sentences about the things beside your bed, under and above the bed and on the left and right side.</a:t>
            </a:r>
          </a:p>
        </p:txBody>
      </p:sp>
    </p:spTree>
    <p:extLst>
      <p:ext uri="{BB962C8B-B14F-4D97-AF65-F5344CB8AC3E}">
        <p14:creationId xmlns:p14="http://schemas.microsoft.com/office/powerpoint/2010/main" val="1777550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70472" y="1714500"/>
            <a:ext cx="9872871" cy="4038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Students will:</a:t>
            </a:r>
          </a:p>
          <a:p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Learn about the sounds ‘</a:t>
            </a:r>
            <a:r>
              <a:rPr lang="en-US" sz="44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fl</a:t>
            </a: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</a:t>
            </a:r>
          </a:p>
          <a:p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Identify titles, headlines, captions and illustrations</a:t>
            </a:r>
          </a:p>
          <a:p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prepositions to describe the location of an object.</a:t>
            </a:r>
          </a:p>
        </p:txBody>
      </p:sp>
    </p:spTree>
    <p:extLst>
      <p:ext uri="{BB962C8B-B14F-4D97-AF65-F5344CB8AC3E}">
        <p14:creationId xmlns:p14="http://schemas.microsoft.com/office/powerpoint/2010/main" val="29990208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4951" y="672860"/>
            <a:ext cx="9678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4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Final Thoughts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63306" y="1863306"/>
            <a:ext cx="840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Do you have 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77790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95" y="306157"/>
            <a:ext cx="7746499" cy="61981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45794" y="1155940"/>
            <a:ext cx="385865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Title</a:t>
            </a:r>
          </a:p>
          <a:p>
            <a:pPr algn="ctr"/>
            <a:endParaRPr lang="en-US" sz="4400" b="1" dirty="0">
              <a:solidFill>
                <a:schemeClr val="accent5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Headlines</a:t>
            </a:r>
          </a:p>
          <a:p>
            <a:pPr algn="ctr"/>
            <a:endParaRPr lang="en-US" sz="4400" b="1" dirty="0">
              <a:solidFill>
                <a:schemeClr val="accent5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Captions</a:t>
            </a:r>
          </a:p>
          <a:p>
            <a:pPr algn="ctr"/>
            <a:endParaRPr lang="en-US" sz="4400" b="1" dirty="0">
              <a:solidFill>
                <a:schemeClr val="accent5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Illustrations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7815532" y="966158"/>
            <a:ext cx="1535502" cy="5520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7366958" y="1190445"/>
            <a:ext cx="1345721" cy="17942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073660" y="4399472"/>
            <a:ext cx="1794295" cy="966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7366958" y="4295955"/>
            <a:ext cx="1017917" cy="1311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910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020" y="883902"/>
            <a:ext cx="2547328" cy="19258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992" y="1060197"/>
            <a:ext cx="1906167" cy="20067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992" y="4300526"/>
            <a:ext cx="1983773" cy="2026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5651" y="3066993"/>
            <a:ext cx="2217341" cy="20370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0182" y="4438355"/>
            <a:ext cx="1673924" cy="18881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35989" y="672860"/>
            <a:ext cx="465826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Prepositions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Example: Where is the pig?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pig is beside the peacock.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Where is the elephant?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Where is the cow?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Where is the owl?</a:t>
            </a:r>
          </a:p>
        </p:txBody>
      </p:sp>
      <p:cxnSp>
        <p:nvCxnSpPr>
          <p:cNvPr id="11" name="Connector: Elbow 10"/>
          <p:cNvCxnSpPr/>
          <p:nvPr/>
        </p:nvCxnSpPr>
        <p:spPr>
          <a:xfrm>
            <a:off x="1061218" y="3066993"/>
            <a:ext cx="1273664" cy="101851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/>
          <p:cNvCxnSpPr/>
          <p:nvPr/>
        </p:nvCxnSpPr>
        <p:spPr>
          <a:xfrm rot="16200000" flipV="1">
            <a:off x="3716366" y="2698448"/>
            <a:ext cx="2021820" cy="4140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/>
          <p:cNvCxnSpPr/>
          <p:nvPr/>
        </p:nvCxnSpPr>
        <p:spPr>
          <a:xfrm flipV="1">
            <a:off x="6176513" y="5745192"/>
            <a:ext cx="1023669" cy="58133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564321" y="1135152"/>
            <a:ext cx="200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Behind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7256" y="3750626"/>
            <a:ext cx="200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In front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03314" y="4175325"/>
            <a:ext cx="200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Beside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071004" y="672860"/>
            <a:ext cx="25003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71291" y="454723"/>
            <a:ext cx="200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Right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51513" y="6064917"/>
            <a:ext cx="200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Left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5571398" y="6451728"/>
            <a:ext cx="2830730" cy="609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589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aestfulreviews.files.wordpress.com/2013/07/rafiki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9" y="240870"/>
            <a:ext cx="8469310" cy="637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7609667" y="418455"/>
            <a:ext cx="4014061" cy="362660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ypo Round Regular Demo" panose="02000500000000000000" pitchFamily="2" charset="0"/>
              </a:rPr>
              <a:t>Lets read a story</a:t>
            </a:r>
          </a:p>
        </p:txBody>
      </p:sp>
    </p:spTree>
    <p:extLst>
      <p:ext uri="{BB962C8B-B14F-4D97-AF65-F5344CB8AC3E}">
        <p14:creationId xmlns:p14="http://schemas.microsoft.com/office/powerpoint/2010/main" val="3844516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-347" t="-245" r="347" b="94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9562" y="638354"/>
            <a:ext cx="34160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953678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0883" y="1207698"/>
            <a:ext cx="1054147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Pre-Reading Activities</a:t>
            </a: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do you think this story is about from the title and the illustration?</a:t>
            </a: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530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97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59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93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8042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6875</TotalTime>
  <Words>336</Words>
  <Application>Microsoft Office PowerPoint</Application>
  <PresentationFormat>Widescreen</PresentationFormat>
  <Paragraphs>72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BubbleGum</vt:lpstr>
      <vt:lpstr>Calibri</vt:lpstr>
      <vt:lpstr>Corbel</vt:lpstr>
      <vt:lpstr>Franklin Gothic Medium</vt:lpstr>
      <vt:lpstr>KG Primary Italics</vt:lpstr>
      <vt:lpstr>MV Boli</vt:lpstr>
      <vt:lpstr>Typo Round Regular Demo</vt:lpstr>
      <vt:lpstr>Wingdings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Virani</dc:creator>
  <cp:lastModifiedBy>Pam Turnbull</cp:lastModifiedBy>
  <cp:revision>123</cp:revision>
  <dcterms:created xsi:type="dcterms:W3CDTF">2016-05-31T00:58:31Z</dcterms:created>
  <dcterms:modified xsi:type="dcterms:W3CDTF">2016-10-05T20:57:37Z</dcterms:modified>
</cp:coreProperties>
</file>