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66EEF1A-DDB4-4AC4-8E73-BB96C82A6FBF}">
          <p14:sldIdLst>
            <p14:sldId id="269"/>
            <p14:sldId id="270"/>
            <p14:sldId id="271"/>
            <p14:sldId id="257"/>
            <p14:sldId id="258"/>
            <p14:sldId id="259"/>
            <p14:sldId id="260"/>
            <p14:sldId id="261"/>
            <p14:sldId id="262"/>
            <p14:sldId id="263"/>
          </p14:sldIdLst>
        </p14:section>
        <p14:section name="Untitled Section" id="{0F9CEF7E-F148-458D-BAF3-CBA99652AD09}">
          <p14:sldIdLst>
            <p14:sldId id="264"/>
            <p14:sldId id="265"/>
            <p14:sldId id="266"/>
            <p14:sldId id="267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C8EF3-1C44-4D06-AACC-AE3711D3527E}" type="datetimeFigureOut">
              <a:rPr lang="en-US" smtClean="0"/>
              <a:t>10/8/2016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AC4DF-7D73-406A-99ED-BA1DD034A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92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C8EF3-1C44-4D06-AACC-AE3711D3527E}" type="datetimeFigureOut">
              <a:rPr lang="en-US" smtClean="0"/>
              <a:t>10/8/2016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AC4DF-7D73-406A-99ED-BA1DD034A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462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C8EF3-1C44-4D06-AACC-AE3711D3527E}" type="datetimeFigureOut">
              <a:rPr lang="en-US" smtClean="0"/>
              <a:t>10/8/2016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AC4DF-7D73-406A-99ED-BA1DD034A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976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C8EF3-1C44-4D06-AACC-AE3711D3527E}" type="datetimeFigureOut">
              <a:rPr lang="en-US" smtClean="0"/>
              <a:t>10/8/2016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AC4DF-7D73-406A-99ED-BA1DD034A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98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C8EF3-1C44-4D06-AACC-AE3711D3527E}" type="datetimeFigureOut">
              <a:rPr lang="en-US" smtClean="0"/>
              <a:t>10/8/2016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AC4DF-7D73-406A-99ED-BA1DD034A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975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C8EF3-1C44-4D06-AACC-AE3711D3527E}" type="datetimeFigureOut">
              <a:rPr lang="en-US" smtClean="0"/>
              <a:t>10/8/2016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AC4DF-7D73-406A-99ED-BA1DD034A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9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C8EF3-1C44-4D06-AACC-AE3711D3527E}" type="datetimeFigureOut">
              <a:rPr lang="en-US" smtClean="0"/>
              <a:t>10/8/2016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AC4DF-7D73-406A-99ED-BA1DD034A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849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C8EF3-1C44-4D06-AACC-AE3711D3527E}" type="datetimeFigureOut">
              <a:rPr lang="en-US" smtClean="0"/>
              <a:t>10/8/2016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AC4DF-7D73-406A-99ED-BA1DD034A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576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C8EF3-1C44-4D06-AACC-AE3711D3527E}" type="datetimeFigureOut">
              <a:rPr lang="en-US" smtClean="0"/>
              <a:t>10/8/2016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AC4DF-7D73-406A-99ED-BA1DD034A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40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C8EF3-1C44-4D06-AACC-AE3711D3527E}" type="datetimeFigureOut">
              <a:rPr lang="en-US" smtClean="0"/>
              <a:t>10/8/2016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AC4DF-7D73-406A-99ED-BA1DD034A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366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C8EF3-1C44-4D06-AACC-AE3711D3527E}" type="datetimeFigureOut">
              <a:rPr lang="en-US" smtClean="0"/>
              <a:t>10/8/2016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AC4DF-7D73-406A-99ED-BA1DD034A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82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C8EF3-1C44-4D06-AACC-AE3711D3527E}" type="datetimeFigureOut">
              <a:rPr lang="en-US" smtClean="0"/>
              <a:t>10/8/2016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AC4DF-7D73-406A-99ED-BA1DD034A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794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2.png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576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727"/>
    </mc:Choice>
    <mc:Fallback>
      <p:transition spd="slow" advTm="97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195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70"/>
    </mc:Choice>
    <mc:Fallback>
      <p:transition spd="slow" advTm="77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982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11"/>
    </mc:Choice>
    <mc:Fallback>
      <p:transition spd="slow" advTm="73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36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48"/>
    </mc:Choice>
    <mc:Fallback>
      <p:transition spd="slow" advTm="74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050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558"/>
    </mc:Choice>
    <mc:Fallback>
      <p:transition spd="slow" advTm="95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5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314"/>
    </mc:Choice>
    <mc:Fallback>
      <p:transition spd="slow" advTm="93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23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38"/>
    </mc:Choice>
    <mc:Fallback>
      <p:transition spd="slow" advTm="5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25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961"/>
    </mc:Choice>
    <mc:Fallback>
      <p:transition spd="slow" advTm="159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65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357"/>
    </mc:Choice>
    <mc:Fallback>
      <p:transition spd="slow" advTm="123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917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782"/>
    </mc:Choice>
    <mc:Fallback>
      <p:transition spd="slow" advTm="157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853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00"/>
    </mc:Choice>
    <mc:Fallback>
      <p:transition spd="slow" advTm="10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10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623"/>
    </mc:Choice>
    <mc:Fallback>
      <p:transition spd="slow" advTm="14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811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503"/>
    </mc:Choice>
    <mc:Fallback>
      <p:transition spd="slow" advTm="145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392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233"/>
    </mc:Choice>
    <mc:Fallback>
      <p:transition spd="slow" advTm="102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40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901"/>
    </mc:Choice>
    <mc:Fallback>
      <p:transition spd="slow" advTm="13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Widescreen</PresentationFormat>
  <Paragraphs>0</Paragraphs>
  <Slides>15</Slides>
  <Notes>0</Notes>
  <HiddenSlides>0</HiddenSlides>
  <MMClips>15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Kiran Virani</dc:creator>
  <cp:lastModifiedBy>Kiran Virani</cp:lastModifiedBy>
  <cp:revision>3</cp:revision>
  <dcterms:created xsi:type="dcterms:W3CDTF">2016-10-09T02:03:07Z</dcterms:created>
  <dcterms:modified xsi:type="dcterms:W3CDTF">2016-10-09T02:12:08Z</dcterms:modified>
</cp:coreProperties>
</file>