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8" r:id="rId6"/>
    <p:sldId id="270" r:id="rId7"/>
    <p:sldId id="271" r:id="rId8"/>
    <p:sldId id="272" r:id="rId9"/>
    <p:sldId id="273" r:id="rId10"/>
    <p:sldId id="274" r:id="rId11"/>
    <p:sldId id="276" r:id="rId12"/>
    <p:sldId id="277" r:id="rId13"/>
    <p:sldId id="260" r:id="rId14"/>
    <p:sldId id="261" r:id="rId15"/>
    <p:sldId id="263" r:id="rId16"/>
    <p:sldId id="278" r:id="rId17"/>
    <p:sldId id="279" r:id="rId18"/>
    <p:sldId id="265" r:id="rId19"/>
    <p:sldId id="266" r:id="rId20"/>
    <p:sldId id="267" r:id="rId21"/>
    <p:sldId id="269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698A3-D8C4-4066-AEDD-F9CCFB1BE0B9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7190A-904E-4675-993A-BADD266D5D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9959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190A-904E-4675-993A-BADD266D5DE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5899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6464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675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546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439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87794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808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8530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047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01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796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757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C6D17-5982-4250-8632-A2CBD09F8A28}" type="datetimeFigureOut">
              <a:rPr lang="en-CA" smtClean="0"/>
              <a:t>2017-02-25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6DE10-D355-4633-81A2-F874E180D3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8753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1804" y="3140968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en-CA" dirty="0"/>
              <a:t>Safety Around Strangers</a:t>
            </a:r>
            <a:br>
              <a:rPr lang="en-CA" dirty="0"/>
            </a:br>
            <a:r>
              <a:rPr lang="en-CA" dirty="0"/>
              <a:t>Lesson 10</a:t>
            </a:r>
          </a:p>
        </p:txBody>
      </p:sp>
      <p:pic>
        <p:nvPicPr>
          <p:cNvPr id="1026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556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225"/>
            <a:ext cx="8424936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916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225"/>
            <a:ext cx="8496944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143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225"/>
            <a:ext cx="8496944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789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1143000"/>
          </a:xfrm>
        </p:spPr>
        <p:txBody>
          <a:bodyPr/>
          <a:lstStyle/>
          <a:p>
            <a:r>
              <a:rPr lang="en-CA" b="1" dirty="0"/>
              <a:t>Synonyms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7" y="836712"/>
            <a:ext cx="8840118" cy="6120680"/>
          </a:xfrm>
          <a:effectLst>
            <a:softEdge rad="317500"/>
          </a:effec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499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440160"/>
          </a:xfrm>
        </p:spPr>
        <p:txBody>
          <a:bodyPr/>
          <a:lstStyle/>
          <a:p>
            <a:r>
              <a:rPr lang="en-CA" sz="4800" b="1" dirty="0">
                <a:solidFill>
                  <a:srgbClr val="A2C2E8"/>
                </a:solidFill>
              </a:rPr>
              <a:t>More words that mean the same!</a:t>
            </a:r>
            <a:r>
              <a:rPr lang="en-CA" b="1" dirty="0"/>
              <a:t>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8136904" cy="5040560"/>
          </a:xfrm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503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en-CA" dirty="0"/>
              <a:t>Quantifiers – Much, Many, A Lot</a:t>
            </a:r>
          </a:p>
        </p:txBody>
      </p:sp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417638"/>
            <a:ext cx="2860022" cy="53184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6056" y="1596219"/>
            <a:ext cx="2940959" cy="4093428"/>
          </a:xfrm>
          <a:prstGeom prst="rect">
            <a:avLst/>
          </a:prstGeom>
          <a:noFill/>
          <a:ln w="60325" cmpd="dbl"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Much or Many?</a:t>
            </a:r>
          </a:p>
          <a:p>
            <a:endParaRPr lang="en-CA" sz="2000" b="1" dirty="0"/>
          </a:p>
          <a:p>
            <a:r>
              <a:rPr lang="en-CA" sz="2000" b="1" dirty="0"/>
              <a:t>___________  pens</a:t>
            </a:r>
          </a:p>
          <a:p>
            <a:endParaRPr lang="en-CA" sz="2000" b="1" dirty="0"/>
          </a:p>
          <a:p>
            <a:r>
              <a:rPr lang="en-CA" sz="2000" b="1" dirty="0"/>
              <a:t>___________ lemonade</a:t>
            </a:r>
          </a:p>
          <a:p>
            <a:endParaRPr lang="en-CA" sz="2000" b="1" dirty="0"/>
          </a:p>
          <a:p>
            <a:r>
              <a:rPr lang="en-CA" sz="2000" b="1" dirty="0"/>
              <a:t>___________ peaches</a:t>
            </a:r>
          </a:p>
          <a:p>
            <a:endParaRPr lang="en-CA" sz="2000" b="1" dirty="0"/>
          </a:p>
          <a:p>
            <a:r>
              <a:rPr lang="en-CA" sz="2000" b="1" dirty="0"/>
              <a:t>___________ sugar</a:t>
            </a:r>
          </a:p>
          <a:p>
            <a:endParaRPr lang="en-CA" sz="2000" b="1" dirty="0"/>
          </a:p>
          <a:p>
            <a:r>
              <a:rPr lang="en-CA" sz="2000" b="1" dirty="0"/>
              <a:t>___________ children</a:t>
            </a:r>
          </a:p>
          <a:p>
            <a:endParaRPr lang="en-CA" sz="2000" b="1" dirty="0"/>
          </a:p>
          <a:p>
            <a:r>
              <a:rPr lang="en-CA" sz="2000" b="1" dirty="0"/>
              <a:t>___________  rice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7944" y="5805264"/>
            <a:ext cx="415940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b="1" dirty="0"/>
              <a:t>Positive:  I have a lot of crayons.</a:t>
            </a:r>
          </a:p>
          <a:p>
            <a:endParaRPr lang="en-CA" sz="2000" b="1" dirty="0"/>
          </a:p>
          <a:p>
            <a:r>
              <a:rPr lang="en-CA" sz="2000" b="1" dirty="0"/>
              <a:t>Negative:  I don’t have many crayons.</a:t>
            </a:r>
          </a:p>
          <a:p>
            <a:endParaRPr lang="en-CA" sz="2000" b="1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82497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0"/>
            <a:ext cx="474784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396" y="1484784"/>
            <a:ext cx="2691763" cy="20162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96136" y="4221088"/>
            <a:ext cx="3059832" cy="20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21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-171400"/>
            <a:ext cx="5861687" cy="829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06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b="1" dirty="0"/>
              <a:t>Let’s </a:t>
            </a:r>
            <a:r>
              <a:rPr lang="en-CA" sz="7200" b="1" dirty="0" err="1"/>
              <a:t>Revi-ew</a:t>
            </a:r>
            <a:r>
              <a:rPr lang="en-CA" sz="7200" b="1" dirty="0"/>
              <a:t> “EW”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328072" cy="5328592"/>
          </a:xfrm>
          <a:ln w="38100">
            <a:solidFill>
              <a:schemeClr val="tx1"/>
            </a:solidFill>
          </a:ln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691" y="1340768"/>
            <a:ext cx="4352028" cy="5328592"/>
          </a:xfrm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632"/>
            <a:ext cx="986805" cy="36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892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391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8208912" cy="6120680"/>
          </a:xfrm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We will be learning: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2555776" y="1484784"/>
            <a:ext cx="3816424" cy="40934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CA" sz="2000" b="1" dirty="0"/>
              <a:t>Sounds (ay)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CA" sz="2000" b="1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CA" sz="2000" b="1" dirty="0"/>
              <a:t>More simple synonyms (fast and quick, etc.)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CA" sz="2000" b="1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CA" sz="2000" b="1" dirty="0"/>
              <a:t>Quantifiers: any, some, much, many, a lot</a:t>
            </a:r>
          </a:p>
          <a:p>
            <a:endParaRPr lang="en-CA" sz="2000" b="1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CA" sz="2000" b="1" dirty="0"/>
              <a:t>Review sounds (</a:t>
            </a:r>
            <a:r>
              <a:rPr lang="en-CA" sz="2000" b="1" dirty="0" err="1"/>
              <a:t>ew</a:t>
            </a:r>
            <a:r>
              <a:rPr lang="en-CA" sz="2000" b="1" dirty="0"/>
              <a:t>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CA" sz="2000" b="1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CA" sz="2000" b="1" dirty="0"/>
              <a:t>Personal note format; common expressions in a thank you note</a:t>
            </a:r>
          </a:p>
        </p:txBody>
      </p:sp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033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92488" cy="648072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8640"/>
            <a:ext cx="4248472" cy="6480720"/>
          </a:xfrm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632"/>
            <a:ext cx="986805" cy="36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669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We have learned: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81128"/>
          </a:xfrm>
        </p:spPr>
        <p:txBody>
          <a:bodyPr>
            <a:normAutofit fontScale="92500" lnSpcReduction="10000"/>
          </a:bodyPr>
          <a:lstStyle/>
          <a:p>
            <a:r>
              <a:rPr lang="en-CA" sz="4000" b="1" dirty="0"/>
              <a:t>How to write a letter</a:t>
            </a:r>
          </a:p>
          <a:p>
            <a:r>
              <a:rPr lang="en-CA" sz="4000" b="1" dirty="0"/>
              <a:t>The “EW” sound</a:t>
            </a:r>
          </a:p>
          <a:p>
            <a:r>
              <a:rPr lang="en-CA" sz="4000" b="1" dirty="0"/>
              <a:t>Some/Any, Much/Many/A Lot</a:t>
            </a:r>
          </a:p>
          <a:p>
            <a:r>
              <a:rPr lang="en-CA" sz="4000" b="1" dirty="0"/>
              <a:t>Synonyms</a:t>
            </a:r>
          </a:p>
          <a:p>
            <a:r>
              <a:rPr lang="en-CA" sz="4000" b="1" dirty="0"/>
              <a:t>The “AY” sound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77072"/>
            <a:ext cx="4032448" cy="230425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632"/>
            <a:ext cx="986805" cy="36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647" y="1225961"/>
            <a:ext cx="4160056" cy="28803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9908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13857" y="3178157"/>
            <a:ext cx="4038600" cy="15113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CA" dirty="0"/>
              <a:t>Complete the worksheet about synonyms.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788024" y="3157230"/>
            <a:ext cx="4038600" cy="15113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CA" dirty="0"/>
              <a:t>Complete the worksheet about using some or any.</a:t>
            </a:r>
          </a:p>
        </p:txBody>
      </p:sp>
      <p:sp>
        <p:nvSpPr>
          <p:cNvPr id="6" name="AutoShape 4" descr="Image result for homewor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7" name="AutoShape 6" descr="Image result for homework"/>
          <p:cNvSpPr>
            <a:spLocks noChangeAspect="1" noChangeArrowheads="1"/>
          </p:cNvSpPr>
          <p:nvPr/>
        </p:nvSpPr>
        <p:spPr bwMode="auto">
          <a:xfrm>
            <a:off x="1076325" y="816725"/>
            <a:ext cx="699135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74638"/>
            <a:ext cx="47625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91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b="1" dirty="0"/>
              <a:t>Let’s Pl-ay with “AY”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19566"/>
            <a:ext cx="4071978" cy="4523169"/>
          </a:xfrm>
          <a:ln w="381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7"/>
            <a:ext cx="4107002" cy="460851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6632"/>
            <a:ext cx="914797" cy="33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610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352928" cy="6192688"/>
          </a:xfrm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45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Safety Around Strangers</a:t>
            </a: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isplaying image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6" name="AutoShape 4" descr="Displaying image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73" y="1412775"/>
            <a:ext cx="5544616" cy="50249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39752" y="6309320"/>
            <a:ext cx="4635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By: Bridget </a:t>
            </a:r>
            <a:r>
              <a:rPr lang="en-CA" dirty="0" err="1"/>
              <a:t>Heos</a:t>
            </a:r>
            <a:r>
              <a:rPr lang="en-CA" dirty="0"/>
              <a:t>  Illustrated By: Silvia </a:t>
            </a:r>
            <a:r>
              <a:rPr lang="en-CA" dirty="0" err="1"/>
              <a:t>Baroncelli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71015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225"/>
            <a:ext cx="8568951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81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225"/>
            <a:ext cx="8568952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942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225"/>
            <a:ext cx="8568952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074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isplaying image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276225"/>
            <a:ext cx="8512497" cy="630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573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162</Words>
  <Application>Microsoft Office PowerPoint</Application>
  <PresentationFormat>On-screen Show (4:3)</PresentationFormat>
  <Paragraphs>44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Wingdings</vt:lpstr>
      <vt:lpstr>Office Theme</vt:lpstr>
      <vt:lpstr>Safety Around Strangers Lesson 10</vt:lpstr>
      <vt:lpstr>We will be learning:</vt:lpstr>
      <vt:lpstr>Let’s Pl-ay with “AY”</vt:lpstr>
      <vt:lpstr>PowerPoint Presentation</vt:lpstr>
      <vt:lpstr>Safety Around Strangers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Synonyms</vt:lpstr>
      <vt:lpstr>More words that mean the same!!</vt:lpstr>
      <vt:lpstr>Quantifiers – Much, Many, A Lot</vt:lpstr>
      <vt:lpstr>PowerPoint Presentation</vt:lpstr>
      <vt:lpstr>PowerPoint Presentation</vt:lpstr>
      <vt:lpstr>Let’s Revi-ew “EW”</vt:lpstr>
      <vt:lpstr>PowerPoint Presentation</vt:lpstr>
      <vt:lpstr>PowerPoint Presentation</vt:lpstr>
      <vt:lpstr>We have learned: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Around Strangers Lesson 10</dc:title>
  <dc:creator>Vanessa Bianchi</dc:creator>
  <cp:lastModifiedBy>Pam Turnbull</cp:lastModifiedBy>
  <cp:revision>28</cp:revision>
  <dcterms:created xsi:type="dcterms:W3CDTF">2016-09-25T15:31:15Z</dcterms:created>
  <dcterms:modified xsi:type="dcterms:W3CDTF">2017-02-26T01:08:13Z</dcterms:modified>
</cp:coreProperties>
</file>