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1" r:id="rId3"/>
    <p:sldId id="271" r:id="rId4"/>
    <p:sldId id="276" r:id="rId5"/>
    <p:sldId id="257" r:id="rId6"/>
    <p:sldId id="259" r:id="rId7"/>
    <p:sldId id="260" r:id="rId8"/>
    <p:sldId id="262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69" r:id="rId17"/>
    <p:sldId id="274" r:id="rId18"/>
    <p:sldId id="270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2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2D5D1-A5F7-41BC-A7BD-6221584113C8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37F6B-E03A-417B-A9B3-FE6D947A4B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548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https://www.youtube.com/watch?v=lnHIgRhJctc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37F6B-E03A-417B-A9B3-FE6D947A4BF7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6476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0274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199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425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912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14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084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3295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9385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5274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563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0868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B7A0D-E9FC-4F4E-BD14-3324C6A0E96E}" type="datetimeFigureOut">
              <a:rPr lang="en-CA" smtClean="0"/>
              <a:t>2017-03-04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561B8-66E2-48B1-9675-7035E9E5B5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883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gif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907" y="676523"/>
            <a:ext cx="7772400" cy="1470025"/>
          </a:xfrm>
        </p:spPr>
        <p:txBody>
          <a:bodyPr>
            <a:noAutofit/>
          </a:bodyPr>
          <a:lstStyle/>
          <a:p>
            <a:r>
              <a:rPr lang="en-CA" sz="5400" b="1" dirty="0"/>
              <a:t>Clean and Healthy Teeth</a:t>
            </a:r>
            <a:br>
              <a:rPr lang="en-CA" sz="5400" b="1" dirty="0"/>
            </a:br>
            <a:r>
              <a:rPr lang="en-CA" sz="3200" b="1" dirty="0"/>
              <a:t>Lesson 11</a:t>
            </a:r>
          </a:p>
        </p:txBody>
      </p:sp>
      <p:pic>
        <p:nvPicPr>
          <p:cNvPr id="2050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585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7" y="-2320223"/>
            <a:ext cx="6158865" cy="9299667"/>
          </a:xfrm>
        </p:spPr>
      </p:pic>
      <p:pic>
        <p:nvPicPr>
          <p:cNvPr id="8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712" y="1234236"/>
            <a:ext cx="2085975" cy="2190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748" y="4221088"/>
            <a:ext cx="230505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77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531439"/>
            <a:ext cx="7113874" cy="68407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961144"/>
            <a:ext cx="4350178" cy="231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92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" t="7954" r="1976" b="15642"/>
          <a:stretch/>
        </p:blipFill>
        <p:spPr>
          <a:xfrm>
            <a:off x="323528" y="260648"/>
            <a:ext cx="8496944" cy="6264696"/>
          </a:xfrm>
        </p:spPr>
      </p:pic>
      <p:pic>
        <p:nvPicPr>
          <p:cNvPr id="3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537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t="7536" r="2230" b="21109"/>
          <a:stretch/>
        </p:blipFill>
        <p:spPr>
          <a:xfrm>
            <a:off x="395536" y="342058"/>
            <a:ext cx="8352928" cy="6183286"/>
          </a:xfrm>
        </p:spPr>
      </p:pic>
      <p:pic>
        <p:nvPicPr>
          <p:cNvPr id="3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680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" t="8450" r="5145" b="8302"/>
          <a:stretch/>
        </p:blipFill>
        <p:spPr>
          <a:xfrm>
            <a:off x="467544" y="321290"/>
            <a:ext cx="8208912" cy="6204054"/>
          </a:xfrm>
        </p:spPr>
      </p:pic>
      <p:pic>
        <p:nvPicPr>
          <p:cNvPr id="3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99992" y="1340768"/>
            <a:ext cx="4176464" cy="50405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I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58814" y="4005064"/>
            <a:ext cx="400372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i="1" dirty="0"/>
              <a:t>I have the measles and the mumps, </a:t>
            </a:r>
          </a:p>
          <a:p>
            <a:r>
              <a:rPr lang="en-CA" sz="2000" b="1" i="1" dirty="0"/>
              <a:t>A gash, a rash, and purple bumps.</a:t>
            </a:r>
          </a:p>
          <a:p>
            <a:endParaRPr lang="en-CA" sz="2000" b="1" i="1" dirty="0"/>
          </a:p>
          <a:p>
            <a:r>
              <a:rPr lang="en-CA" sz="2000" b="1" i="1" dirty="0"/>
              <a:t>		By</a:t>
            </a:r>
          </a:p>
          <a:p>
            <a:r>
              <a:rPr lang="en-CA" sz="2000" b="1" i="1" dirty="0"/>
              <a:t>	Shel Silverstein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48" y="1643309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370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4536504" cy="6048672"/>
          </a:xfrm>
        </p:spPr>
      </p:pic>
      <p:pic>
        <p:nvPicPr>
          <p:cNvPr id="4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292080" y="908720"/>
            <a:ext cx="3528392" cy="5217443"/>
          </a:xfrm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3600" b="1" dirty="0"/>
              <a:t>Let’s Learn about </a:t>
            </a:r>
          </a:p>
          <a:p>
            <a:endParaRPr lang="en-CA" sz="3600" b="1" dirty="0"/>
          </a:p>
          <a:p>
            <a:pPr marL="0" indent="0" algn="ctr">
              <a:buNone/>
            </a:pPr>
            <a:r>
              <a:rPr lang="en-CA" sz="3600" b="1" dirty="0"/>
              <a:t>SYLLABLES</a:t>
            </a:r>
          </a:p>
          <a:p>
            <a:pPr marL="0" indent="0" algn="ctr">
              <a:buNone/>
            </a:pPr>
            <a:endParaRPr lang="en-CA" sz="3600" b="1" dirty="0"/>
          </a:p>
          <a:p>
            <a:pPr marL="0" indent="0" algn="ctr">
              <a:buNone/>
            </a:pPr>
            <a:endParaRPr lang="en-CA" sz="3600" b="1" dirty="0"/>
          </a:p>
          <a:p>
            <a:pPr marL="0" indent="0" algn="ctr">
              <a:buNone/>
            </a:pPr>
            <a:r>
              <a:rPr lang="en-CA" b="1" dirty="0"/>
              <a:t>Watch the video</a:t>
            </a:r>
          </a:p>
        </p:txBody>
      </p:sp>
    </p:spTree>
    <p:extLst>
      <p:ext uri="{BB962C8B-B14F-4D97-AF65-F5344CB8AC3E}">
        <p14:creationId xmlns:p14="http://schemas.microsoft.com/office/powerpoint/2010/main" val="3103365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4040" r="3032" b="464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873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rosedale academy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78" y="1463369"/>
            <a:ext cx="3600972" cy="4799624"/>
          </a:xfrm>
          <a:prstGeom prst="rect">
            <a:avLst/>
          </a:prstGeom>
        </p:spPr>
      </p:pic>
      <p:pic>
        <p:nvPicPr>
          <p:cNvPr id="9" name="Content Placeholder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525" y="658517"/>
            <a:ext cx="4372666" cy="5976664"/>
          </a:xfrm>
          <a:prstGeom prst="rect">
            <a:avLst/>
          </a:prstGeom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255712" y="244276"/>
            <a:ext cx="4392488" cy="1084982"/>
          </a:xfrm>
        </p:spPr>
        <p:txBody>
          <a:bodyPr>
            <a:noAutofit/>
          </a:bodyPr>
          <a:lstStyle/>
          <a:p>
            <a:pPr algn="l"/>
            <a:br>
              <a:rPr lang="en-CA" sz="5400" b="1" dirty="0"/>
            </a:br>
            <a:r>
              <a:rPr lang="en-CA" sz="5400" b="1" dirty="0"/>
              <a:t>Let’s Try it!</a:t>
            </a:r>
            <a:br>
              <a:rPr lang="en-CA" sz="5400" b="1" dirty="0"/>
            </a:br>
            <a:endParaRPr lang="en-CA" sz="5400" b="1" dirty="0"/>
          </a:p>
        </p:txBody>
      </p:sp>
    </p:spTree>
    <p:extLst>
      <p:ext uri="{BB962C8B-B14F-4D97-AF65-F5344CB8AC3E}">
        <p14:creationId xmlns:p14="http://schemas.microsoft.com/office/powerpoint/2010/main" val="2077277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ular Callout 7"/>
          <p:cNvSpPr/>
          <p:nvPr/>
        </p:nvSpPr>
        <p:spPr>
          <a:xfrm>
            <a:off x="356694" y="514181"/>
            <a:ext cx="2232248" cy="1008112"/>
          </a:xfrm>
          <a:prstGeom prst="wedgeRectCallou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ular Callout 9"/>
          <p:cNvSpPr/>
          <p:nvPr/>
        </p:nvSpPr>
        <p:spPr>
          <a:xfrm>
            <a:off x="6660232" y="1357536"/>
            <a:ext cx="2376264" cy="1160512"/>
          </a:xfrm>
          <a:prstGeom prst="wedgeRectCallou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ular Callout 11"/>
          <p:cNvSpPr/>
          <p:nvPr/>
        </p:nvSpPr>
        <p:spPr>
          <a:xfrm>
            <a:off x="4427984" y="205220"/>
            <a:ext cx="2232248" cy="1008112"/>
          </a:xfrm>
          <a:prstGeom prst="wedgeRectCallou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Callout 12"/>
          <p:cNvSpPr/>
          <p:nvPr/>
        </p:nvSpPr>
        <p:spPr>
          <a:xfrm>
            <a:off x="2941235" y="235161"/>
            <a:ext cx="1260140" cy="1728192"/>
          </a:xfrm>
          <a:prstGeom prst="wedgeEllipseCallou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440452" y="602738"/>
            <a:ext cx="2064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800" b="1" dirty="0"/>
              <a:t>Poetry!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67249" y="699577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“</a:t>
            </a:r>
            <a:r>
              <a:rPr lang="en-CA" sz="2400" b="1" dirty="0"/>
              <a:t>EW” words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27984" y="281360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/>
              <a:t>Taking care of our teeth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04248" y="1424744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/>
              <a:t>Rhyming Words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4" y="4296753"/>
            <a:ext cx="2085893" cy="249289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23" b="99612" l="3823" r="96378">
                        <a14:foregroundMark x1="62039" y1="98758" x2="62039" y2="987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085" y="4599112"/>
            <a:ext cx="2614909" cy="2258888"/>
          </a:xfrm>
          <a:prstGeom prst="rect">
            <a:avLst/>
          </a:prstGeom>
        </p:spPr>
      </p:pic>
      <p:pic>
        <p:nvPicPr>
          <p:cNvPr id="17" name="Picture 2" descr="Image result for rosedale academy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14807" y="2640117"/>
            <a:ext cx="4689441" cy="2661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dirty="0"/>
              <a:t>What did we learn today?</a:t>
            </a:r>
          </a:p>
        </p:txBody>
      </p:sp>
    </p:spTree>
    <p:extLst>
      <p:ext uri="{BB962C8B-B14F-4D97-AF65-F5344CB8AC3E}">
        <p14:creationId xmlns:p14="http://schemas.microsoft.com/office/powerpoint/2010/main" val="2978347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95128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en-CA" b="1" dirty="0"/>
              <a:t>Complete both the EW words and the Rhyming words worksheet for homework.</a:t>
            </a:r>
          </a:p>
          <a:p>
            <a:endParaRPr lang="en-CA" b="1" dirty="0"/>
          </a:p>
          <a:p>
            <a:r>
              <a:rPr lang="en-CA" b="1" dirty="0"/>
              <a:t>Any questions?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457473"/>
            <a:ext cx="4104456" cy="310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32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856984" cy="6624736"/>
          </a:xfrm>
          <a:effectLst>
            <a:softEdge rad="317500"/>
          </a:effectLst>
        </p:spPr>
      </p:pic>
      <p:sp>
        <p:nvSpPr>
          <p:cNvPr id="5" name="Cloud 4"/>
          <p:cNvSpPr/>
          <p:nvPr/>
        </p:nvSpPr>
        <p:spPr>
          <a:xfrm>
            <a:off x="179512" y="188640"/>
            <a:ext cx="4464496" cy="388843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2400" b="1" dirty="0">
                <a:solidFill>
                  <a:schemeClr val="tx1"/>
                </a:solidFill>
              </a:rPr>
              <a:t>We will be learning about: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EW words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Rhyming and Repetition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Writing poems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Keeping our teeth clean</a:t>
            </a:r>
          </a:p>
        </p:txBody>
      </p:sp>
      <p:pic>
        <p:nvPicPr>
          <p:cNvPr id="6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845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Keeping your teeth healthy</a:t>
            </a:r>
          </a:p>
        </p:txBody>
      </p:sp>
      <p:sp>
        <p:nvSpPr>
          <p:cNvPr id="5" name="AutoShape 2" descr="Image result for brush your teet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6" name="AutoShape 4" descr="Image result for brush your teeth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030" name="Picture 6" descr="Image result for brush your tee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340768"/>
            <a:ext cx="8759807" cy="331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Image result for speaker ic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10" descr="Image result for speaker ic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1" name="Picture 2" descr="Image result for rosedale academy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564" y="116633"/>
            <a:ext cx="1267627" cy="46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51519" y="5195546"/>
            <a:ext cx="9371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/>
              <a:t>What do you do when you brush your teeth?</a:t>
            </a:r>
          </a:p>
        </p:txBody>
      </p:sp>
    </p:spTree>
    <p:extLst>
      <p:ext uri="{BB962C8B-B14F-4D97-AF65-F5344CB8AC3E}">
        <p14:creationId xmlns:p14="http://schemas.microsoft.com/office/powerpoint/2010/main" val="263968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rosedale academy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51520" y="548680"/>
            <a:ext cx="6696744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dirty="0"/>
              <a:t> </a:t>
            </a:r>
            <a:r>
              <a:rPr lang="en-CA" sz="2800" dirty="0"/>
              <a:t>My Tooth</a:t>
            </a:r>
          </a:p>
          <a:p>
            <a:endParaRPr lang="en-CA" sz="2800" dirty="0"/>
          </a:p>
          <a:p>
            <a:r>
              <a:rPr lang="en-CA" sz="2800" dirty="0"/>
              <a:t>My tooth fell out and left a space</a:t>
            </a:r>
          </a:p>
          <a:p>
            <a:r>
              <a:rPr lang="en-CA" sz="2800" dirty="0"/>
              <a:t>So big my tongue can touch my face,</a:t>
            </a:r>
          </a:p>
          <a:p>
            <a:r>
              <a:rPr lang="en-CA" sz="2800" dirty="0"/>
              <a:t>And every time I smile I show</a:t>
            </a:r>
          </a:p>
          <a:p>
            <a:r>
              <a:rPr lang="en-CA" sz="2800" dirty="0"/>
              <a:t>The place where something used to grow.</a:t>
            </a:r>
          </a:p>
          <a:p>
            <a:r>
              <a:rPr lang="en-CA" sz="2800" dirty="0"/>
              <a:t>I miss my tooth as you can guess</a:t>
            </a:r>
          </a:p>
          <a:p>
            <a:r>
              <a:rPr lang="en-CA" sz="2800" dirty="0"/>
              <a:t>But now I have to brush one less!</a:t>
            </a:r>
          </a:p>
          <a:p>
            <a:r>
              <a:rPr lang="en-CA" sz="2800" dirty="0"/>
              <a:t> </a:t>
            </a:r>
            <a:endParaRPr lang="en-CA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794845"/>
            <a:ext cx="4536504" cy="1514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694525"/>
            <a:ext cx="2614795" cy="261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33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08912" cy="6028482"/>
          </a:xfrm>
        </p:spPr>
      </p:pic>
      <p:pic>
        <p:nvPicPr>
          <p:cNvPr id="3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934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b="1" dirty="0"/>
              <a:t>More EW Words</a:t>
            </a:r>
          </a:p>
        </p:txBody>
      </p:sp>
      <p:pic>
        <p:nvPicPr>
          <p:cNvPr id="5" name="Picture 2" descr="Image result for rosedale academy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843" y="1301468"/>
            <a:ext cx="2952750" cy="155257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80" y="4725144"/>
            <a:ext cx="1943100" cy="194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48" y="3114252"/>
            <a:ext cx="2019300" cy="1447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73462" y="1423723"/>
            <a:ext cx="3413337" cy="501675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 err="1">
                <a:solidFill>
                  <a:schemeClr val="accent1">
                    <a:lumMod val="75000"/>
                  </a:schemeClr>
                </a:solidFill>
              </a:rPr>
              <a:t>Ew</a:t>
            </a:r>
            <a:endParaRPr lang="en-CA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CA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few</a:t>
            </a: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new</a:t>
            </a: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sew</a:t>
            </a: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news</a:t>
            </a: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view</a:t>
            </a: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grew</a:t>
            </a: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chew</a:t>
            </a:r>
          </a:p>
          <a:p>
            <a:pPr algn="ctr"/>
            <a:r>
              <a:rPr lang="en-CA" sz="3200" b="1" dirty="0">
                <a:solidFill>
                  <a:schemeClr val="accent1">
                    <a:lumMod val="75000"/>
                  </a:schemeClr>
                </a:solidFill>
              </a:rPr>
              <a:t>chewing gum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121" y="3284984"/>
            <a:ext cx="2095500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95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5220072" y="3501008"/>
            <a:ext cx="3672408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5076056" cy="6624736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064" y="332656"/>
            <a:ext cx="3538736" cy="5793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CA" sz="4000" b="1" dirty="0"/>
              <a:t>Rhyming words are words that have the same </a:t>
            </a:r>
            <a:r>
              <a:rPr lang="en-CA" sz="4000" b="1" i="1" dirty="0"/>
              <a:t>sounds</a:t>
            </a:r>
            <a:r>
              <a:rPr lang="en-CA" sz="4000" b="1" dirty="0"/>
              <a:t> at the </a:t>
            </a:r>
            <a:r>
              <a:rPr lang="en-CA" sz="4000" b="1" i="1" dirty="0"/>
              <a:t>end</a:t>
            </a:r>
            <a:r>
              <a:rPr lang="en-CA" sz="4000" b="1" dirty="0"/>
              <a:t>. </a:t>
            </a:r>
          </a:p>
          <a:p>
            <a:pPr marL="0" indent="0" algn="ctr">
              <a:buNone/>
            </a:pPr>
            <a:r>
              <a:rPr lang="en-CA" sz="4000" b="1" dirty="0"/>
              <a:t>C</a:t>
            </a:r>
            <a:r>
              <a:rPr lang="en-CA" sz="4000" b="1" u="sng" dirty="0"/>
              <a:t>at</a:t>
            </a:r>
            <a:r>
              <a:rPr lang="en-CA" sz="4000" b="1" dirty="0"/>
              <a:t> and B</a:t>
            </a:r>
            <a:r>
              <a:rPr lang="en-CA" sz="4000" b="1" u="sng" dirty="0"/>
              <a:t>at</a:t>
            </a:r>
          </a:p>
          <a:p>
            <a:pPr marL="0" indent="0" algn="ctr">
              <a:buNone/>
            </a:pPr>
            <a:endParaRPr lang="en-CA" sz="4000" b="1" u="sng" dirty="0"/>
          </a:p>
        </p:txBody>
      </p:sp>
      <p:sp>
        <p:nvSpPr>
          <p:cNvPr id="11" name="Rounded Rectangle 10"/>
          <p:cNvSpPr/>
          <p:nvPr/>
        </p:nvSpPr>
        <p:spPr>
          <a:xfrm>
            <a:off x="5220072" y="4429828"/>
            <a:ext cx="3672408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5220072" y="5373216"/>
            <a:ext cx="3672408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/>
        </p:nvSpPr>
        <p:spPr>
          <a:xfrm>
            <a:off x="1043608" y="6525344"/>
            <a:ext cx="295232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16633"/>
            <a:ext cx="1325847" cy="36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697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352928" cy="6192688"/>
          </a:xfrm>
        </p:spPr>
      </p:pic>
      <p:pic>
        <p:nvPicPr>
          <p:cNvPr id="3" name="Picture 2" descr="Image result for rosedale academy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69863" cy="5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293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8000" b="1" dirty="0"/>
              <a:t>It’s time to RHYME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00200"/>
            <a:ext cx="3816424" cy="4525963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" t="1659" r="2490" b="5865"/>
          <a:stretch/>
        </p:blipFill>
        <p:spPr>
          <a:xfrm>
            <a:off x="4661253" y="1628800"/>
            <a:ext cx="3871187" cy="4392487"/>
          </a:xfrm>
          <a:ln w="38100">
            <a:solidFill>
              <a:schemeClr val="tx1"/>
            </a:solidFill>
          </a:ln>
        </p:spPr>
      </p:pic>
      <p:pic>
        <p:nvPicPr>
          <p:cNvPr id="7" name="Picture 2" descr="Image result for rosedale academy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16633"/>
            <a:ext cx="1325847" cy="36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249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186</Words>
  <Application>Microsoft Office PowerPoint</Application>
  <PresentationFormat>On-screen Show (4:3)</PresentationFormat>
  <Paragraphs>54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Clean and Healthy Teeth Lesson 11</vt:lpstr>
      <vt:lpstr>PowerPoint Presentation</vt:lpstr>
      <vt:lpstr>Keeping your teeth healthy</vt:lpstr>
      <vt:lpstr>PowerPoint Presentation</vt:lpstr>
      <vt:lpstr>PowerPoint Presentation</vt:lpstr>
      <vt:lpstr>More EW Words</vt:lpstr>
      <vt:lpstr>PowerPoint Presentation</vt:lpstr>
      <vt:lpstr>PowerPoint Presentation</vt:lpstr>
      <vt:lpstr>It’s time to RHYME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Let’s Try it! 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Bianchi</dc:creator>
  <cp:lastModifiedBy>Pam Turnbull</cp:lastModifiedBy>
  <cp:revision>41</cp:revision>
  <dcterms:created xsi:type="dcterms:W3CDTF">2016-09-29T21:22:41Z</dcterms:created>
  <dcterms:modified xsi:type="dcterms:W3CDTF">2017-03-04T22:29:25Z</dcterms:modified>
</cp:coreProperties>
</file>