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7" r:id="rId2"/>
    <p:sldId id="258" r:id="rId3"/>
    <p:sldId id="259" r:id="rId4"/>
    <p:sldId id="260" r:id="rId5"/>
    <p:sldId id="264" r:id="rId6"/>
    <p:sldId id="267" r:id="rId7"/>
    <p:sldId id="261" r:id="rId8"/>
    <p:sldId id="263" r:id="rId9"/>
    <p:sldId id="262" r:id="rId10"/>
    <p:sldId id="265" r:id="rId11"/>
    <p:sldId id="268" r:id="rId12"/>
    <p:sldId id="270" r:id="rId13"/>
    <p:sldId id="271" r:id="rId14"/>
    <p:sldId id="269" r:id="rId15"/>
    <p:sldId id="272" r:id="rId16"/>
    <p:sldId id="273" r:id="rId17"/>
    <p:sldId id="274" r:id="rId18"/>
    <p:sldId id="275" r:id="rId19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64" d="100"/>
          <a:sy n="64" d="100"/>
        </p:scale>
        <p:origin x="1340" y="3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86953" y="268288"/>
            <a:ext cx="5669280" cy="39003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8" name="Rectangle 7"/>
          <p:cNvSpPr/>
          <p:nvPr/>
        </p:nvSpPr>
        <p:spPr>
          <a:xfrm>
            <a:off x="268940" y="268288"/>
            <a:ext cx="182880" cy="388685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200400" y="4208929"/>
            <a:ext cx="5458968" cy="1048684"/>
          </a:xfrm>
        </p:spPr>
        <p:txBody>
          <a:bodyPr vert="horz" lIns="91440" tIns="45720" rIns="91440" bIns="45720" rtlCol="0" anchor="b" anchorCtr="0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200400" y="5257800"/>
            <a:ext cx="5458968" cy="621792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spcBef>
                <a:spcPts val="0"/>
              </a:spcBef>
              <a:buClr>
                <a:schemeClr val="accent1"/>
              </a:buClr>
              <a:buSzPct val="100000"/>
              <a:buFont typeface="Wingdings 2" pitchFamily="18" charset="2"/>
              <a:buNone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3276600" y="390525"/>
            <a:ext cx="5504688" cy="365125"/>
          </a:xfrm>
        </p:spPr>
        <p:txBody>
          <a:bodyPr vert="horz" lIns="91440" tIns="45720" rIns="91440" bIns="45720" rtlCol="0" anchor="ctr"/>
          <a:lstStyle>
            <a:lvl1pPr marL="0" algn="r" defTabSz="914400" rtl="0" eaLnBrk="1" latinLnBrk="0" hangingPunct="1">
              <a:defRPr sz="2200" b="0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</a:lstStyle>
          <a:p>
            <a:fld id="{2948477B-C871-0B4A-A664-ECD9E607077E}" type="datetimeFigureOut">
              <a:rPr lang="en-US" smtClean="0"/>
              <a:t>4/15/2017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218688" y="6356350"/>
            <a:ext cx="4736592" cy="365125"/>
          </a:xfrm>
        </p:spPr>
        <p:txBody>
          <a:bodyPr vert="horz" lIns="91440" tIns="45720" rIns="91440" bIns="45720" rtlCol="0" anchor="ctr"/>
          <a:lstStyle>
            <a:lvl1pPr marL="0" algn="l" defTabSz="914400" rtl="0" eaLnBrk="1" latinLnBrk="0" hangingPunct="1">
              <a:defRPr sz="1100" b="1" kern="1200">
                <a:solidFill>
                  <a:schemeClr val="tx2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256494" y="6356350"/>
            <a:ext cx="685800" cy="365125"/>
          </a:xfrm>
        </p:spPr>
        <p:txBody>
          <a:bodyPr vert="horz" lIns="91440" tIns="45720" rIns="91440" bIns="45720" rtlCol="0" anchor="ctr"/>
          <a:lstStyle>
            <a:lvl1pPr marL="0" algn="r" defTabSz="914400" rtl="0" eaLnBrk="1" latinLnBrk="0" hangingPunct="1">
              <a:defRPr sz="1100" b="1" kern="1200">
                <a:solidFill>
                  <a:schemeClr val="tx2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fld id="{9BE65485-C202-FE46-9D74-B4B6AF04B0E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8148918" y="268288"/>
            <a:ext cx="718073" cy="16459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199" y="914400"/>
            <a:ext cx="7391401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282440" y="2214562"/>
            <a:ext cx="3566160" cy="192024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48477B-C871-0B4A-A664-ECD9E607077E}" type="datetimeFigureOut">
              <a:rPr lang="en-US" smtClean="0"/>
              <a:t>4/15/2017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E65485-C202-FE46-9D74-B4B6AF04B0EF}" type="slidenum">
              <a:rPr lang="en-US" smtClean="0"/>
              <a:t>‹#›</a:t>
            </a:fld>
            <a:endParaRPr lang="en-US"/>
          </a:p>
        </p:txBody>
      </p:sp>
      <p:sp>
        <p:nvSpPr>
          <p:cNvPr id="9" name="Content Placeholder 2"/>
          <p:cNvSpPr>
            <a:spLocks noGrp="1"/>
          </p:cNvSpPr>
          <p:nvPr>
            <p:ph sz="half" idx="13"/>
          </p:nvPr>
        </p:nvSpPr>
        <p:spPr>
          <a:xfrm>
            <a:off x="4282440" y="4224973"/>
            <a:ext cx="3566160" cy="192024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dirty="0"/>
          </a:p>
        </p:txBody>
      </p:sp>
      <p:sp>
        <p:nvSpPr>
          <p:cNvPr id="10" name="Content Placeholder 2"/>
          <p:cNvSpPr>
            <a:spLocks noGrp="1"/>
          </p:cNvSpPr>
          <p:nvPr>
            <p:ph sz="half" idx="14"/>
          </p:nvPr>
        </p:nvSpPr>
        <p:spPr>
          <a:xfrm>
            <a:off x="457200" y="2214563"/>
            <a:ext cx="3566160" cy="39116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8148918" y="268288"/>
            <a:ext cx="718073" cy="16459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199" y="914400"/>
            <a:ext cx="7391401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282440" y="2214562"/>
            <a:ext cx="3566160" cy="192024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48477B-C871-0B4A-A664-ECD9E607077E}" type="datetimeFigureOut">
              <a:rPr lang="en-US" smtClean="0"/>
              <a:t>4/15/2017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E65485-C202-FE46-9D74-B4B6AF04B0EF}" type="slidenum">
              <a:rPr lang="en-US" smtClean="0"/>
              <a:t>‹#›</a:t>
            </a:fld>
            <a:endParaRPr lang="en-US"/>
          </a:p>
        </p:txBody>
      </p:sp>
      <p:sp>
        <p:nvSpPr>
          <p:cNvPr id="9" name="Content Placeholder 2"/>
          <p:cNvSpPr>
            <a:spLocks noGrp="1"/>
          </p:cNvSpPr>
          <p:nvPr>
            <p:ph sz="half" idx="13"/>
          </p:nvPr>
        </p:nvSpPr>
        <p:spPr>
          <a:xfrm>
            <a:off x="4282440" y="4224973"/>
            <a:ext cx="3566160" cy="192024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dirty="0"/>
          </a:p>
        </p:txBody>
      </p:sp>
      <p:sp>
        <p:nvSpPr>
          <p:cNvPr id="11" name="Content Placeholder 2"/>
          <p:cNvSpPr>
            <a:spLocks noGrp="1"/>
          </p:cNvSpPr>
          <p:nvPr>
            <p:ph sz="half" idx="14"/>
          </p:nvPr>
        </p:nvSpPr>
        <p:spPr>
          <a:xfrm>
            <a:off x="457200" y="2214562"/>
            <a:ext cx="3566160" cy="192024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dirty="0"/>
          </a:p>
        </p:txBody>
      </p:sp>
      <p:sp>
        <p:nvSpPr>
          <p:cNvPr id="12" name="Content Placeholder 2"/>
          <p:cNvSpPr>
            <a:spLocks noGrp="1"/>
          </p:cNvSpPr>
          <p:nvPr>
            <p:ph sz="half" idx="15"/>
          </p:nvPr>
        </p:nvSpPr>
        <p:spPr>
          <a:xfrm>
            <a:off x="457200" y="4224973"/>
            <a:ext cx="3566160" cy="192024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8148918" y="268288"/>
            <a:ext cx="718073" cy="16459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48477B-C871-0B4A-A664-ECD9E607077E}" type="datetimeFigureOut">
              <a:rPr lang="en-US" smtClean="0"/>
              <a:t>4/15/2017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E65485-C202-FE46-9D74-B4B6AF04B0E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8148918" y="268288"/>
            <a:ext cx="718073" cy="5669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48477B-C871-0B4A-A664-ECD9E607077E}" type="datetimeFigureOut">
              <a:rPr lang="en-US" smtClean="0"/>
              <a:t>4/15/2017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E65485-C202-FE46-9D74-B4B6AF04B0E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8148918" y="268288"/>
            <a:ext cx="718073" cy="5669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199" y="995082"/>
            <a:ext cx="3566160" cy="1035424"/>
          </a:xfrm>
        </p:spPr>
        <p:txBody>
          <a:bodyPr anchor="b"/>
          <a:lstStyle>
            <a:lvl1pPr algn="l">
              <a:defRPr sz="2800" b="0"/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2052" y="990600"/>
            <a:ext cx="3566160" cy="51355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199" y="2057400"/>
            <a:ext cx="3566160" cy="3657601"/>
          </a:xfrm>
        </p:spPr>
        <p:txBody>
          <a:bodyPr>
            <a:normAutofit/>
          </a:bodyPr>
          <a:lstStyle>
            <a:lvl1pPr marL="0" indent="0">
              <a:spcBef>
                <a:spcPts val="60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48477B-C871-0B4A-A664-ECD9E607077E}" type="datetimeFigureOut">
              <a:rPr lang="en-US" smtClean="0"/>
              <a:t>4/15/2017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E65485-C202-FE46-9D74-B4B6AF04B0E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4746811" y="268288"/>
            <a:ext cx="4114800" cy="5669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199" y="995082"/>
            <a:ext cx="3566160" cy="1035424"/>
          </a:xfrm>
        </p:spPr>
        <p:txBody>
          <a:bodyPr anchor="b"/>
          <a:lstStyle>
            <a:lvl1pPr algn="l">
              <a:defRPr sz="2800" b="0"/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199" y="2057400"/>
            <a:ext cx="3566160" cy="3657601"/>
          </a:xfrm>
        </p:spPr>
        <p:txBody>
          <a:bodyPr>
            <a:normAutofit/>
          </a:bodyPr>
          <a:lstStyle>
            <a:lvl1pPr marL="0" indent="0">
              <a:spcBef>
                <a:spcPts val="60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61365" y="6124014"/>
            <a:ext cx="1752600" cy="365125"/>
          </a:xfrm>
        </p:spPr>
        <p:txBody>
          <a:bodyPr/>
          <a:lstStyle>
            <a:lvl1pPr algn="l">
              <a:defRPr/>
            </a:lvl1pPr>
          </a:lstStyle>
          <a:p>
            <a:fld id="{2948477B-C871-0B4A-A664-ECD9E607077E}" type="datetimeFigureOut">
              <a:rPr lang="en-US" smtClean="0"/>
              <a:t>4/15/2017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74812" y="6356350"/>
            <a:ext cx="3863788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E65485-C202-FE46-9D74-B4B6AF04B0EF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Picture Placeholder 9"/>
          <p:cNvSpPr>
            <a:spLocks noGrp="1"/>
          </p:cNvSpPr>
          <p:nvPr>
            <p:ph type="pic" sz="quarter" idx="13"/>
          </p:nvPr>
        </p:nvSpPr>
        <p:spPr>
          <a:xfrm>
            <a:off x="4760258" y="990600"/>
            <a:ext cx="4096512" cy="5611813"/>
          </a:xfrm>
        </p:spPr>
        <p:txBody>
          <a:bodyPr/>
          <a:lstStyle>
            <a:lvl1pPr>
              <a:buNone/>
              <a:defRPr/>
            </a:lvl1pPr>
          </a:lstStyle>
          <a:p>
            <a:r>
              <a:rPr lang="en-US"/>
              <a:t>Drag picture to placeholder or click icon to add</a:t>
            </a:r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above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7216775" y="268288"/>
            <a:ext cx="1639457" cy="363931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8788" y="4267200"/>
            <a:ext cx="6477000" cy="566738"/>
          </a:xfrm>
        </p:spPr>
        <p:txBody>
          <a:bodyPr anchor="b"/>
          <a:lstStyle>
            <a:lvl1pPr algn="l">
              <a:defRPr sz="2800" b="0"/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69874" y="268288"/>
            <a:ext cx="6858000" cy="3639312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Drag picture to placeholder or click icon to add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8788" y="4840941"/>
            <a:ext cx="6475412" cy="1304271"/>
          </a:xfr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48477B-C871-0B4A-A664-ECD9E607077E}" type="datetimeFigureOut">
              <a:rPr lang="en-US" smtClean="0"/>
              <a:t>4/15/2017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E65485-C202-FE46-9D74-B4B6AF04B0E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4 Pictures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8135471" y="268288"/>
            <a:ext cx="720761" cy="363931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8788" y="4267200"/>
            <a:ext cx="6477000" cy="566738"/>
          </a:xfrm>
        </p:spPr>
        <p:txBody>
          <a:bodyPr anchor="b"/>
          <a:lstStyle>
            <a:lvl1pPr algn="l">
              <a:defRPr sz="2800" b="0"/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69874" y="268288"/>
            <a:ext cx="3006726" cy="3639312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Drag picture to placeholder or click icon to add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8788" y="4840941"/>
            <a:ext cx="6475412" cy="1304271"/>
          </a:xfr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48477B-C871-0B4A-A664-ECD9E607077E}" type="datetimeFigureOut">
              <a:rPr lang="en-US" smtClean="0"/>
              <a:t>4/15/2017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E65485-C202-FE46-9D74-B4B6AF04B0EF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Picture Placeholder 2"/>
          <p:cNvSpPr>
            <a:spLocks noGrp="1"/>
          </p:cNvSpPr>
          <p:nvPr>
            <p:ph type="pic" idx="13"/>
          </p:nvPr>
        </p:nvSpPr>
        <p:spPr>
          <a:xfrm>
            <a:off x="3352800" y="268288"/>
            <a:ext cx="4701988" cy="177566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Drag picture to placeholder or click icon to add</a:t>
            </a:r>
            <a:endParaRPr/>
          </a:p>
        </p:txBody>
      </p:sp>
      <p:sp>
        <p:nvSpPr>
          <p:cNvPr id="11" name="Picture Placeholder 2"/>
          <p:cNvSpPr>
            <a:spLocks noGrp="1"/>
          </p:cNvSpPr>
          <p:nvPr>
            <p:ph type="pic" idx="14"/>
          </p:nvPr>
        </p:nvSpPr>
        <p:spPr>
          <a:xfrm>
            <a:off x="3352800" y="2131935"/>
            <a:ext cx="2304288" cy="177566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Drag picture to placeholder or click icon to add</a:t>
            </a:r>
            <a:endParaRPr/>
          </a:p>
        </p:txBody>
      </p:sp>
      <p:sp>
        <p:nvSpPr>
          <p:cNvPr id="12" name="Picture Placeholder 2"/>
          <p:cNvSpPr>
            <a:spLocks noGrp="1"/>
          </p:cNvSpPr>
          <p:nvPr>
            <p:ph type="pic" idx="15"/>
          </p:nvPr>
        </p:nvSpPr>
        <p:spPr>
          <a:xfrm>
            <a:off x="5750500" y="2131935"/>
            <a:ext cx="2304288" cy="177566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Drag picture to placeholder or click icon to add</a:t>
            </a:r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7212106" y="268288"/>
            <a:ext cx="1645920" cy="16459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5pPr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48477B-C871-0B4A-A664-ECD9E607077E}" type="datetimeFigureOut">
              <a:rPr lang="en-US" smtClean="0"/>
              <a:t>4/15/2017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E65485-C202-FE46-9D74-B4B6AF04B0E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8148918" y="268288"/>
            <a:ext cx="718073" cy="5669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543799" y="1035424"/>
            <a:ext cx="1322295" cy="5090739"/>
          </a:xfrm>
        </p:spPr>
        <p:txBody>
          <a:bodyPr vert="eaVert" anchor="t" anchorCtr="0"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035424"/>
            <a:ext cx="6019800" cy="5109789"/>
          </a:xfrm>
        </p:spPr>
        <p:txBody>
          <a:bodyPr vert="eaVert"/>
          <a:lstStyle>
            <a:lvl5pPr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48477B-C871-0B4A-A664-ECD9E607077E}" type="datetimeFigureOut">
              <a:rPr lang="en-US" smtClean="0"/>
              <a:t>4/15/2017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E65485-C202-FE46-9D74-B4B6AF04B0E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7212106" y="268288"/>
            <a:ext cx="1645920" cy="16459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212106" y="6356350"/>
            <a:ext cx="1752600" cy="365125"/>
          </a:xfrm>
        </p:spPr>
        <p:txBody>
          <a:bodyPr/>
          <a:lstStyle/>
          <a:p>
            <a:fld id="{2948477B-C871-0B4A-A664-ECD9E607077E}" type="datetimeFigureOut">
              <a:rPr lang="en-US" smtClean="0"/>
              <a:t>4/15/2017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E65485-C202-FE46-9D74-B4B6AF04B0E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 with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86953" y="268288"/>
            <a:ext cx="5669280" cy="25603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200399" y="4171950"/>
            <a:ext cx="5457919" cy="1085850"/>
          </a:xfrm>
        </p:spPr>
        <p:txBody>
          <a:bodyPr>
            <a:normAutofit/>
          </a:bodyPr>
          <a:lstStyle>
            <a:lvl1pPr>
              <a:defRPr sz="4600"/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200401" y="5257799"/>
            <a:ext cx="5457918" cy="618565"/>
          </a:xfrm>
        </p:spPr>
        <p:txBody>
          <a:bodyPr>
            <a:normAutofit/>
          </a:bodyPr>
          <a:lstStyle>
            <a:lvl1pPr marL="0" indent="0" algn="l">
              <a:spcBef>
                <a:spcPct val="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spcBef>
                <a:spcPct val="0"/>
              </a:spcBef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3276600" y="389965"/>
            <a:ext cx="5499847" cy="365125"/>
          </a:xfrm>
        </p:spPr>
        <p:txBody>
          <a:bodyPr/>
          <a:lstStyle>
            <a:lvl1pPr>
              <a:defRPr sz="2200" b="0" baseline="0">
                <a:solidFill>
                  <a:schemeClr val="bg1"/>
                </a:solidFill>
              </a:defRPr>
            </a:lvl1pPr>
          </a:lstStyle>
          <a:p>
            <a:fld id="{2948477B-C871-0B4A-A664-ECD9E607077E}" type="datetimeFigureOut">
              <a:rPr lang="en-US" smtClean="0"/>
              <a:t>4/15/2017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213847" y="6356350"/>
            <a:ext cx="4734112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265459" y="6356350"/>
            <a:ext cx="685800" cy="365125"/>
          </a:xfrm>
        </p:spPr>
        <p:txBody>
          <a:bodyPr vert="horz" lIns="91440" tIns="45720" rIns="91440" bIns="45720" rtlCol="0" anchor="ctr"/>
          <a:lstStyle>
            <a:lvl1pPr marL="0" algn="r" defTabSz="914400" rtl="0" eaLnBrk="1" latinLnBrk="0" hangingPunct="1">
              <a:defRPr sz="1100" b="1" kern="1200">
                <a:solidFill>
                  <a:schemeClr val="tx2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fld id="{9BE65485-C202-FE46-9D74-B4B6AF04B0EF}" type="slidenum">
              <a:rPr lang="en-US" smtClean="0"/>
              <a:t>‹#›</a:t>
            </a:fld>
            <a:endParaRPr lang="en-US"/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3200400" y="2877671"/>
            <a:ext cx="5646867" cy="1280160"/>
          </a:xfrm>
        </p:spPr>
        <p:txBody>
          <a:bodyPr/>
          <a:lstStyle>
            <a:lvl1pPr>
              <a:buNone/>
              <a:defRPr/>
            </a:lvl1pPr>
          </a:lstStyle>
          <a:p>
            <a:r>
              <a:rPr lang="en-US"/>
              <a:t>Drag picture to placeholder or click icon to add</a:t>
            </a:r>
            <a:endParaRPr/>
          </a:p>
        </p:txBody>
      </p:sp>
      <p:sp>
        <p:nvSpPr>
          <p:cNvPr id="10" name="Rectangle 9"/>
          <p:cNvSpPr/>
          <p:nvPr/>
        </p:nvSpPr>
        <p:spPr>
          <a:xfrm>
            <a:off x="268940" y="268288"/>
            <a:ext cx="182880" cy="388685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, Content, and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69875" y="268288"/>
            <a:ext cx="1645920" cy="16459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78423" y="914400"/>
            <a:ext cx="6508377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78423" y="2209800"/>
            <a:ext cx="6508377" cy="3916363"/>
          </a:xfrm>
        </p:spPr>
        <p:txBody>
          <a:bodyPr/>
          <a:lstStyle>
            <a:lvl5pPr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212106" y="6356350"/>
            <a:ext cx="1752600" cy="365125"/>
          </a:xfrm>
        </p:spPr>
        <p:txBody>
          <a:bodyPr/>
          <a:lstStyle/>
          <a:p>
            <a:fld id="{2948477B-C871-0B4A-A664-ECD9E607077E}" type="datetimeFigureOut">
              <a:rPr lang="en-US" smtClean="0"/>
              <a:t>4/15/2017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178423" y="6356350"/>
            <a:ext cx="4926852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31694" y="361016"/>
            <a:ext cx="506506" cy="365125"/>
          </a:xfrm>
        </p:spPr>
        <p:txBody>
          <a:bodyPr/>
          <a:lstStyle/>
          <a:p>
            <a:fld id="{9BE65485-C202-FE46-9D74-B4B6AF04B0EF}" type="slidenum">
              <a:rPr lang="en-US" smtClean="0"/>
              <a:t>‹#›</a:t>
            </a:fld>
            <a:endParaRPr lang="en-US"/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269875" y="1976718"/>
            <a:ext cx="1645920" cy="4625788"/>
          </a:xfrm>
        </p:spPr>
        <p:txBody>
          <a:bodyPr/>
          <a:lstStyle>
            <a:lvl1pPr>
              <a:buNone/>
              <a:defRPr/>
            </a:lvl1pPr>
          </a:lstStyle>
          <a:p>
            <a:r>
              <a:rPr lang="en-US"/>
              <a:t>Drag picture to placeholder or click icon to add</a:t>
            </a:r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7758952" y="268288"/>
            <a:ext cx="1099073" cy="6350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9801" y="3429000"/>
            <a:ext cx="4966446" cy="1398494"/>
          </a:xfrm>
        </p:spPr>
        <p:txBody>
          <a:bodyPr anchor="b" anchorCtr="0"/>
          <a:lstStyle>
            <a:lvl1pPr algn="r">
              <a:defRPr sz="4600" b="0" cap="none" baseline="0"/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09801" y="4824414"/>
            <a:ext cx="4966446" cy="1320800"/>
          </a:xfrm>
        </p:spPr>
        <p:txBody>
          <a:bodyPr anchor="t" anchorCtr="0">
            <a:normAutofit/>
          </a:bodyPr>
          <a:lstStyle>
            <a:lvl1pPr marL="0" indent="0" algn="r">
              <a:spcBef>
                <a:spcPts val="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562600" y="6356350"/>
            <a:ext cx="1622612" cy="365125"/>
          </a:xfrm>
        </p:spPr>
        <p:txBody>
          <a:bodyPr/>
          <a:lstStyle/>
          <a:p>
            <a:fld id="{2948477B-C871-0B4A-A664-ECD9E607077E}" type="datetimeFigureOut">
              <a:rPr lang="en-US" smtClean="0"/>
              <a:t>4/15/2017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74812" y="6356350"/>
            <a:ext cx="5311588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E65485-C202-FE46-9D74-B4B6AF04B0E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with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69875" y="4773706"/>
            <a:ext cx="2971800" cy="184458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20354" y="3429001"/>
            <a:ext cx="4966446" cy="1398494"/>
          </a:xfrm>
        </p:spPr>
        <p:txBody>
          <a:bodyPr anchor="b" anchorCtr="0"/>
          <a:lstStyle>
            <a:lvl1pPr algn="r">
              <a:defRPr sz="4600" b="0" cap="none" baseline="0"/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720354" y="4824414"/>
            <a:ext cx="4966446" cy="1320800"/>
          </a:xfrm>
        </p:spPr>
        <p:txBody>
          <a:bodyPr anchor="t" anchorCtr="0">
            <a:normAutofit/>
          </a:bodyPr>
          <a:lstStyle>
            <a:lvl1pPr marL="0" indent="0" algn="r">
              <a:spcBef>
                <a:spcPts val="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51212" y="6104965"/>
            <a:ext cx="506506" cy="365125"/>
          </a:xfrm>
        </p:spPr>
        <p:txBody>
          <a:bodyPr/>
          <a:lstStyle/>
          <a:p>
            <a:fld id="{9BE65485-C202-FE46-9D74-B4B6AF04B0EF}" type="slidenum">
              <a:rPr lang="en-US" smtClean="0"/>
              <a:t>‹#›</a:t>
            </a:fld>
            <a:endParaRPr lang="en-US"/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269874" y="268288"/>
            <a:ext cx="2971800" cy="4438650"/>
          </a:xfrm>
        </p:spPr>
        <p:txBody>
          <a:bodyPr/>
          <a:lstStyle>
            <a:lvl1pPr>
              <a:buNone/>
              <a:defRPr/>
            </a:lvl1pPr>
          </a:lstStyle>
          <a:p>
            <a:r>
              <a:rPr lang="en-US"/>
              <a:t>Drag picture to placeholder or click icon to add</a:t>
            </a:r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8148918" y="268288"/>
            <a:ext cx="718073" cy="16459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199" y="914400"/>
            <a:ext cx="7391401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2214563"/>
            <a:ext cx="3566160" cy="39116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82440" y="2214563"/>
            <a:ext cx="3566160" cy="39116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48477B-C871-0B4A-A664-ECD9E607077E}" type="datetimeFigureOut">
              <a:rPr lang="en-US" smtClean="0"/>
              <a:t>4/15/2017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E65485-C202-FE46-9D74-B4B6AF04B0E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8148918" y="268288"/>
            <a:ext cx="718073" cy="16459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199" y="914400"/>
            <a:ext cx="7388352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054132"/>
            <a:ext cx="3566160" cy="639762"/>
          </a:xfrm>
        </p:spPr>
        <p:txBody>
          <a:bodyPr anchor="b">
            <a:noAutofit/>
          </a:bodyPr>
          <a:lstStyle>
            <a:lvl1pPr marL="0" indent="0" algn="ctr">
              <a:spcBef>
                <a:spcPct val="0"/>
              </a:spcBef>
              <a:buNone/>
              <a:defRPr sz="20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689411"/>
            <a:ext cx="3566160" cy="3436751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279391" y="2054132"/>
            <a:ext cx="3566160" cy="639762"/>
          </a:xfrm>
        </p:spPr>
        <p:txBody>
          <a:bodyPr anchor="b">
            <a:noAutofit/>
          </a:bodyPr>
          <a:lstStyle>
            <a:lvl1pPr marL="0" indent="0" algn="ctr">
              <a:spcBef>
                <a:spcPct val="0"/>
              </a:spcBef>
              <a:buNone/>
              <a:defRPr sz="20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279391" y="2689411"/>
            <a:ext cx="3566160" cy="3436751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48477B-C871-0B4A-A664-ECD9E607077E}" type="datetimeFigureOut">
              <a:rPr lang="en-US" smtClean="0"/>
              <a:t>4/15/2017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E65485-C202-FE46-9D74-B4B6AF04B0E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 Content, Top and Bot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8148918" y="268288"/>
            <a:ext cx="718073" cy="16459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199" y="914400"/>
            <a:ext cx="7391401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199" y="2214562"/>
            <a:ext cx="7396163" cy="192024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48477B-C871-0B4A-A664-ECD9E607077E}" type="datetimeFigureOut">
              <a:rPr lang="en-US" smtClean="0"/>
              <a:t>4/15/2017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E65485-C202-FE46-9D74-B4B6AF04B0EF}" type="slidenum">
              <a:rPr lang="en-US" smtClean="0"/>
              <a:t>‹#›</a:t>
            </a:fld>
            <a:endParaRPr lang="en-US"/>
          </a:p>
        </p:txBody>
      </p:sp>
      <p:sp>
        <p:nvSpPr>
          <p:cNvPr id="9" name="Content Placeholder 2"/>
          <p:cNvSpPr>
            <a:spLocks noGrp="1"/>
          </p:cNvSpPr>
          <p:nvPr>
            <p:ph sz="half" idx="13"/>
          </p:nvPr>
        </p:nvSpPr>
        <p:spPr>
          <a:xfrm>
            <a:off x="457199" y="4224973"/>
            <a:ext cx="7396163" cy="192024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199" y="914400"/>
            <a:ext cx="6508377" cy="11430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199" y="2209800"/>
            <a:ext cx="6508377" cy="39163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198659" y="6356350"/>
            <a:ext cx="1752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</a:lstStyle>
          <a:p>
            <a:fld id="{2948477B-C871-0B4A-A664-ECD9E607077E}" type="datetimeFigureOut">
              <a:rPr lang="en-US" smtClean="0"/>
              <a:t>4/15/2017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74812" y="6356350"/>
            <a:ext cx="6007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56494" y="361016"/>
            <a:ext cx="50650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200" b="1">
                <a:solidFill>
                  <a:schemeClr val="bg1"/>
                </a:solidFill>
              </a:defRPr>
            </a:lvl1pPr>
          </a:lstStyle>
          <a:p>
            <a:fld id="{9BE65485-C202-FE46-9D74-B4B6AF04B0EF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  <p:sldLayoutId id="2147483679" r:id="rId19"/>
  </p:sldLayoutIdLst>
  <p:txStyles>
    <p:titleStyle>
      <a:lvl1pPr algn="l" defTabSz="9144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spcBef>
          <a:spcPts val="1800"/>
        </a:spcBef>
        <a:buClr>
          <a:schemeClr val="accent1"/>
        </a:buClr>
        <a:buSzPct val="100000"/>
        <a:buFont typeface="Wingdings 2" pitchFamily="18" charset="2"/>
        <a:buChar char="¡"/>
        <a:defRPr sz="2000" kern="1200">
          <a:solidFill>
            <a:schemeClr val="tx2"/>
          </a:solidFill>
          <a:latin typeface="+mn-lt"/>
          <a:ea typeface="+mn-ea"/>
          <a:cs typeface="+mn-cs"/>
        </a:defRPr>
      </a:lvl1pPr>
      <a:lvl2pPr marL="457200" indent="-228600" algn="l" defTabSz="914400" rtl="0" eaLnBrk="1" latinLnBrk="0" hangingPunct="1">
        <a:spcBef>
          <a:spcPts val="600"/>
        </a:spcBef>
        <a:buClr>
          <a:schemeClr val="accent1">
            <a:lumMod val="50000"/>
          </a:schemeClr>
        </a:buClr>
        <a:buSzPct val="100000"/>
        <a:buFont typeface="Wingdings 2" pitchFamily="18" charset="2"/>
        <a:buChar char="¡"/>
        <a:defRPr sz="1800" kern="1200">
          <a:solidFill>
            <a:schemeClr val="tx2"/>
          </a:solidFill>
          <a:latin typeface="+mn-lt"/>
          <a:ea typeface="+mn-ea"/>
          <a:cs typeface="+mn-cs"/>
        </a:defRPr>
      </a:lvl2pPr>
      <a:lvl3pPr marL="685800" indent="-228600" algn="l" defTabSz="914400" rtl="0" eaLnBrk="1" latinLnBrk="0" hangingPunct="1">
        <a:spcBef>
          <a:spcPts val="600"/>
        </a:spcBef>
        <a:buClr>
          <a:schemeClr val="accent1"/>
        </a:buClr>
        <a:buSzPct val="100000"/>
        <a:buFont typeface="Wingdings 2" pitchFamily="18" charset="2"/>
        <a:buChar char="¡"/>
        <a:defRPr sz="1800" kern="1200">
          <a:solidFill>
            <a:schemeClr val="tx2"/>
          </a:solidFill>
          <a:latin typeface="+mn-lt"/>
          <a:ea typeface="+mn-ea"/>
          <a:cs typeface="+mn-cs"/>
        </a:defRPr>
      </a:lvl3pPr>
      <a:lvl4pPr marL="914400" indent="-228600" algn="l" defTabSz="914400" rtl="0" eaLnBrk="1" latinLnBrk="0" hangingPunct="1">
        <a:spcBef>
          <a:spcPts val="600"/>
        </a:spcBef>
        <a:buClr>
          <a:schemeClr val="accent1">
            <a:lumMod val="50000"/>
          </a:schemeClr>
        </a:buClr>
        <a:buSzPct val="100000"/>
        <a:buFont typeface="Wingdings 2" pitchFamily="18" charset="2"/>
        <a:buChar char="¡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143000" indent="-228600" algn="l" defTabSz="914400" rtl="0" eaLnBrk="1" latinLnBrk="0" hangingPunct="1">
        <a:spcBef>
          <a:spcPts val="600"/>
        </a:spcBef>
        <a:buClr>
          <a:schemeClr val="accent1"/>
        </a:buClr>
        <a:buSzPct val="100000"/>
        <a:buFont typeface="Wingdings 2" pitchFamily="18" charset="2"/>
        <a:buChar char="¡"/>
        <a:defRPr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1377950" indent="-228600" algn="l" defTabSz="914400" rtl="0" eaLnBrk="1" latinLnBrk="0" hangingPunct="1">
        <a:spcBef>
          <a:spcPct val="20000"/>
        </a:spcBef>
        <a:buClr>
          <a:schemeClr val="accent1">
            <a:lumMod val="50000"/>
          </a:schemeClr>
        </a:buClr>
        <a:buFont typeface="Wingdings 2" pitchFamily="18" charset="2"/>
        <a:buChar char=""/>
        <a:defRPr lang="en-US" sz="1800" kern="1200" dirty="0" smtClean="0">
          <a:solidFill>
            <a:schemeClr val="tx2"/>
          </a:solidFill>
          <a:latin typeface="+mn-lt"/>
          <a:ea typeface="+mn-ea"/>
          <a:cs typeface="+mn-cs"/>
        </a:defRPr>
      </a:lvl6pPr>
      <a:lvl7pPr marL="1603375" indent="-228600" algn="l" defTabSz="914400" rtl="0" eaLnBrk="1" latinLnBrk="0" hangingPunct="1">
        <a:spcBef>
          <a:spcPct val="20000"/>
        </a:spcBef>
        <a:buClr>
          <a:schemeClr val="accent1"/>
        </a:buClr>
        <a:buFont typeface="Wingdings 2" pitchFamily="18" charset="2"/>
        <a:buChar char=""/>
        <a:defRPr lang="en-US" sz="1800" kern="1200" dirty="0" smtClean="0">
          <a:solidFill>
            <a:schemeClr val="tx2"/>
          </a:solidFill>
          <a:latin typeface="+mn-lt"/>
          <a:ea typeface="+mn-ea"/>
          <a:cs typeface="+mn-cs"/>
        </a:defRPr>
      </a:lvl7pPr>
      <a:lvl8pPr marL="1830388" indent="-228600" algn="l" defTabSz="914400" rtl="0" eaLnBrk="1" latinLnBrk="0" hangingPunct="1">
        <a:spcBef>
          <a:spcPct val="20000"/>
        </a:spcBef>
        <a:buClr>
          <a:schemeClr val="accent1">
            <a:lumMod val="50000"/>
          </a:schemeClr>
        </a:buClr>
        <a:buFont typeface="Wingdings 2" pitchFamily="18" charset="2"/>
        <a:buChar char=""/>
        <a:defRPr lang="en-US" sz="1800" kern="1200" dirty="0" smtClean="0">
          <a:solidFill>
            <a:schemeClr val="tx2"/>
          </a:solidFill>
          <a:latin typeface="+mn-lt"/>
          <a:ea typeface="+mn-ea"/>
          <a:cs typeface="+mn-cs"/>
        </a:defRPr>
      </a:lvl8pPr>
      <a:lvl9pPr marL="2057400" indent="-228600" algn="l" defTabSz="914400" rtl="0" eaLnBrk="1" latinLnBrk="0" hangingPunct="1">
        <a:spcBef>
          <a:spcPct val="20000"/>
        </a:spcBef>
        <a:buClr>
          <a:schemeClr val="accent1"/>
        </a:buClr>
        <a:buFont typeface="Wingdings 2" pitchFamily="18" charset="2"/>
        <a:buChar char=""/>
        <a:defRPr lang="en-US" sz="1800" kern="1200" dirty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4.png"/><Relationship Id="rId4" Type="http://schemas.openxmlformats.org/officeDocument/2006/relationships/image" Target="../media/image3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13" Type="http://schemas.openxmlformats.org/officeDocument/2006/relationships/image" Target="../media/image16.png"/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12" Type="http://schemas.openxmlformats.org/officeDocument/2006/relationships/image" Target="../media/image1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9.png"/><Relationship Id="rId11" Type="http://schemas.openxmlformats.org/officeDocument/2006/relationships/image" Target="../media/image14.png"/><Relationship Id="rId5" Type="http://schemas.openxmlformats.org/officeDocument/2006/relationships/image" Target="../media/image8.png"/><Relationship Id="rId10" Type="http://schemas.openxmlformats.org/officeDocument/2006/relationships/image" Target="../media/image13.png"/><Relationship Id="rId4" Type="http://schemas.openxmlformats.org/officeDocument/2006/relationships/image" Target="../media/image7.png"/><Relationship Id="rId9" Type="http://schemas.openxmlformats.org/officeDocument/2006/relationships/image" Target="../media/image12.png"/><Relationship Id="rId14" Type="http://schemas.openxmlformats.org/officeDocument/2006/relationships/image" Target="../media/image1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7" Type="http://schemas.openxmlformats.org/officeDocument/2006/relationships/image" Target="../media/image4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4.png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b="1" dirty="0"/>
              <a:t>Keeping In Shape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Unit 6: Lesson 4</a:t>
            </a:r>
          </a:p>
        </p:txBody>
      </p:sp>
      <p:pic>
        <p:nvPicPr>
          <p:cNvPr id="4" name="Picture 3" descr="Pointandpoem_Clipart_Fitness_05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0289" y="180041"/>
            <a:ext cx="2328902" cy="2653179"/>
          </a:xfrm>
          <a:prstGeom prst="rect">
            <a:avLst/>
          </a:prstGeom>
        </p:spPr>
      </p:pic>
      <p:pic>
        <p:nvPicPr>
          <p:cNvPr id="5" name="Picture 4" descr="Pointandpoem_Clipart_Fitness_22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3787" y="5257613"/>
            <a:ext cx="7717103" cy="1727774"/>
          </a:xfrm>
          <a:prstGeom prst="rect">
            <a:avLst/>
          </a:prstGeom>
        </p:spPr>
      </p:pic>
      <p:pic>
        <p:nvPicPr>
          <p:cNvPr id="6" name="Picture 5" descr="Pointandpoem_Clipart_Fitness_04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7600" y="816160"/>
            <a:ext cx="5016014" cy="23101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047646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8696" y="238224"/>
            <a:ext cx="6379974" cy="881345"/>
          </a:xfrm>
        </p:spPr>
        <p:txBody>
          <a:bodyPr/>
          <a:lstStyle/>
          <a:p>
            <a:r>
              <a:rPr lang="en-US" b="1" dirty="0"/>
              <a:t>Predicting Events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9505" y="1691302"/>
            <a:ext cx="4966446" cy="1320800"/>
          </a:xfrm>
        </p:spPr>
        <p:txBody>
          <a:bodyPr>
            <a:noAutofit/>
          </a:bodyPr>
          <a:lstStyle/>
          <a:p>
            <a:pPr algn="l"/>
            <a:r>
              <a:rPr lang="en-US" sz="2400" b="1" dirty="0"/>
              <a:t>What do you think will happen next in this photo? Write one sentence and share what you think with us.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21531" y="228286"/>
            <a:ext cx="1550437" cy="589573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8696" y="3454764"/>
            <a:ext cx="4765736" cy="31771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448960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26612" y="766362"/>
            <a:ext cx="4966446" cy="1398494"/>
          </a:xfrm>
        </p:spPr>
        <p:txBody>
          <a:bodyPr/>
          <a:lstStyle/>
          <a:p>
            <a:r>
              <a:rPr lang="en-US" dirty="0"/>
              <a:t>Now let’s look at past tense </a:t>
            </a:r>
            <a:r>
              <a:rPr lang="en-US" u="sng" dirty="0"/>
              <a:t>irregular verbs</a:t>
            </a:r>
            <a:r>
              <a:rPr lang="en-US" dirty="0"/>
              <a:t> 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26612" y="2393903"/>
            <a:ext cx="4966446" cy="1320800"/>
          </a:xfrm>
        </p:spPr>
        <p:txBody>
          <a:bodyPr>
            <a:normAutofit/>
          </a:bodyPr>
          <a:lstStyle/>
          <a:p>
            <a:r>
              <a:rPr lang="en-US" sz="2400" b="1" dirty="0"/>
              <a:t>Do you remember some irregular verbs we talked about? Type them below.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21531" y="228286"/>
            <a:ext cx="1550437" cy="589573"/>
          </a:xfrm>
          <a:prstGeom prst="rect">
            <a:avLst/>
          </a:prstGeom>
        </p:spPr>
      </p:pic>
      <p:pic>
        <p:nvPicPr>
          <p:cNvPr id="5" name="Picture 4" descr="Pointandpoem_Clipart_Fitness_04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8999" y="4676738"/>
            <a:ext cx="2572969" cy="1184995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464284" y="3755002"/>
            <a:ext cx="5202709" cy="2457820"/>
          </a:xfrm>
          <a:prstGeom prst="rect">
            <a:avLst/>
          </a:prstGeom>
          <a:noFill/>
          <a:ln w="57150" cmpd="sng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144684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137828" y="523072"/>
            <a:ext cx="7685329" cy="1442551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 dirty="0"/>
              <a:t>Let’s Practice!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7200" y="228286"/>
            <a:ext cx="1550437" cy="589573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37829" y="2132465"/>
            <a:ext cx="9006172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I (eat) ____________________ a healthy dinner yesterday.</a:t>
            </a:r>
            <a:br>
              <a:rPr lang="en-US" sz="2400" dirty="0"/>
            </a:br>
            <a:endParaRPr lang="en-US" sz="2400" dirty="0"/>
          </a:p>
          <a:p>
            <a:endParaRPr lang="en-US" sz="2400" dirty="0"/>
          </a:p>
          <a:p>
            <a:r>
              <a:rPr lang="en-US" sz="2400" dirty="0"/>
              <a:t>I (swim) ___________________ from one side of the pool to the other.</a:t>
            </a:r>
          </a:p>
          <a:p>
            <a:endParaRPr lang="en-US" sz="2400" dirty="0"/>
          </a:p>
          <a:p>
            <a:endParaRPr lang="en-US" sz="2400" dirty="0"/>
          </a:p>
          <a:p>
            <a:r>
              <a:rPr lang="en-US" sz="2400" dirty="0"/>
              <a:t>I (run) _____________________ all the way to school this </a:t>
            </a:r>
            <a:br>
              <a:rPr lang="en-US" sz="2400" dirty="0"/>
            </a:br>
            <a:r>
              <a:rPr lang="en-US" sz="2400" dirty="0"/>
              <a:t>morning.</a:t>
            </a:r>
            <a:br>
              <a:rPr lang="en-US" sz="2400" dirty="0"/>
            </a:br>
            <a:endParaRPr lang="en-US" sz="2400" dirty="0"/>
          </a:p>
          <a:p>
            <a:endParaRPr lang="en-US" sz="2400" dirty="0"/>
          </a:p>
          <a:p>
            <a:r>
              <a:rPr lang="en-US" sz="2400" dirty="0"/>
              <a:t>I (speak) __________________ with my swim coach yesterday.</a:t>
            </a:r>
          </a:p>
        </p:txBody>
      </p:sp>
      <p:pic>
        <p:nvPicPr>
          <p:cNvPr id="6" name="Picture 5" descr="Pointandpoem_Clipart_Fitness_05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42533" y="3645765"/>
            <a:ext cx="910207" cy="10369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669781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137828" y="423359"/>
            <a:ext cx="7685329" cy="1442551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 dirty="0"/>
              <a:t>More Practice!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7200" y="228286"/>
            <a:ext cx="1550437" cy="589573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37829" y="2132465"/>
            <a:ext cx="9006172" cy="41549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I (go) ____________________ to the gymnasium last night.</a:t>
            </a:r>
            <a:br>
              <a:rPr lang="en-US" sz="2400" dirty="0"/>
            </a:br>
            <a:endParaRPr lang="en-US" sz="2400" dirty="0"/>
          </a:p>
          <a:p>
            <a:endParaRPr lang="en-US" sz="2400" dirty="0"/>
          </a:p>
          <a:p>
            <a:r>
              <a:rPr lang="en-US" sz="2400" dirty="0"/>
              <a:t>I (feel) ___________________ hungry after my soccer game.</a:t>
            </a:r>
          </a:p>
          <a:p>
            <a:endParaRPr lang="en-US" sz="2400" dirty="0"/>
          </a:p>
          <a:p>
            <a:endParaRPr lang="en-US" sz="2400" dirty="0"/>
          </a:p>
          <a:p>
            <a:r>
              <a:rPr lang="en-US" sz="2400" dirty="0"/>
              <a:t>I (give) _____________________ my sister an apple to eat yesterday.</a:t>
            </a:r>
          </a:p>
          <a:p>
            <a:endParaRPr lang="en-US" sz="2400" dirty="0"/>
          </a:p>
          <a:p>
            <a:r>
              <a:rPr lang="en-US" sz="2400" dirty="0"/>
              <a:t>I (is) __________________ ahead of all of the runners in the race yesterday.</a:t>
            </a:r>
          </a:p>
        </p:txBody>
      </p:sp>
    </p:spTree>
    <p:extLst>
      <p:ext uri="{BB962C8B-B14F-4D97-AF65-F5344CB8AC3E}">
        <p14:creationId xmlns:p14="http://schemas.microsoft.com/office/powerpoint/2010/main" val="147540030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0734" y="217099"/>
            <a:ext cx="4966446" cy="1398494"/>
          </a:xfrm>
        </p:spPr>
        <p:txBody>
          <a:bodyPr/>
          <a:lstStyle/>
          <a:p>
            <a:pPr algn="l"/>
            <a:r>
              <a:rPr lang="en-US" b="1" dirty="0"/>
              <a:t>Review of Irregular Verbs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70734" y="1615593"/>
            <a:ext cx="4966446" cy="1320800"/>
          </a:xfrm>
        </p:spPr>
        <p:txBody>
          <a:bodyPr>
            <a:noAutofit/>
          </a:bodyPr>
          <a:lstStyle/>
          <a:p>
            <a:pPr algn="l"/>
            <a:r>
              <a:rPr lang="en-US" sz="2400" dirty="0"/>
              <a:t>Let’s make sure we all understand irregular verbs! </a:t>
            </a:r>
          </a:p>
          <a:p>
            <a:pPr algn="l"/>
            <a:r>
              <a:rPr lang="en-US" sz="2400" dirty="0"/>
              <a:t>Pick one verb we practiced and write a sentence using your verb!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7200" y="228286"/>
            <a:ext cx="1550437" cy="589573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464284" y="3755002"/>
            <a:ext cx="6759425" cy="2457820"/>
          </a:xfrm>
          <a:prstGeom prst="rect">
            <a:avLst/>
          </a:prstGeom>
          <a:noFill/>
          <a:ln w="57150" cmpd="sng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02786" y="1065054"/>
            <a:ext cx="2088828" cy="23736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434662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34599" y="984834"/>
            <a:ext cx="4966446" cy="1398494"/>
          </a:xfrm>
        </p:spPr>
        <p:txBody>
          <a:bodyPr/>
          <a:lstStyle/>
          <a:p>
            <a:pPr algn="ctr"/>
            <a:r>
              <a:rPr lang="en-US" b="1" dirty="0"/>
              <a:t>Last week, we read a book about fruit!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25355" y="2585067"/>
            <a:ext cx="4966446" cy="1320800"/>
          </a:xfrm>
        </p:spPr>
        <p:txBody>
          <a:bodyPr>
            <a:noAutofit/>
          </a:bodyPr>
          <a:lstStyle/>
          <a:p>
            <a:pPr algn="ctr"/>
            <a:r>
              <a:rPr lang="en-US" sz="2800" dirty="0"/>
              <a:t>List 5 facts about fruit.</a:t>
            </a:r>
          </a:p>
          <a:p>
            <a:pPr algn="ctr"/>
            <a:r>
              <a:rPr lang="en-US" sz="2800" dirty="0"/>
              <a:t>Use these questions to help you.</a:t>
            </a:r>
          </a:p>
          <a:p>
            <a:pPr algn="ctr"/>
            <a:r>
              <a:rPr lang="en-US" sz="2800" dirty="0"/>
              <a:t>How do they benefit us?</a:t>
            </a:r>
            <a:br>
              <a:rPr lang="en-US" sz="2800" dirty="0"/>
            </a:br>
            <a:r>
              <a:rPr lang="en-US" sz="2800" dirty="0"/>
              <a:t>What are they good for?</a:t>
            </a:r>
            <a:br>
              <a:rPr lang="en-US" sz="2800" dirty="0"/>
            </a:br>
            <a:r>
              <a:rPr lang="en-US" sz="2800" dirty="0"/>
              <a:t>What kinds of fruits are there?</a:t>
            </a:r>
          </a:p>
          <a:p>
            <a:pPr algn="ctr"/>
            <a:r>
              <a:rPr lang="en-US" sz="2800" dirty="0"/>
              <a:t>Where does fruit grow well?</a:t>
            </a:r>
          </a:p>
        </p:txBody>
      </p:sp>
      <p:pic>
        <p:nvPicPr>
          <p:cNvPr id="4" name="Picture 3" descr="Fruit-FKB-Kids-Stories (dragged)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72777" y="1394307"/>
            <a:ext cx="2495111" cy="3534741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7200" y="228286"/>
            <a:ext cx="1550437" cy="5895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249881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7078" y="150200"/>
            <a:ext cx="4966446" cy="2997784"/>
          </a:xfrm>
        </p:spPr>
        <p:txBody>
          <a:bodyPr/>
          <a:lstStyle/>
          <a:p>
            <a:pPr algn="l"/>
            <a:r>
              <a:rPr lang="en-US" b="1" dirty="0"/>
              <a:t>Draw a picture of a new fruit you learned about.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740301" y="2325630"/>
            <a:ext cx="4966446" cy="1320800"/>
          </a:xfrm>
        </p:spPr>
        <p:txBody>
          <a:bodyPr>
            <a:noAutofit/>
          </a:bodyPr>
          <a:lstStyle/>
          <a:p>
            <a:r>
              <a:rPr lang="en-US" sz="2400" dirty="0"/>
              <a:t>Write the name of the fruit beside the picture.</a:t>
            </a:r>
            <a:br>
              <a:rPr lang="en-US" sz="2400" dirty="0"/>
            </a:br>
            <a:r>
              <a:rPr lang="en-US" sz="2400" dirty="0"/>
              <a:t>Would you like to taste the fruit one day?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7200" y="228286"/>
            <a:ext cx="1550437" cy="589573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464284" y="3973475"/>
            <a:ext cx="7018877" cy="2457820"/>
          </a:xfrm>
          <a:prstGeom prst="rect">
            <a:avLst/>
          </a:prstGeom>
          <a:noFill/>
          <a:ln w="57150" cmpd="sng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7" name="Straight Connector 6"/>
          <p:cNvCxnSpPr/>
          <p:nvPr/>
        </p:nvCxnSpPr>
        <p:spPr>
          <a:xfrm>
            <a:off x="4615527" y="3973475"/>
            <a:ext cx="0" cy="2457820"/>
          </a:xfrm>
          <a:prstGeom prst="line">
            <a:avLst/>
          </a:prstGeom>
          <a:ln w="57150" cmpd="sng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0" name="Picture 9" descr="Pointandpoem_Clipart_Fitness_05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45733" y="501173"/>
            <a:ext cx="1601467" cy="18244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765908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99720" y="138252"/>
            <a:ext cx="4966446" cy="1398494"/>
          </a:xfrm>
        </p:spPr>
        <p:txBody>
          <a:bodyPr/>
          <a:lstStyle/>
          <a:p>
            <a:pPr algn="ctr"/>
            <a:r>
              <a:rPr lang="en-US" sz="4800" b="1" u="sng" dirty="0"/>
              <a:t>Review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99720" y="2544103"/>
            <a:ext cx="4966446" cy="1320800"/>
          </a:xfrm>
        </p:spPr>
        <p:txBody>
          <a:bodyPr>
            <a:noAutofit/>
          </a:bodyPr>
          <a:lstStyle/>
          <a:p>
            <a:pPr algn="ctr"/>
            <a:r>
              <a:rPr lang="en-US" sz="2400" dirty="0"/>
              <a:t>“OY”, “EA”, and “IE” words</a:t>
            </a:r>
          </a:p>
          <a:p>
            <a:pPr algn="ctr"/>
            <a:r>
              <a:rPr lang="en-US" sz="2400" dirty="0"/>
              <a:t>Using our senses</a:t>
            </a:r>
          </a:p>
          <a:p>
            <a:pPr algn="ctr"/>
            <a:r>
              <a:rPr lang="en-US" sz="2400" dirty="0"/>
              <a:t>Irregular Verbs</a:t>
            </a:r>
          </a:p>
          <a:p>
            <a:pPr algn="ctr"/>
            <a:r>
              <a:rPr lang="en-US" sz="2400" dirty="0"/>
              <a:t>Fruit</a:t>
            </a:r>
          </a:p>
        </p:txBody>
      </p:sp>
      <p:pic>
        <p:nvPicPr>
          <p:cNvPr id="4" name="Picture 3" descr="Pointandpoem_Clipart_Fitness_07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484" y="204093"/>
            <a:ext cx="1163514" cy="3057409"/>
          </a:xfrm>
          <a:prstGeom prst="rect">
            <a:avLst/>
          </a:prstGeom>
        </p:spPr>
      </p:pic>
      <p:pic>
        <p:nvPicPr>
          <p:cNvPr id="5" name="Picture 4" descr="Pointandpoem_Clipart_Fitness_08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4293" y="4266987"/>
            <a:ext cx="3029963" cy="2317922"/>
          </a:xfrm>
          <a:prstGeom prst="rect">
            <a:avLst/>
          </a:prstGeom>
        </p:spPr>
      </p:pic>
      <p:pic>
        <p:nvPicPr>
          <p:cNvPr id="6" name="Picture 5" descr="Pointandpoem_Clipart_Fitness_13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20404" y="1966265"/>
            <a:ext cx="2443190" cy="171023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7200" y="228286"/>
            <a:ext cx="1550437" cy="5895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472205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90477" y="2503140"/>
            <a:ext cx="4966446" cy="1320800"/>
          </a:xfrm>
        </p:spPr>
        <p:txBody>
          <a:bodyPr>
            <a:normAutofit/>
          </a:bodyPr>
          <a:lstStyle/>
          <a:p>
            <a:pPr algn="ctr"/>
            <a:r>
              <a:rPr lang="en-US" sz="2800" dirty="0"/>
              <a:t>Do you have any questions?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1390477" y="1107726"/>
            <a:ext cx="4966446" cy="1398494"/>
          </a:xfrm>
        </p:spPr>
        <p:txBody>
          <a:bodyPr/>
          <a:lstStyle/>
          <a:p>
            <a:pPr algn="ctr"/>
            <a:r>
              <a:rPr lang="en-US" b="1" u="sng" dirty="0"/>
              <a:t>Homework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7200" y="228286"/>
            <a:ext cx="1550437" cy="5895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327989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7200" y="228286"/>
            <a:ext cx="1550437" cy="589573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97685" y="228286"/>
            <a:ext cx="6209966" cy="1390697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/>
              <a:t>This class is a review!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04074" y="1962219"/>
            <a:ext cx="8409051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>
              <a:buFont typeface="Arial"/>
              <a:buChar char="•"/>
            </a:pPr>
            <a:r>
              <a:rPr lang="en-US" sz="4400" dirty="0"/>
              <a:t>“OY”, “EA”, and “IE” sounds</a:t>
            </a:r>
          </a:p>
          <a:p>
            <a:pPr marL="571500" indent="-571500">
              <a:buFont typeface="Arial"/>
              <a:buChar char="•"/>
            </a:pPr>
            <a:r>
              <a:rPr lang="en-US" sz="4400" dirty="0"/>
              <a:t>Simple past tense irregular verbs</a:t>
            </a:r>
          </a:p>
          <a:p>
            <a:pPr marL="571500" indent="-571500">
              <a:buFont typeface="Arial"/>
              <a:buChar char="•"/>
            </a:pPr>
            <a:r>
              <a:rPr lang="en-US" sz="4400" dirty="0"/>
              <a:t>Using our senses</a:t>
            </a:r>
          </a:p>
          <a:p>
            <a:pPr marL="571500" indent="-571500">
              <a:buFont typeface="Arial"/>
              <a:buChar char="•"/>
            </a:pPr>
            <a:r>
              <a:rPr lang="en-US" sz="4400" dirty="0"/>
              <a:t>Healthy activities and foods!</a:t>
            </a:r>
          </a:p>
        </p:txBody>
      </p:sp>
    </p:spTree>
    <p:extLst>
      <p:ext uri="{BB962C8B-B14F-4D97-AF65-F5344CB8AC3E}">
        <p14:creationId xmlns:p14="http://schemas.microsoft.com/office/powerpoint/2010/main" val="364489136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3501220" y="1086467"/>
            <a:ext cx="519084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We learned about the OY, EA, and IE sounds.</a:t>
            </a:r>
            <a:br>
              <a:rPr lang="en-US" dirty="0">
                <a:solidFill>
                  <a:schemeClr val="bg1"/>
                </a:solidFill>
              </a:rPr>
            </a:br>
            <a:br>
              <a:rPr lang="en-US" dirty="0">
                <a:solidFill>
                  <a:schemeClr val="bg1"/>
                </a:solidFill>
              </a:rPr>
            </a:br>
            <a:r>
              <a:rPr lang="en-US" dirty="0">
                <a:solidFill>
                  <a:schemeClr val="bg1"/>
                </a:solidFill>
              </a:rPr>
              <a:t>Let’s list a few words from each sound!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7200" y="228286"/>
            <a:ext cx="1550437" cy="589573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696484" y="3461274"/>
            <a:ext cx="8147242" cy="3239905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/>
              <a:t>	</a:t>
            </a:r>
          </a:p>
        </p:txBody>
      </p:sp>
      <p:pic>
        <p:nvPicPr>
          <p:cNvPr id="9" name="Picture 8" descr="Pointandpoem_Clipart_Fitness_07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484" y="204093"/>
            <a:ext cx="1163514" cy="3057409"/>
          </a:xfrm>
          <a:prstGeom prst="rect">
            <a:avLst/>
          </a:prstGeom>
        </p:spPr>
      </p:pic>
      <p:cxnSp>
        <p:nvCxnSpPr>
          <p:cNvPr id="3" name="Straight Connector 2"/>
          <p:cNvCxnSpPr/>
          <p:nvPr/>
        </p:nvCxnSpPr>
        <p:spPr>
          <a:xfrm>
            <a:off x="1254646" y="4221472"/>
            <a:ext cx="2050276" cy="0"/>
          </a:xfrm>
          <a:prstGeom prst="line">
            <a:avLst/>
          </a:prstGeom>
          <a:ln w="28575" cmpd="sng">
            <a:solidFill>
              <a:schemeClr val="bg1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>
            <a:off x="1254646" y="4757549"/>
            <a:ext cx="2050276" cy="0"/>
          </a:xfrm>
          <a:prstGeom prst="line">
            <a:avLst/>
          </a:prstGeom>
          <a:ln w="28575" cmpd="sng">
            <a:solidFill>
              <a:schemeClr val="bg1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770868" y="4221472"/>
            <a:ext cx="2050276" cy="0"/>
          </a:xfrm>
          <a:prstGeom prst="line">
            <a:avLst/>
          </a:prstGeom>
          <a:ln w="28575" cmpd="sng">
            <a:solidFill>
              <a:schemeClr val="bg1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6385996" y="4221472"/>
            <a:ext cx="2050276" cy="0"/>
          </a:xfrm>
          <a:prstGeom prst="line">
            <a:avLst/>
          </a:prstGeom>
          <a:ln w="28575" cmpd="sng">
            <a:solidFill>
              <a:schemeClr val="bg1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1254646" y="5400723"/>
            <a:ext cx="2050276" cy="0"/>
          </a:xfrm>
          <a:prstGeom prst="line">
            <a:avLst/>
          </a:prstGeom>
          <a:ln w="28575" cmpd="sng">
            <a:solidFill>
              <a:schemeClr val="bg1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>
            <a:off x="1254646" y="5966805"/>
            <a:ext cx="2050276" cy="0"/>
          </a:xfrm>
          <a:prstGeom prst="line">
            <a:avLst/>
          </a:prstGeom>
          <a:ln w="28575" cmpd="sng">
            <a:solidFill>
              <a:schemeClr val="bg1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>
            <a:off x="1254646" y="6502287"/>
            <a:ext cx="2050276" cy="0"/>
          </a:xfrm>
          <a:prstGeom prst="line">
            <a:avLst/>
          </a:prstGeom>
          <a:ln w="28575" cmpd="sng">
            <a:solidFill>
              <a:schemeClr val="bg1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>
            <a:off x="3770868" y="4757549"/>
            <a:ext cx="2050276" cy="0"/>
          </a:xfrm>
          <a:prstGeom prst="line">
            <a:avLst/>
          </a:prstGeom>
          <a:ln w="28575" cmpd="sng">
            <a:solidFill>
              <a:schemeClr val="bg1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>
            <a:off x="3770868" y="5416023"/>
            <a:ext cx="2050276" cy="0"/>
          </a:xfrm>
          <a:prstGeom prst="line">
            <a:avLst/>
          </a:prstGeom>
          <a:ln w="28575" cmpd="sng">
            <a:solidFill>
              <a:schemeClr val="bg1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3770868" y="5966805"/>
            <a:ext cx="2050276" cy="0"/>
          </a:xfrm>
          <a:prstGeom prst="line">
            <a:avLst/>
          </a:prstGeom>
          <a:ln w="28575" cmpd="sng">
            <a:solidFill>
              <a:schemeClr val="bg1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>
            <a:off x="3770868" y="6502287"/>
            <a:ext cx="2050276" cy="0"/>
          </a:xfrm>
          <a:prstGeom prst="line">
            <a:avLst/>
          </a:prstGeom>
          <a:ln w="28575" cmpd="sng">
            <a:solidFill>
              <a:schemeClr val="bg1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6385996" y="4772849"/>
            <a:ext cx="2050276" cy="0"/>
          </a:xfrm>
          <a:prstGeom prst="line">
            <a:avLst/>
          </a:prstGeom>
          <a:ln w="28575" cmpd="sng">
            <a:solidFill>
              <a:schemeClr val="bg1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>
            <a:off x="6385996" y="5416023"/>
            <a:ext cx="2050276" cy="0"/>
          </a:xfrm>
          <a:prstGeom prst="line">
            <a:avLst/>
          </a:prstGeom>
          <a:ln w="28575" cmpd="sng">
            <a:solidFill>
              <a:schemeClr val="bg1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/>
        </p:nvCxnSpPr>
        <p:spPr>
          <a:xfrm>
            <a:off x="6385996" y="5966805"/>
            <a:ext cx="2050276" cy="0"/>
          </a:xfrm>
          <a:prstGeom prst="line">
            <a:avLst/>
          </a:prstGeom>
          <a:ln w="28575" cmpd="sng">
            <a:solidFill>
              <a:schemeClr val="bg1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>
            <a:off x="6385996" y="6502287"/>
            <a:ext cx="2050276" cy="0"/>
          </a:xfrm>
          <a:prstGeom prst="line">
            <a:avLst/>
          </a:prstGeom>
          <a:ln w="28575" cmpd="sng">
            <a:solidFill>
              <a:schemeClr val="bg1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1361750" y="3437729"/>
            <a:ext cx="1943172" cy="3824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“OY” Words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3962125" y="3426017"/>
            <a:ext cx="1943172" cy="3824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“EA” Words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493100" y="3426017"/>
            <a:ext cx="1943172" cy="3824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“IE” Words</a:t>
            </a:r>
          </a:p>
        </p:txBody>
      </p:sp>
    </p:spTree>
    <p:extLst>
      <p:ext uri="{BB962C8B-B14F-4D97-AF65-F5344CB8AC3E}">
        <p14:creationId xmlns:p14="http://schemas.microsoft.com/office/powerpoint/2010/main" val="419232908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70954660"/>
              </p:ext>
            </p:extLst>
          </p:nvPr>
        </p:nvGraphicFramePr>
        <p:xfrm>
          <a:off x="877646" y="2310225"/>
          <a:ext cx="7760202" cy="3384039"/>
        </p:xfrm>
        <a:graphic>
          <a:graphicData uri="http://schemas.openxmlformats.org/drawingml/2006/table">
            <a:tbl>
              <a:tblPr firstRow="1" bandRow="1">
                <a:tableStyleId>{22838BEF-8BB2-4498-84A7-C5851F593DF1}</a:tableStyleId>
              </a:tblPr>
              <a:tblGrid>
                <a:gridCol w="129336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9336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9336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336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9336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29336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954615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28575" cap="flat" cmpd="sng" algn="ctr">
                      <a:solidFill>
                        <a:prstClr val="blac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28575" cap="flat" cmpd="sng" algn="ctr">
                      <a:solidFill>
                        <a:prstClr val="blac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prstClr val="blac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R w="28575" cap="flat" cmpd="sng" algn="ctr">
                      <a:solidFill>
                        <a:prstClr val="blac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prstClr val="blac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prstClr val="blac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28575" cap="flat" cmpd="sng" algn="ctr">
                      <a:solidFill>
                        <a:prstClr val="blac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28575" cap="flat" cmpd="sng" algn="ctr">
                      <a:solidFill>
                        <a:prstClr val="blac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prstClr val="blac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R w="28575" cap="flat" cmpd="sng" algn="ctr">
                      <a:solidFill>
                        <a:prstClr val="blac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prstClr val="blac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prstClr val="blac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28575" cap="flat" cmpd="sng" algn="ctr">
                      <a:solidFill>
                        <a:prstClr val="blac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28575" cap="flat" cmpd="sng" algn="ctr">
                      <a:solidFill>
                        <a:prstClr val="blac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prstClr val="blac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R w="28575" cap="flat" cmpd="sng" algn="ctr">
                      <a:solidFill>
                        <a:prstClr val="blac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prstClr val="blac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prstClr val="blac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0980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28575" cap="flat" cmpd="sng" algn="ctr">
                      <a:solidFill>
                        <a:prstClr val="blac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28575" cap="flat" cmpd="sng" algn="ctr">
                      <a:solidFill>
                        <a:prstClr val="blac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prstClr val="blac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R w="28575" cap="flat" cmpd="sng" algn="ctr">
                      <a:solidFill>
                        <a:prstClr val="blac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prstClr val="blac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prstClr val="blac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28575" cap="flat" cmpd="sng" algn="ctr">
                      <a:solidFill>
                        <a:prstClr val="blac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28575" cap="flat" cmpd="sng" algn="ctr">
                      <a:solidFill>
                        <a:prstClr val="blac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prstClr val="blac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R w="28575" cap="flat" cmpd="sng" algn="ctr">
                      <a:solidFill>
                        <a:prstClr val="blac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prstClr val="blac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prstClr val="blac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28575" cap="flat" cmpd="sng" algn="ctr">
                      <a:solidFill>
                        <a:prstClr val="blac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28575" cap="flat" cmpd="sng" algn="ctr">
                      <a:solidFill>
                        <a:prstClr val="blac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prstClr val="blac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R w="28575" cap="flat" cmpd="sng" algn="ctr">
                      <a:solidFill>
                        <a:prstClr val="blac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prstClr val="blac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prstClr val="blac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0980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28575" cap="flat" cmpd="sng" algn="ctr">
                      <a:solidFill>
                        <a:prstClr val="blac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28575" cap="flat" cmpd="sng" algn="ctr">
                      <a:solidFill>
                        <a:prstClr val="blac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prstClr val="blac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R w="28575" cap="flat" cmpd="sng" algn="ctr">
                      <a:solidFill>
                        <a:prstClr val="blac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prstClr val="blac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prstClr val="blac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28575" cap="flat" cmpd="sng" algn="ctr">
                      <a:solidFill>
                        <a:prstClr val="blac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28575" cap="flat" cmpd="sng" algn="ctr">
                      <a:solidFill>
                        <a:prstClr val="blac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prstClr val="blac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R w="28575" cap="flat" cmpd="sng" algn="ctr">
                      <a:solidFill>
                        <a:prstClr val="blac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prstClr val="blac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prstClr val="blac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28575" cap="flat" cmpd="sng" algn="ctr">
                      <a:solidFill>
                        <a:prstClr val="blac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28575" cap="flat" cmpd="sng" algn="ctr">
                      <a:solidFill>
                        <a:prstClr val="blac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prstClr val="blac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R w="28575" cap="flat" cmpd="sng" algn="ctr">
                      <a:solidFill>
                        <a:prstClr val="blac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prstClr val="blac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prstClr val="blac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09808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28575" cap="flat" cmpd="sng" algn="ctr">
                      <a:solidFill>
                        <a:prstClr val="blac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28575" cap="flat" cmpd="sng" algn="ctr">
                      <a:solidFill>
                        <a:prstClr val="blac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prstClr val="blac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R w="28575" cap="flat" cmpd="sng" algn="ctr">
                      <a:solidFill>
                        <a:prstClr val="blac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prstClr val="blac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prstClr val="blac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28575" cap="flat" cmpd="sng" algn="ctr">
                      <a:solidFill>
                        <a:prstClr val="blac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28575" cap="flat" cmpd="sng" algn="ctr">
                      <a:solidFill>
                        <a:prstClr val="blac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prstClr val="blac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R w="28575" cap="flat" cmpd="sng" algn="ctr">
                      <a:solidFill>
                        <a:prstClr val="blac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prstClr val="blac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prstClr val="blac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28575" cap="flat" cmpd="sng" algn="ctr">
                      <a:solidFill>
                        <a:prstClr val="blac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28575" cap="flat" cmpd="sng" algn="ctr">
                      <a:solidFill>
                        <a:prstClr val="blac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prstClr val="blac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R w="28575" cap="flat" cmpd="sng" algn="ctr">
                      <a:solidFill>
                        <a:prstClr val="blac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prstClr val="blac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prstClr val="blac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267385" y="1065281"/>
            <a:ext cx="8465679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/>
              <a:t>Write the sound next to the picture!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7200" y="228286"/>
            <a:ext cx="1550437" cy="589573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55368" y="4110035"/>
            <a:ext cx="711850" cy="712155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17549" y="2469985"/>
            <a:ext cx="1067003" cy="713278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220614" y="2310225"/>
            <a:ext cx="620332" cy="884912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677531" y="3320928"/>
            <a:ext cx="640211" cy="675091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092296" y="5072892"/>
            <a:ext cx="502666" cy="502666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217549" y="4826723"/>
            <a:ext cx="1311336" cy="867541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194136" y="3183263"/>
            <a:ext cx="646810" cy="997203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500413" y="2469985"/>
            <a:ext cx="817329" cy="612997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7542268" y="4110035"/>
            <a:ext cx="910738" cy="737698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 rotWithShape="1">
          <a:blip r:embed="rId12"/>
          <a:srcRect b="9276"/>
          <a:stretch/>
        </p:blipFill>
        <p:spPr>
          <a:xfrm>
            <a:off x="2362350" y="3273115"/>
            <a:ext cx="804868" cy="836920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5175570" y="4183314"/>
            <a:ext cx="665376" cy="615277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7500413" y="4994058"/>
            <a:ext cx="709146" cy="5815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876506" y="6028003"/>
            <a:ext cx="4036882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/>
              <a:t>“EA”, “OY”, or “IE”?</a:t>
            </a:r>
          </a:p>
        </p:txBody>
      </p:sp>
    </p:spTree>
    <p:extLst>
      <p:ext uri="{BB962C8B-B14F-4D97-AF65-F5344CB8AC3E}">
        <p14:creationId xmlns:p14="http://schemas.microsoft.com/office/powerpoint/2010/main" val="415901962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1079548"/>
            <a:ext cx="9144000" cy="59400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en-US" sz="2000" dirty="0"/>
              <a:t>I like to use ____________________ on my healthy sandwich.</a:t>
            </a:r>
          </a:p>
          <a:p>
            <a:endParaRPr lang="en-US" sz="2000" dirty="0"/>
          </a:p>
          <a:p>
            <a:endParaRPr lang="en-US" sz="2000" dirty="0"/>
          </a:p>
          <a:p>
            <a:pPr marL="342900" indent="-342900">
              <a:buAutoNum type="arabicPeriod"/>
            </a:pPr>
            <a:endParaRPr lang="en-US" sz="2000" dirty="0"/>
          </a:p>
          <a:p>
            <a:pPr marL="342900" indent="-342900">
              <a:buAutoNum type="arabicPeriod"/>
            </a:pPr>
            <a:r>
              <a:rPr lang="en-US" sz="2000" dirty="0"/>
              <a:t>When it is cold outside, I wear my favourite _____________________.</a:t>
            </a:r>
          </a:p>
          <a:p>
            <a:pPr marL="342900" indent="-342900">
              <a:buAutoNum type="arabicPeriod"/>
            </a:pPr>
            <a:endParaRPr lang="en-US" sz="2000" dirty="0"/>
          </a:p>
          <a:p>
            <a:pPr marL="342900" indent="-342900">
              <a:buAutoNum type="arabicPeriod"/>
            </a:pPr>
            <a:endParaRPr lang="en-US" sz="2000" dirty="0"/>
          </a:p>
          <a:p>
            <a:pPr marL="342900" indent="-342900">
              <a:buAutoNum type="arabicPeriod"/>
            </a:pPr>
            <a:endParaRPr lang="en-US" sz="2000" dirty="0"/>
          </a:p>
          <a:p>
            <a:pPr marL="342900" indent="-342900">
              <a:buAutoNum type="arabicPeriod"/>
            </a:pPr>
            <a:r>
              <a:rPr lang="en-US" sz="2000" dirty="0"/>
              <a:t>When it is cold outside, I dream of going to a sandy ________________.</a:t>
            </a:r>
          </a:p>
          <a:p>
            <a:pPr marL="342900" indent="-342900">
              <a:buAutoNum type="arabicPeriod"/>
            </a:pPr>
            <a:endParaRPr lang="en-US" sz="2000" dirty="0"/>
          </a:p>
          <a:p>
            <a:pPr marL="342900" indent="-342900">
              <a:buAutoNum type="arabicPeriod"/>
            </a:pPr>
            <a:endParaRPr lang="en-US" sz="2000" dirty="0"/>
          </a:p>
          <a:p>
            <a:pPr marL="342900" indent="-342900">
              <a:buAutoNum type="arabicPeriod"/>
            </a:pPr>
            <a:endParaRPr lang="en-US" sz="2000" dirty="0"/>
          </a:p>
          <a:p>
            <a:pPr marL="342900" indent="-342900">
              <a:buAutoNum type="arabicPeriod"/>
            </a:pPr>
            <a:r>
              <a:rPr lang="en-US" sz="2000" dirty="0"/>
              <a:t>My favourite dessert is ______________. I like apple, cherry, and blueberry!</a:t>
            </a:r>
            <a:br>
              <a:rPr lang="en-US" sz="2000" dirty="0"/>
            </a:br>
            <a:endParaRPr lang="en-US" sz="2000" dirty="0"/>
          </a:p>
          <a:p>
            <a:pPr marL="342900" indent="-342900">
              <a:buAutoNum type="arabicPeriod"/>
            </a:pPr>
            <a:endParaRPr lang="en-US" sz="2000" dirty="0"/>
          </a:p>
          <a:p>
            <a:pPr marL="342900" indent="-342900">
              <a:buAutoNum type="arabicPeriod"/>
            </a:pPr>
            <a:r>
              <a:rPr lang="en-US" sz="2000" dirty="0"/>
              <a:t>My dad wears a ______________ when he goes to work.</a:t>
            </a:r>
          </a:p>
          <a:p>
            <a:pPr marL="342900" indent="-342900">
              <a:buAutoNum type="arabicPeriod"/>
            </a:pPr>
            <a:endParaRPr lang="en-US" sz="2000" dirty="0"/>
          </a:p>
          <a:p>
            <a:pPr marL="342900" indent="-342900">
              <a:buAutoNum type="arabicPeriod"/>
            </a:pPr>
            <a:endParaRPr lang="en-US" sz="2000" dirty="0"/>
          </a:p>
        </p:txBody>
      </p:sp>
      <p:sp>
        <p:nvSpPr>
          <p:cNvPr id="3" name="Title 1"/>
          <p:cNvSpPr txBox="1">
            <a:spLocks/>
          </p:cNvSpPr>
          <p:nvPr/>
        </p:nvSpPr>
        <p:spPr>
          <a:xfrm>
            <a:off x="107104" y="140860"/>
            <a:ext cx="8264123" cy="114300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b="1" dirty="0"/>
              <a:t>Complete the sentences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7200" y="228286"/>
            <a:ext cx="1550437" cy="5895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350792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7200" y="228286"/>
            <a:ext cx="1550437" cy="589573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091" y="2389864"/>
            <a:ext cx="5449514" cy="4087136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557922" y="5346849"/>
            <a:ext cx="610936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/>
              <a:t>_________________________________</a:t>
            </a:r>
          </a:p>
        </p:txBody>
      </p:sp>
      <p:sp>
        <p:nvSpPr>
          <p:cNvPr id="6" name="Rectangle 5"/>
          <p:cNvSpPr/>
          <p:nvPr/>
        </p:nvSpPr>
        <p:spPr>
          <a:xfrm>
            <a:off x="271922" y="263478"/>
            <a:ext cx="570127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>
                <a:solidFill>
                  <a:srgbClr val="990000"/>
                </a:solidFill>
              </a:rPr>
              <a:t>Let’s play hangman! Use an “OY”, “EA”, or “IE” word.</a:t>
            </a:r>
            <a:br>
              <a:rPr lang="en-US" sz="2400" b="1" dirty="0">
                <a:solidFill>
                  <a:srgbClr val="990000"/>
                </a:solidFill>
              </a:rPr>
            </a:br>
            <a:br>
              <a:rPr lang="en-US" sz="2400" b="1" dirty="0">
                <a:solidFill>
                  <a:srgbClr val="990000"/>
                </a:solidFill>
              </a:rPr>
            </a:br>
            <a:r>
              <a:rPr lang="en-US" sz="2400" b="1" dirty="0">
                <a:solidFill>
                  <a:srgbClr val="990000"/>
                </a:solidFill>
              </a:rPr>
              <a:t>Give us a hint – what sound do the letters make?</a:t>
            </a:r>
          </a:p>
        </p:txBody>
      </p:sp>
      <p:pic>
        <p:nvPicPr>
          <p:cNvPr id="7" name="Picture 6" descr="Pointandpoem_Clipart_Fitness_09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95707" y="1881589"/>
            <a:ext cx="1401930" cy="1746349"/>
          </a:xfrm>
          <a:prstGeom prst="rect">
            <a:avLst/>
          </a:prstGeom>
        </p:spPr>
      </p:pic>
      <p:pic>
        <p:nvPicPr>
          <p:cNvPr id="8" name="Picture 7" descr="Pointandpoem_Clipart_Fitness_14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6177002" y="870682"/>
            <a:ext cx="1646155" cy="7636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957484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137828" y="423359"/>
            <a:ext cx="7685329" cy="1442551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/>
              <a:t>Imagine you are playing outside with your friends. What do you see? What do you smell? Hear? Touch? Taste?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64173" y="75296"/>
            <a:ext cx="1550437" cy="58957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2633" y="2141930"/>
            <a:ext cx="6871675" cy="42196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507695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7104" y="1369816"/>
            <a:ext cx="8264123" cy="1143000"/>
          </a:xfrm>
        </p:spPr>
        <p:txBody>
          <a:bodyPr/>
          <a:lstStyle/>
          <a:p>
            <a:r>
              <a:rPr lang="en-US" dirty="0"/>
              <a:t>Use these photos to help you think of what you would see, smell, touch, taste and hear outside. Write one sentence for each sense.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0800000" flipV="1">
            <a:off x="3739583" y="4424205"/>
            <a:ext cx="3668955" cy="2063787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90951" y="2848369"/>
            <a:ext cx="2182502" cy="136582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79461" y="2848369"/>
            <a:ext cx="2670535" cy="1781246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10800000" flipV="1">
            <a:off x="555782" y="3773481"/>
            <a:ext cx="2777791" cy="185022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488293" y="4733982"/>
            <a:ext cx="2811568" cy="1867213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83573" y="90290"/>
            <a:ext cx="1075549" cy="4089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231933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1921" y="2312139"/>
            <a:ext cx="6618908" cy="1398494"/>
          </a:xfrm>
        </p:spPr>
        <p:txBody>
          <a:bodyPr/>
          <a:lstStyle/>
          <a:p>
            <a:r>
              <a:rPr lang="en-US" dirty="0"/>
              <a:t>Take some time to think about this scene. What healthy snacks would you bring with you?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3397" y="3218004"/>
            <a:ext cx="4277095" cy="2626404"/>
          </a:xfrm>
          <a:prstGeom prst="rect">
            <a:avLst/>
          </a:prstGeom>
        </p:spPr>
      </p:pic>
      <p:pic>
        <p:nvPicPr>
          <p:cNvPr id="5" name="Picture 4" descr="Pointandpoem_Clipart_Fitness_05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5860" y="4155193"/>
            <a:ext cx="1832119" cy="2087225"/>
          </a:xfrm>
          <a:prstGeom prst="rect">
            <a:avLst/>
          </a:prstGeom>
        </p:spPr>
      </p:pic>
      <p:pic>
        <p:nvPicPr>
          <p:cNvPr id="6" name="Picture 5" descr="Pointandpoem_Clipart_Fitness_07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86007" y="2388634"/>
            <a:ext cx="774036" cy="203396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21531" y="228286"/>
            <a:ext cx="1550437" cy="5895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3320924"/>
      </p:ext>
    </p:extLst>
  </p:cSld>
  <p:clrMapOvr>
    <a:masterClrMapping/>
  </p:clrMapOvr>
</p:sld>
</file>

<file path=ppt/theme/theme1.xml><?xml version="1.0" encoding="utf-8"?>
<a:theme xmlns:a="http://schemas.openxmlformats.org/drawingml/2006/main" name="Plaza">
  <a:themeElements>
    <a:clrScheme name="Plaza">
      <a:dk1>
        <a:sysClr val="windowText" lastClr="000000"/>
      </a:dk1>
      <a:lt1>
        <a:sysClr val="window" lastClr="FFFFFF"/>
      </a:lt1>
      <a:dk2>
        <a:srgbClr val="333333"/>
      </a:dk2>
      <a:lt2>
        <a:srgbClr val="CCCCCC"/>
      </a:lt2>
      <a:accent1>
        <a:srgbClr val="990000"/>
      </a:accent1>
      <a:accent2>
        <a:srgbClr val="580101"/>
      </a:accent2>
      <a:accent3>
        <a:srgbClr val="E94A00"/>
      </a:accent3>
      <a:accent4>
        <a:srgbClr val="EB8F00"/>
      </a:accent4>
      <a:accent5>
        <a:srgbClr val="A4A4A4"/>
      </a:accent5>
      <a:accent6>
        <a:srgbClr val="666666"/>
      </a:accent6>
      <a:hlink>
        <a:srgbClr val="D01010"/>
      </a:hlink>
      <a:folHlink>
        <a:srgbClr val="E6682E"/>
      </a:folHlink>
    </a:clrScheme>
    <a:fontScheme name="Plaza">
      <a:majorFont>
        <a:latin typeface="Century Gothic"/>
        <a:ea typeface=""/>
        <a:cs typeface=""/>
        <a:font script="Jpan" typeface="メイリオ"/>
        <a:font script="Hans" typeface="宋体"/>
        <a:font script="Hant" typeface="新細明體"/>
      </a:majorFont>
      <a:minorFont>
        <a:latin typeface="Century Gothic"/>
        <a:ea typeface=""/>
        <a:cs typeface=""/>
        <a:font script="Jpan" typeface="メイリオ"/>
        <a:font script="Hans" typeface="宋体"/>
        <a:font script="Hant" typeface="新細明體"/>
      </a:minorFont>
    </a:fontScheme>
    <a:fmtScheme name="Plaza">
      <a: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60000"/>
                <a:satMod val="135000"/>
              </a:schemeClr>
            </a:gs>
            <a:gs pos="100000">
              <a:schemeClr val="phClr">
                <a:tint val="100000"/>
                <a:shade val="100000"/>
                <a:satMod val="13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0000"/>
                <a:satMod val="120000"/>
              </a:schemeClr>
            </a:gs>
            <a:gs pos="35000">
              <a:schemeClr val="phClr">
                <a:shade val="100000"/>
                <a:satMod val="150000"/>
              </a:schemeClr>
            </a:gs>
            <a:gs pos="70000">
              <a:schemeClr val="phClr">
                <a:tint val="100000"/>
                <a:shade val="100000"/>
                <a:satMod val="200000"/>
                <a:greenMod val="100000"/>
              </a:schemeClr>
            </a:gs>
            <a:gs pos="100000">
              <a:schemeClr val="phClr">
                <a:tint val="100000"/>
                <a:shade val="100000"/>
                <a:satMod val="250000"/>
                <a:greenMod val="100000"/>
              </a:schemeClr>
            </a:gs>
          </a:gsLst>
          <a:lin ang="16200000" scaled="1"/>
        </a:gra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190500" dist="63500" dir="5400000">
              <a:srgbClr val="FFFFFF">
                <a:alpha val="65000"/>
              </a:srgbClr>
            </a:innerShdw>
          </a:effectLst>
          <a:scene3d>
            <a:camera prst="orthographicFront">
              <a:rot lat="0" lon="0" rev="0"/>
            </a:camera>
            <a:lightRig rig="twoPt" dir="r">
              <a:rot lat="0" lon="0" rev="6000000"/>
            </a:lightRig>
          </a:scene3d>
          <a:sp3d prstMaterial="matte">
            <a:bevelT w="0" h="0" prst="relaxedInset"/>
          </a:sp3d>
        </a:effectStyle>
        <a:effectStyle>
          <a:effectLst>
            <a:innerShdw blurRad="50800" dist="25400" dir="13500000">
              <a:srgbClr val="FFFFFF">
                <a:alpha val="75000"/>
              </a:srgbClr>
            </a:innerShdw>
            <a:outerShdw blurRad="88900" dist="38100" dir="6600000" sx="101000" sy="101000" rotWithShape="0">
              <a:srgbClr val="000000">
                <a:alpha val="50000"/>
              </a:srgbClr>
            </a:outerShdw>
          </a:effectLst>
          <a:scene3d>
            <a:camera prst="perspectiveFront" fov="3000000"/>
            <a:lightRig rig="morning" dir="tl">
              <a:rot lat="0" lon="0" rev="1800000"/>
            </a:lightRig>
          </a:scene3d>
          <a:sp3d contourW="38100" prstMaterial="softEdge">
            <a:bevelT w="25400" h="38100"/>
            <a:contourClr>
              <a:schemeClr val="phClr">
                <a:tint val="6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Plaza.thmx</Template>
  <TotalTime>3855</TotalTime>
  <Words>397</Words>
  <Application>Microsoft Office PowerPoint</Application>
  <PresentationFormat>On-screen Show (4:3)</PresentationFormat>
  <Paragraphs>74</Paragraphs>
  <Slides>18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2" baseType="lpstr">
      <vt:lpstr>Arial</vt:lpstr>
      <vt:lpstr>Century Gothic</vt:lpstr>
      <vt:lpstr>Wingdings 2</vt:lpstr>
      <vt:lpstr>Plaza</vt:lpstr>
      <vt:lpstr>Keeping In Shape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Use these photos to help you think of what you would see, smell, touch, taste and hear outside. Write one sentence for each sense.</vt:lpstr>
      <vt:lpstr>Take some time to think about this scene. What healthy snacks would you bring with you?</vt:lpstr>
      <vt:lpstr>Predicting Events</vt:lpstr>
      <vt:lpstr>Now let’s look at past tense irregular verbs </vt:lpstr>
      <vt:lpstr>PowerPoint Presentation</vt:lpstr>
      <vt:lpstr>PowerPoint Presentation</vt:lpstr>
      <vt:lpstr>Review of Irregular Verbs</vt:lpstr>
      <vt:lpstr>Last week, we read a book about fruit!</vt:lpstr>
      <vt:lpstr>Draw a picture of a new fruit you learned about.</vt:lpstr>
      <vt:lpstr>Review</vt:lpstr>
      <vt:lpstr>Homework</vt:lpstr>
    </vt:vector>
  </TitlesOfParts>
  <Company>Vandilay Industries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Keeping In Shape</dc:title>
  <dc:creator>Marissa Quintigliani</dc:creator>
  <cp:lastModifiedBy>Pam Turnbull</cp:lastModifiedBy>
  <cp:revision>8</cp:revision>
  <dcterms:created xsi:type="dcterms:W3CDTF">2017-03-17T18:20:07Z</dcterms:created>
  <dcterms:modified xsi:type="dcterms:W3CDTF">2017-04-15T04:28:05Z</dcterms:modified>
</cp:coreProperties>
</file>