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263" r:id="rId13"/>
    <p:sldId id="264" r:id="rId14"/>
    <p:sldId id="309" r:id="rId15"/>
    <p:sldId id="273" r:id="rId16"/>
    <p:sldId id="295" r:id="rId17"/>
    <p:sldId id="299" r:id="rId18"/>
    <p:sldId id="294" r:id="rId19"/>
    <p:sldId id="297" r:id="rId20"/>
    <p:sldId id="298" r:id="rId21"/>
    <p:sldId id="310" r:id="rId22"/>
    <p:sldId id="300" r:id="rId23"/>
    <p:sldId id="330" r:id="rId24"/>
    <p:sldId id="311" r:id="rId25"/>
    <p:sldId id="304" r:id="rId26"/>
    <p:sldId id="28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6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8F1B69E8-23E9-4C1F-AA2B-3C5BA6EDBEAE}" type="datetimeFigureOut">
              <a:rPr lang="en-US" smtClean="0"/>
              <a:t>17-06-22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3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8000" dirty="0" smtClean="0"/>
              <a:t>SPORTS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7: Lesson </a:t>
            </a:r>
            <a:r>
              <a:rPr lang="en-US" dirty="0" smtClean="0"/>
              <a:t>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93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16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81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9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59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581" y="907141"/>
            <a:ext cx="8817363" cy="91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What did you learn about the sport of Golf?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89831">
                        <a14:foregroundMark x1="30932" y1="84965" x2="30932" y2="84965"/>
                        <a14:foregroundMark x1="32627" y1="95804" x2="32627" y2="95804"/>
                        <a14:foregroundMark x1="28814" y1="87063" x2="28814" y2="87063"/>
                        <a14:backgroundMark x1="31356" y1="90210" x2="31356" y2="902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97401" y="2034122"/>
            <a:ext cx="3980543" cy="48238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581" y="2395176"/>
            <a:ext cx="4714108" cy="401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02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604" y="1371600"/>
            <a:ext cx="9003089" cy="1447800"/>
          </a:xfrm>
        </p:spPr>
        <p:txBody>
          <a:bodyPr/>
          <a:lstStyle/>
          <a:p>
            <a:pPr algn="ctr"/>
            <a:r>
              <a:rPr lang="en-US" dirty="0" smtClean="0"/>
              <a:t>How is Golf different from other sports?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502" y="2411250"/>
            <a:ext cx="2909444" cy="44467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719" l="0" r="100000">
                        <a14:foregroundMark x1="69789" y1="7544" x2="69789" y2="7544"/>
                        <a14:foregroundMark x1="76133" y1="6842" x2="76133" y2="6842"/>
                        <a14:foregroundMark x1="80665" y1="9298" x2="80665" y2="9298"/>
                        <a14:foregroundMark x1="61329" y1="3509" x2="61329" y2="3509"/>
                        <a14:backgroundMark x1="87915" y1="4737" x2="87915" y2="4737"/>
                        <a14:backgroundMark x1="91541" y1="9123" x2="91541" y2="9123"/>
                        <a14:backgroundMark x1="67372" y1="877" x2="67372" y2="877"/>
                        <a14:backgroundMark x1="62538" y1="1228" x2="62538" y2="1228"/>
                        <a14:backgroundMark x1="58912" y1="877" x2="58912" y2="877"/>
                        <a14:backgroundMark x1="54683" y1="877" x2="54683" y2="8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3931" y="3674147"/>
            <a:ext cx="1634169" cy="281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93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/>
              <a:t>Great work! </a:t>
            </a:r>
            <a:r>
              <a:rPr lang="en-US" dirty="0" smtClean="0"/>
              <a:t>You now know all about Golf!</a:t>
            </a:r>
            <a:endParaRPr lang="en-US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0118" y1="55030" x2="50118" y2="55030"/>
                        <a14:foregroundMark x1="48471" y1="38909" x2="48471" y2="38909"/>
                        <a14:foregroundMark x1="39765" y1="39394" x2="39765" y2="39394"/>
                        <a14:foregroundMark x1="48235" y1="57212" x2="48235" y2="57212"/>
                        <a14:foregroundMark x1="53059" y1="11515" x2="53059" y2="11515"/>
                        <a14:foregroundMark x1="37294" y1="5576" x2="37294" y2="5576"/>
                        <a14:foregroundMark x1="46706" y1="54424" x2="46706" y2="544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5663" y="2909818"/>
            <a:ext cx="4067824" cy="394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4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371600"/>
            <a:ext cx="8429625" cy="1447800"/>
          </a:xfrm>
        </p:spPr>
        <p:txBody>
          <a:bodyPr/>
          <a:lstStyle/>
          <a:p>
            <a:pPr algn="ctr"/>
            <a:r>
              <a:rPr lang="en-US" dirty="0" smtClean="0"/>
              <a:t>Let’s now watch a video!</a:t>
            </a:r>
            <a:endParaRPr lang="en-US" dirty="0"/>
          </a:p>
        </p:txBody>
      </p:sp>
      <p:pic>
        <p:nvPicPr>
          <p:cNvPr id="2" name="Picture 1" descr="1111.tif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3107" r="3824" b="6615"/>
          <a:stretch/>
        </p:blipFill>
        <p:spPr>
          <a:xfrm>
            <a:off x="1382652" y="3163395"/>
            <a:ext cx="5948625" cy="321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61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421931"/>
            <a:ext cx="7716837" cy="1183305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rgbClr val="FFFFFF"/>
                </a:solidFill>
              </a:rPr>
              <a:t>What happened in the video?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909389"/>
            <a:ext cx="922720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</a:rPr>
              <a:t>Has this ever happened to you? Tell us about it.</a:t>
            </a:r>
            <a:endParaRPr lang="en-US" sz="4000" dirty="0" smtClean="0">
              <a:solidFill>
                <a:srgbClr val="FFFFFF"/>
              </a:solidFill>
            </a:endParaRPr>
          </a:p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29437"/>
            <a:ext cx="922720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</a:rPr>
              <a:t>You are making a </a:t>
            </a:r>
            <a:r>
              <a:rPr lang="en-US" sz="4000" u="sng" dirty="0" smtClean="0">
                <a:solidFill>
                  <a:srgbClr val="FFFFFF"/>
                </a:solidFill>
              </a:rPr>
              <a:t>personal connection!</a:t>
            </a:r>
            <a:endParaRPr lang="en-US" sz="4000" u="sng" dirty="0" smtClean="0">
              <a:solidFill>
                <a:srgbClr val="FFFFFF"/>
              </a:solidFill>
            </a:endParaRPr>
          </a:p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48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587" y="719512"/>
            <a:ext cx="8538413" cy="2331696"/>
          </a:xfrm>
        </p:spPr>
        <p:txBody>
          <a:bodyPr/>
          <a:lstStyle/>
          <a:p>
            <a:pPr algn="ctr"/>
            <a:r>
              <a:rPr lang="en-US" sz="3200" dirty="0" smtClean="0"/>
              <a:t>Making p</a:t>
            </a:r>
            <a:r>
              <a:rPr lang="en-US" sz="3200" dirty="0" smtClean="0"/>
              <a:t>ersonal connections help us to understand books, photos or videos better</a:t>
            </a:r>
            <a:endParaRPr lang="en-US" sz="3200" u="sn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017353"/>
              </p:ext>
            </p:extLst>
          </p:nvPr>
        </p:nvGraphicFramePr>
        <p:xfrm>
          <a:off x="251884" y="2844926"/>
          <a:ext cx="7368786" cy="356644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7368786"/>
              </a:tblGrid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rgbClr val="FFFFFF"/>
                          </a:solidFill>
                        </a:rPr>
                        <a:t>Personal</a:t>
                      </a:r>
                      <a:r>
                        <a:rPr lang="en-US" sz="3000" baseline="0" dirty="0" smtClean="0">
                          <a:solidFill>
                            <a:srgbClr val="FFFFFF"/>
                          </a:solidFill>
                        </a:rPr>
                        <a:t> Connection Questions</a:t>
                      </a:r>
                    </a:p>
                  </a:txBody>
                  <a:tcPr/>
                </a:tc>
              </a:tr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rgbClr val="FFFFFF"/>
                          </a:solidFill>
                        </a:rPr>
                        <a:t>What does this remind me of?</a:t>
                      </a:r>
                    </a:p>
                  </a:txBody>
                  <a:tcPr/>
                </a:tc>
              </a:tr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rgbClr val="FFFFFF"/>
                          </a:solidFill>
                        </a:rPr>
                        <a:t>Has this happened to me before?</a:t>
                      </a:r>
                    </a:p>
                  </a:txBody>
                  <a:tcPr/>
                </a:tc>
              </a:tr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rgbClr val="FFFFFF"/>
                          </a:solidFill>
                        </a:rPr>
                        <a:t>How is this similar to me?</a:t>
                      </a:r>
                    </a:p>
                  </a:txBody>
                  <a:tcPr/>
                </a:tc>
              </a:tr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rgbClr val="FFFFFF"/>
                          </a:solidFill>
                        </a:rPr>
                        <a:t>How is this different from me?</a:t>
                      </a:r>
                    </a:p>
                  </a:txBody>
                  <a:tcPr/>
                </a:tc>
              </a:tr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rgbClr val="FFFFFF"/>
                          </a:solidFill>
                        </a:rPr>
                        <a:t>What were my feelings when I saw this?</a:t>
                      </a:r>
                    </a:p>
                  </a:txBody>
                  <a:tcPr/>
                </a:tc>
              </a:tr>
              <a:tr h="502968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rgbClr val="FFFFFF"/>
                          </a:solidFill>
                        </a:rPr>
                        <a:t>What have I learned from this?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297" y="3722542"/>
            <a:ext cx="2482238" cy="313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95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884" y="1268222"/>
            <a:ext cx="8741618" cy="1447800"/>
          </a:xfrm>
        </p:spPr>
        <p:txBody>
          <a:bodyPr/>
          <a:lstStyle/>
          <a:p>
            <a:pPr algn="ctr"/>
            <a:r>
              <a:rPr lang="en-US" sz="4800" dirty="0" smtClean="0"/>
              <a:t>In the video, the boy was called a </a:t>
            </a:r>
            <a:r>
              <a:rPr lang="en-US" sz="4800" u="sng" dirty="0" smtClean="0"/>
              <a:t>sore winner</a:t>
            </a:r>
            <a:endParaRPr lang="en-US" sz="48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415528" y="2967197"/>
            <a:ext cx="8411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Have you seen a sore winner before?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237" y="5995667"/>
            <a:ext cx="8411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Have you </a:t>
            </a:r>
            <a:r>
              <a:rPr lang="en-US" sz="3600" u="sng" dirty="0" smtClean="0">
                <a:solidFill>
                  <a:srgbClr val="FFFFFF"/>
                </a:solidFill>
              </a:rPr>
              <a:t>been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>
                <a:solidFill>
                  <a:srgbClr val="FFFFFF"/>
                </a:solidFill>
              </a:rPr>
              <a:t>a sore winner before?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6" b="95000" l="2000" r="96500">
                        <a14:foregroundMark x1="79500" y1="35000" x2="79500" y2="35000"/>
                        <a14:foregroundMark x1="73250" y1="35238" x2="73250" y2="352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85429" y="3613528"/>
            <a:ext cx="2529557" cy="265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99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159" y="1371600"/>
            <a:ext cx="8585078" cy="1447800"/>
          </a:xfrm>
        </p:spPr>
        <p:txBody>
          <a:bodyPr/>
          <a:lstStyle/>
          <a:p>
            <a:pPr algn="ctr"/>
            <a:r>
              <a:rPr lang="en-US" dirty="0" smtClean="0"/>
              <a:t>What did you learn from this video?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909389"/>
            <a:ext cx="922720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FF"/>
                </a:solidFill>
              </a:rPr>
              <a:t>How should we act if we win a sports game?</a:t>
            </a:r>
            <a:endParaRPr lang="en-US" sz="4000" dirty="0" smtClean="0">
              <a:solidFill>
                <a:srgbClr val="FFFFFF"/>
              </a:solidFill>
            </a:endParaRPr>
          </a:p>
          <a:p>
            <a:pPr algn="ctr"/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868" y="4222624"/>
            <a:ext cx="4673767" cy="262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25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learning this class?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3102342" y="867641"/>
            <a:ext cx="2799926" cy="757903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Describing pictures and videos and making personal connections</a:t>
            </a:r>
          </a:p>
          <a:p>
            <a:r>
              <a:rPr lang="en-US" sz="3200" dirty="0" smtClean="0"/>
              <a:t>Reading </a:t>
            </a:r>
            <a:r>
              <a:rPr lang="en-US" sz="3200" dirty="0" smtClean="0"/>
              <a:t>about the </a:t>
            </a:r>
            <a:r>
              <a:rPr lang="en-US" sz="3200" dirty="0" smtClean="0"/>
              <a:t>sport of Golf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004727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4" y="1371600"/>
            <a:ext cx="8726486" cy="1447800"/>
          </a:xfrm>
        </p:spPr>
        <p:txBody>
          <a:bodyPr/>
          <a:lstStyle/>
          <a:p>
            <a:pPr algn="ctr"/>
            <a:r>
              <a:rPr lang="en-US" sz="4400" dirty="0" smtClean="0"/>
              <a:t>Now let’s look at some photos.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814" y="3060213"/>
            <a:ext cx="6045088" cy="340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09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244" y="1371600"/>
            <a:ext cx="8677756" cy="1447800"/>
          </a:xfrm>
        </p:spPr>
        <p:txBody>
          <a:bodyPr/>
          <a:lstStyle/>
          <a:p>
            <a:pPr algn="ctr"/>
            <a:r>
              <a:rPr lang="en-US" dirty="0" smtClean="0"/>
              <a:t>Look at this photo and answer the following question: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41168" y="6251796"/>
            <a:ext cx="4045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Have you experienced this before?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44" y="3064683"/>
            <a:ext cx="5337684" cy="300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17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12" y="1226925"/>
            <a:ext cx="9533876" cy="1447800"/>
          </a:xfrm>
        </p:spPr>
        <p:txBody>
          <a:bodyPr/>
          <a:lstStyle/>
          <a:p>
            <a:pPr algn="ctr"/>
            <a:r>
              <a:rPr lang="en-US" sz="3000" dirty="0" smtClean="0"/>
              <a:t>Look at this photo and ask your classmate a question!</a:t>
            </a:r>
            <a:endParaRPr lang="en-US" sz="3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076"/>
          <a:stretch/>
        </p:blipFill>
        <p:spPr>
          <a:xfrm>
            <a:off x="64312" y="2674725"/>
            <a:ext cx="4517738" cy="3674059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226927"/>
              </p:ext>
            </p:extLst>
          </p:nvPr>
        </p:nvGraphicFramePr>
        <p:xfrm>
          <a:off x="4251128" y="3834426"/>
          <a:ext cx="4892872" cy="305428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892872"/>
              </a:tblGrid>
              <a:tr h="43236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FFFFFF"/>
                          </a:solidFill>
                        </a:rPr>
                        <a:t>Personal</a:t>
                      </a:r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 Connection Questions</a:t>
                      </a:r>
                    </a:p>
                  </a:txBody>
                  <a:tcPr/>
                </a:tc>
              </a:tr>
              <a:tr h="3963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What does this remind you of?</a:t>
                      </a:r>
                    </a:p>
                  </a:txBody>
                  <a:tcPr/>
                </a:tc>
              </a:tr>
              <a:tr h="3963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Has this happened to you before?</a:t>
                      </a:r>
                    </a:p>
                  </a:txBody>
                  <a:tcPr/>
                </a:tc>
              </a:tr>
              <a:tr h="3963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How is this similar to you?</a:t>
                      </a:r>
                    </a:p>
                  </a:txBody>
                  <a:tcPr/>
                </a:tc>
              </a:tr>
              <a:tr h="3963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How is this different from you?</a:t>
                      </a:r>
                    </a:p>
                  </a:txBody>
                  <a:tcPr/>
                </a:tc>
              </a:tr>
              <a:tr h="3963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What were your feelings when you saw this?</a:t>
                      </a:r>
                    </a:p>
                  </a:txBody>
                  <a:tcPr/>
                </a:tc>
              </a:tr>
              <a:tr h="3963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What have you learned from this?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8063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44939" cy="3504352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124218"/>
              </p:ext>
            </p:extLst>
          </p:nvPr>
        </p:nvGraphicFramePr>
        <p:xfrm>
          <a:off x="136873" y="3008080"/>
          <a:ext cx="5059962" cy="350135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059962"/>
              </a:tblGrid>
              <a:tr h="68164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rgbClr val="FFFFFF"/>
                          </a:solidFill>
                        </a:rPr>
                        <a:t>Personal</a:t>
                      </a:r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 Connection Questions</a:t>
                      </a:r>
                    </a:p>
                  </a:txBody>
                  <a:tcPr/>
                </a:tc>
              </a:tr>
              <a:tr h="4262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What does this remind you of?</a:t>
                      </a:r>
                    </a:p>
                  </a:txBody>
                  <a:tcPr/>
                </a:tc>
              </a:tr>
              <a:tr h="4262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Has this happened to you before?</a:t>
                      </a:r>
                    </a:p>
                  </a:txBody>
                  <a:tcPr/>
                </a:tc>
              </a:tr>
              <a:tr h="4262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How is this similar to you?</a:t>
                      </a:r>
                    </a:p>
                  </a:txBody>
                  <a:tcPr/>
                </a:tc>
              </a:tr>
              <a:tr h="4262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How is this different from you?</a:t>
                      </a:r>
                    </a:p>
                  </a:txBody>
                  <a:tcPr/>
                </a:tc>
              </a:tr>
              <a:tr h="688365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What were your feelings when you saw this?</a:t>
                      </a:r>
                    </a:p>
                  </a:txBody>
                  <a:tcPr/>
                </a:tc>
              </a:tr>
              <a:tr h="426269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solidFill>
                            <a:srgbClr val="FFFFFF"/>
                          </a:solidFill>
                        </a:rPr>
                        <a:t>What have you learned from this?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13798" y="3865796"/>
            <a:ext cx="3930887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dirty="0" smtClean="0">
                <a:solidFill>
                  <a:srgbClr val="FFFFFF"/>
                </a:solidFill>
              </a:rPr>
              <a:t>Ask your classmate another question! Listen for their reply.</a:t>
            </a:r>
            <a:endParaRPr lang="en-US" sz="2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812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68" y="1371600"/>
            <a:ext cx="9254902" cy="1447800"/>
          </a:xfrm>
        </p:spPr>
        <p:txBody>
          <a:bodyPr/>
          <a:lstStyle/>
          <a:p>
            <a:pPr algn="ctr"/>
            <a:r>
              <a:rPr lang="en-US" sz="4000" dirty="0" smtClean="0"/>
              <a:t>Nice! You can now make great </a:t>
            </a:r>
            <a:r>
              <a:rPr lang="en-US" sz="4000" u="sng" dirty="0" smtClean="0"/>
              <a:t>personal connections!</a:t>
            </a:r>
            <a:endParaRPr lang="en-US" sz="4000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077" y="2784918"/>
            <a:ext cx="3607946" cy="407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06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did we learn today?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299" y="3263779"/>
            <a:ext cx="1801365" cy="3313623"/>
          </a:xfrm>
          <a:prstGeom prst="rect">
            <a:avLst/>
          </a:prstGeom>
        </p:spPr>
      </p:pic>
      <p:sp>
        <p:nvSpPr>
          <p:cNvPr id="4" name="Vertical Text Placeholder 2"/>
          <p:cNvSpPr txBox="1">
            <a:spLocks/>
          </p:cNvSpPr>
          <p:nvPr/>
        </p:nvSpPr>
        <p:spPr>
          <a:xfrm>
            <a:off x="503481" y="3166693"/>
            <a:ext cx="4850281" cy="341070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2000"/>
              </a:spcAft>
              <a:buFontTx/>
              <a:buBlip>
                <a:blip r:embed="rId3"/>
              </a:buBlip>
              <a:defRPr sz="2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31825" indent="-282575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Tx/>
              <a:buBlip>
                <a:blip r:embed="rId3"/>
              </a:buBlip>
              <a:defRPr sz="22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-282575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Tx/>
              <a:buBlip>
                <a:blip r:embed="rId3"/>
              </a:buBlip>
              <a:defRPr sz="20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196975" indent="-282575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Tx/>
              <a:buBlip>
                <a:blip r:embed="rId3"/>
              </a:buBlip>
              <a:defRPr sz="18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492250" indent="-295275" algn="l" defTabSz="914400" rtl="0" eaLnBrk="1" latinLnBrk="0" hangingPunct="1">
              <a:spcBef>
                <a:spcPts val="0"/>
              </a:spcBef>
              <a:spcAft>
                <a:spcPts val="1000"/>
              </a:spcAft>
              <a:buFontTx/>
              <a:buBlip>
                <a:blip r:embed="rId3"/>
              </a:buBlip>
              <a:defRPr sz="18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774825" indent="-2889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Tx/>
              <a:buBlip>
                <a:blip r:embed="rId3"/>
              </a:buBlip>
              <a:defRPr lang="en-US" sz="1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055813" indent="-2889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Tx/>
              <a:buBlip>
                <a:blip r:embed="rId3"/>
              </a:buBlip>
              <a:defRPr lang="en-US" sz="1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344738" indent="-2889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Tx/>
              <a:buBlip>
                <a:blip r:embed="rId3"/>
              </a:buBlip>
              <a:defRPr lang="en-US" sz="1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625725" indent="-2889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Tx/>
              <a:buBlip>
                <a:blip r:embed="rId3"/>
              </a:buBlip>
              <a:defRPr lang="en-US" sz="18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The sport of Golf</a:t>
            </a:r>
          </a:p>
          <a:p>
            <a:r>
              <a:rPr lang="en-US" sz="3200" dirty="0" smtClean="0"/>
              <a:t>Making personal connections to video and photos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73352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8206447" cy="1447800"/>
          </a:xfrm>
        </p:spPr>
        <p:txBody>
          <a:bodyPr/>
          <a:lstStyle/>
          <a:p>
            <a:pPr algn="ctr"/>
            <a:r>
              <a:rPr lang="en-US" dirty="0" smtClean="0"/>
              <a:t>Homework time! Do you have any questions?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172" y="3033693"/>
            <a:ext cx="2350602" cy="354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93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3271"/>
            <a:ext cx="4614203" cy="2904755"/>
          </a:xfrm>
        </p:spPr>
        <p:txBody>
          <a:bodyPr/>
          <a:lstStyle/>
          <a:p>
            <a:r>
              <a:rPr lang="en-US" sz="4000" dirty="0" smtClean="0"/>
              <a:t>Have you played Golf before?</a:t>
            </a:r>
            <a:endParaRPr lang="en-US" sz="4000" dirty="0"/>
          </a:p>
        </p:txBody>
      </p:sp>
      <p:pic>
        <p:nvPicPr>
          <p:cNvPr id="4" name="Picture 3" descr="raz_li35_golf_clr (dragged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0"/>
          <a:stretch/>
        </p:blipFill>
        <p:spPr>
          <a:xfrm>
            <a:off x="4292656" y="0"/>
            <a:ext cx="42608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8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56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36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9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237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72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3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44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3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93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z_li35_golf_clr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3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62798"/>
      </p:ext>
    </p:extLst>
  </p:cSld>
  <p:clrMapOvr>
    <a:masterClrMapping/>
  </p:clrMapOvr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4444</TotalTime>
  <Words>373</Words>
  <Application>Microsoft Macintosh PowerPoint</Application>
  <PresentationFormat>On-screen Show (4:3)</PresentationFormat>
  <Paragraphs>50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Sky</vt:lpstr>
      <vt:lpstr>SPORTS</vt:lpstr>
      <vt:lpstr>What are we learning this class?</vt:lpstr>
      <vt:lpstr>Have you played Golf before?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is Golf different from other sports?</vt:lpstr>
      <vt:lpstr>Great work! You now know all about Golf!</vt:lpstr>
      <vt:lpstr>Let’s now watch a video!</vt:lpstr>
      <vt:lpstr>What happened in the video?</vt:lpstr>
      <vt:lpstr>Making personal connections help us to understand books, photos or videos better</vt:lpstr>
      <vt:lpstr>In the video, the boy was called a sore winner</vt:lpstr>
      <vt:lpstr>What did you learn from this video?</vt:lpstr>
      <vt:lpstr>Now let’s look at some photos.</vt:lpstr>
      <vt:lpstr>Look at this photo and answer the following question:</vt:lpstr>
      <vt:lpstr>Look at this photo and ask your classmate a question!</vt:lpstr>
      <vt:lpstr>PowerPoint Presentation</vt:lpstr>
      <vt:lpstr>Nice! You can now make great personal connections!</vt:lpstr>
      <vt:lpstr>What did we learn today?</vt:lpstr>
      <vt:lpstr>Homework time! Do you have any questions?</vt:lpstr>
    </vt:vector>
  </TitlesOfParts>
  <Company>Vandilay Industries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dc:creator>Marissa Quintigliani</dc:creator>
  <cp:lastModifiedBy>Marissa Quintigliani</cp:lastModifiedBy>
  <cp:revision>37</cp:revision>
  <dcterms:created xsi:type="dcterms:W3CDTF">2017-05-27T23:21:24Z</dcterms:created>
  <dcterms:modified xsi:type="dcterms:W3CDTF">2017-06-22T18:49:22Z</dcterms:modified>
</cp:coreProperties>
</file>